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8" r:id="rId8"/>
    <p:sldId id="264" r:id="rId9"/>
    <p:sldId id="265" r:id="rId10"/>
    <p:sldId id="270" r:id="rId11"/>
    <p:sldId id="266" r:id="rId12"/>
    <p:sldId id="269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7A17B-07F3-4C2A-B735-40DC8E615D32}" type="doc">
      <dgm:prSet loTypeId="urn:microsoft.com/office/officeart/2005/8/layout/b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DFE5BED-346A-4511-BF9D-A718BA3F9BA8}">
      <dgm:prSet phldrT="[Text]"/>
      <dgm:spPr/>
      <dgm:t>
        <a:bodyPr/>
        <a:lstStyle/>
        <a:p>
          <a:r>
            <a:rPr lang="en-US"/>
            <a:t>Admin</a:t>
          </a:r>
        </a:p>
      </dgm:t>
    </dgm:pt>
    <dgm:pt modelId="{D49DB6C7-3E58-49D6-B5A5-B7855A915AA5}" type="parTrans" cxnId="{5438957F-9593-4B92-BB7C-21820C86DEFD}">
      <dgm:prSet/>
      <dgm:spPr/>
      <dgm:t>
        <a:bodyPr/>
        <a:lstStyle/>
        <a:p>
          <a:endParaRPr lang="en-US"/>
        </a:p>
      </dgm:t>
    </dgm:pt>
    <dgm:pt modelId="{254F4A65-5792-4F99-AC35-D8B418769B24}" type="sibTrans" cxnId="{5438957F-9593-4B92-BB7C-21820C86DEFD}">
      <dgm:prSet/>
      <dgm:spPr/>
      <dgm:t>
        <a:bodyPr/>
        <a:lstStyle/>
        <a:p>
          <a:endParaRPr lang="en-US"/>
        </a:p>
      </dgm:t>
    </dgm:pt>
    <dgm:pt modelId="{00C48F58-107D-42CE-861A-574FF644224C}">
      <dgm:prSet phldrT="[Text]"/>
      <dgm:spPr/>
      <dgm:t>
        <a:bodyPr/>
        <a:lstStyle/>
        <a:p>
          <a:r>
            <a:rPr lang="en-US"/>
            <a:t>Login</a:t>
          </a:r>
        </a:p>
      </dgm:t>
    </dgm:pt>
    <dgm:pt modelId="{5FA9EE73-C84A-4AA1-8CF3-71DC96BEB7B5}" type="parTrans" cxnId="{9B740678-11F4-49E6-BF08-31ECC7D78BF6}">
      <dgm:prSet/>
      <dgm:spPr/>
      <dgm:t>
        <a:bodyPr/>
        <a:lstStyle/>
        <a:p>
          <a:endParaRPr lang="en-US"/>
        </a:p>
      </dgm:t>
    </dgm:pt>
    <dgm:pt modelId="{E577203E-D868-469F-AF04-E45101794525}" type="sibTrans" cxnId="{9B740678-11F4-49E6-BF08-31ECC7D78BF6}">
      <dgm:prSet/>
      <dgm:spPr/>
      <dgm:t>
        <a:bodyPr/>
        <a:lstStyle/>
        <a:p>
          <a:endParaRPr lang="en-US"/>
        </a:p>
      </dgm:t>
    </dgm:pt>
    <dgm:pt modelId="{E01ED722-DB4D-4D4D-936A-7CD0160FB8FD}">
      <dgm:prSet phldrT="[Text]"/>
      <dgm:spPr/>
      <dgm:t>
        <a:bodyPr/>
        <a:lstStyle/>
        <a:p>
          <a:r>
            <a:rPr lang="en-US" dirty="0"/>
            <a:t>Add news</a:t>
          </a:r>
        </a:p>
      </dgm:t>
    </dgm:pt>
    <dgm:pt modelId="{233859D3-8071-4651-ACD3-1474DA8316E9}" type="parTrans" cxnId="{41E0876B-D6DF-48FA-9FB8-872EF17AC86D}">
      <dgm:prSet/>
      <dgm:spPr/>
      <dgm:t>
        <a:bodyPr/>
        <a:lstStyle/>
        <a:p>
          <a:endParaRPr lang="en-US"/>
        </a:p>
      </dgm:t>
    </dgm:pt>
    <dgm:pt modelId="{0E329FFA-ED2D-4EE9-93BF-454EA52C7B4F}" type="sibTrans" cxnId="{41E0876B-D6DF-48FA-9FB8-872EF17AC86D}">
      <dgm:prSet/>
      <dgm:spPr/>
      <dgm:t>
        <a:bodyPr/>
        <a:lstStyle/>
        <a:p>
          <a:endParaRPr lang="en-US"/>
        </a:p>
      </dgm:t>
    </dgm:pt>
    <dgm:pt modelId="{0E69012B-E2C2-4873-93B3-696186EFD447}">
      <dgm:prSet phldrT="[Text]"/>
      <dgm:spPr/>
      <dgm:t>
        <a:bodyPr/>
        <a:lstStyle/>
        <a:p>
          <a:r>
            <a:rPr lang="en-US" dirty="0"/>
            <a:t>Edit news</a:t>
          </a:r>
        </a:p>
      </dgm:t>
    </dgm:pt>
    <dgm:pt modelId="{5A4CF6AA-784E-4EE6-A62C-8B0D36CEA624}" type="parTrans" cxnId="{0266C811-A94B-4EBC-AE77-B7237CAEB1E3}">
      <dgm:prSet/>
      <dgm:spPr/>
      <dgm:t>
        <a:bodyPr/>
        <a:lstStyle/>
        <a:p>
          <a:endParaRPr lang="en-US"/>
        </a:p>
      </dgm:t>
    </dgm:pt>
    <dgm:pt modelId="{125162F3-5D60-4A3F-B790-9E59326F1427}" type="sibTrans" cxnId="{0266C811-A94B-4EBC-AE77-B7237CAEB1E3}">
      <dgm:prSet/>
      <dgm:spPr/>
      <dgm:t>
        <a:bodyPr/>
        <a:lstStyle/>
        <a:p>
          <a:endParaRPr lang="en-US"/>
        </a:p>
      </dgm:t>
    </dgm:pt>
    <dgm:pt modelId="{D3B500E3-6C6C-4788-B6F6-DE592828B618}">
      <dgm:prSet phldrT="[Text]"/>
      <dgm:spPr/>
      <dgm:t>
        <a:bodyPr/>
        <a:lstStyle/>
        <a:p>
          <a:r>
            <a:rPr lang="en-US" dirty="0"/>
            <a:t>Delete news</a:t>
          </a:r>
        </a:p>
      </dgm:t>
    </dgm:pt>
    <dgm:pt modelId="{808773BE-F099-4193-9908-5441F6E1B4EE}" type="parTrans" cxnId="{F8AB50B2-77A7-4A13-B0BE-98EE6B545AF2}">
      <dgm:prSet/>
      <dgm:spPr/>
      <dgm:t>
        <a:bodyPr/>
        <a:lstStyle/>
        <a:p>
          <a:endParaRPr lang="en-US"/>
        </a:p>
      </dgm:t>
    </dgm:pt>
    <dgm:pt modelId="{D3D717C9-FED1-4F79-9FC0-93C4246B19AD}" type="sibTrans" cxnId="{F8AB50B2-77A7-4A13-B0BE-98EE6B545AF2}">
      <dgm:prSet/>
      <dgm:spPr/>
      <dgm:t>
        <a:bodyPr/>
        <a:lstStyle/>
        <a:p>
          <a:endParaRPr lang="en-US"/>
        </a:p>
      </dgm:t>
    </dgm:pt>
    <dgm:pt modelId="{DC6ED71C-3525-4B03-B8B0-3136A32D8389}">
      <dgm:prSet phldrT="[Text]"/>
      <dgm:spPr/>
      <dgm:t>
        <a:bodyPr/>
        <a:lstStyle/>
        <a:p>
          <a:r>
            <a:rPr lang="en-US" dirty="0"/>
            <a:t>Manage Authors</a:t>
          </a:r>
        </a:p>
      </dgm:t>
    </dgm:pt>
    <dgm:pt modelId="{281CEA96-28E3-4305-BCC0-A0126AB7E847}" type="parTrans" cxnId="{329C6E27-CBB9-4C8D-AA95-87603BFBF55E}">
      <dgm:prSet/>
      <dgm:spPr/>
      <dgm:t>
        <a:bodyPr/>
        <a:lstStyle/>
        <a:p>
          <a:endParaRPr lang="en-US"/>
        </a:p>
      </dgm:t>
    </dgm:pt>
    <dgm:pt modelId="{92558635-C2FF-4240-AAB6-CF71AAF089AC}" type="sibTrans" cxnId="{329C6E27-CBB9-4C8D-AA95-87603BFBF55E}">
      <dgm:prSet/>
      <dgm:spPr/>
      <dgm:t>
        <a:bodyPr/>
        <a:lstStyle/>
        <a:p>
          <a:endParaRPr lang="en-US"/>
        </a:p>
      </dgm:t>
    </dgm:pt>
    <dgm:pt modelId="{E17649B7-515D-45CB-A8DA-5BFEDC496ECA}" type="pres">
      <dgm:prSet presAssocID="{3797A17B-07F3-4C2A-B735-40DC8E615D32}" presName="diagram" presStyleCnt="0">
        <dgm:presLayoutVars>
          <dgm:dir/>
          <dgm:resizeHandles/>
        </dgm:presLayoutVars>
      </dgm:prSet>
      <dgm:spPr/>
    </dgm:pt>
    <dgm:pt modelId="{53191681-5679-4ADA-8F0D-4FFC3C5FFEE1}" type="pres">
      <dgm:prSet presAssocID="{EDFE5BED-346A-4511-BF9D-A718BA3F9BA8}" presName="firstNode" presStyleLbl="node1" presStyleIdx="0" presStyleCnt="6">
        <dgm:presLayoutVars>
          <dgm:bulletEnabled val="1"/>
        </dgm:presLayoutVars>
      </dgm:prSet>
      <dgm:spPr/>
    </dgm:pt>
    <dgm:pt modelId="{E544C5AF-8812-45BF-8CE7-A5A0A532A246}" type="pres">
      <dgm:prSet presAssocID="{254F4A65-5792-4F99-AC35-D8B418769B24}" presName="sibTrans" presStyleLbl="sibTrans2D1" presStyleIdx="0" presStyleCnt="5"/>
      <dgm:spPr/>
    </dgm:pt>
    <dgm:pt modelId="{5D972A19-EB68-4A24-A747-916733FD7928}" type="pres">
      <dgm:prSet presAssocID="{00C48F58-107D-42CE-861A-574FF644224C}" presName="middleNode" presStyleCnt="0"/>
      <dgm:spPr/>
    </dgm:pt>
    <dgm:pt modelId="{31117314-A424-408D-9DF4-8D600D547B12}" type="pres">
      <dgm:prSet presAssocID="{00C48F58-107D-42CE-861A-574FF644224C}" presName="padding" presStyleLbl="node1" presStyleIdx="0" presStyleCnt="6"/>
      <dgm:spPr/>
    </dgm:pt>
    <dgm:pt modelId="{9BCB41EA-350E-4A18-9562-683C90A0C8F1}" type="pres">
      <dgm:prSet presAssocID="{00C48F58-107D-42CE-861A-574FF644224C}" presName="shape" presStyleLbl="node1" presStyleIdx="1" presStyleCnt="6">
        <dgm:presLayoutVars>
          <dgm:bulletEnabled val="1"/>
        </dgm:presLayoutVars>
      </dgm:prSet>
      <dgm:spPr/>
    </dgm:pt>
    <dgm:pt modelId="{C4A85153-072C-462F-9021-DC3AE1F064D8}" type="pres">
      <dgm:prSet presAssocID="{E577203E-D868-469F-AF04-E45101794525}" presName="sibTrans" presStyleLbl="sibTrans2D1" presStyleIdx="1" presStyleCnt="5"/>
      <dgm:spPr/>
    </dgm:pt>
    <dgm:pt modelId="{164153E1-77D7-4CB1-8E24-3818916F2D5D}" type="pres">
      <dgm:prSet presAssocID="{E01ED722-DB4D-4D4D-936A-7CD0160FB8FD}" presName="middleNode" presStyleCnt="0"/>
      <dgm:spPr/>
    </dgm:pt>
    <dgm:pt modelId="{AA268242-30CC-4A5C-9730-EA4FD793A05A}" type="pres">
      <dgm:prSet presAssocID="{E01ED722-DB4D-4D4D-936A-7CD0160FB8FD}" presName="padding" presStyleLbl="node1" presStyleIdx="1" presStyleCnt="6"/>
      <dgm:spPr/>
    </dgm:pt>
    <dgm:pt modelId="{407B6361-C4FC-4F82-8AEA-4FD10258D40E}" type="pres">
      <dgm:prSet presAssocID="{E01ED722-DB4D-4D4D-936A-7CD0160FB8FD}" presName="shape" presStyleLbl="node1" presStyleIdx="2" presStyleCnt="6">
        <dgm:presLayoutVars>
          <dgm:bulletEnabled val="1"/>
        </dgm:presLayoutVars>
      </dgm:prSet>
      <dgm:spPr/>
    </dgm:pt>
    <dgm:pt modelId="{91DFE043-312B-4D06-847C-772FC80E6791}" type="pres">
      <dgm:prSet presAssocID="{0E329FFA-ED2D-4EE9-93BF-454EA52C7B4F}" presName="sibTrans" presStyleLbl="sibTrans2D1" presStyleIdx="2" presStyleCnt="5"/>
      <dgm:spPr/>
    </dgm:pt>
    <dgm:pt modelId="{11DB7796-DC2F-4B79-BBE7-96D37981CF4B}" type="pres">
      <dgm:prSet presAssocID="{0E69012B-E2C2-4873-93B3-696186EFD447}" presName="middleNode" presStyleCnt="0"/>
      <dgm:spPr/>
    </dgm:pt>
    <dgm:pt modelId="{5F7EA1FE-EA62-4F05-A5BA-922A1C2BA659}" type="pres">
      <dgm:prSet presAssocID="{0E69012B-E2C2-4873-93B3-696186EFD447}" presName="padding" presStyleLbl="node1" presStyleIdx="2" presStyleCnt="6"/>
      <dgm:spPr/>
    </dgm:pt>
    <dgm:pt modelId="{973670BC-7BB4-472D-9F53-0BDC6C7467EB}" type="pres">
      <dgm:prSet presAssocID="{0E69012B-E2C2-4873-93B3-696186EFD447}" presName="shape" presStyleLbl="node1" presStyleIdx="3" presStyleCnt="6">
        <dgm:presLayoutVars>
          <dgm:bulletEnabled val="1"/>
        </dgm:presLayoutVars>
      </dgm:prSet>
      <dgm:spPr/>
    </dgm:pt>
    <dgm:pt modelId="{5C8CC488-C6D3-47D9-AF45-F79031E27123}" type="pres">
      <dgm:prSet presAssocID="{125162F3-5D60-4A3F-B790-9E59326F1427}" presName="sibTrans" presStyleLbl="sibTrans2D1" presStyleIdx="3" presStyleCnt="5"/>
      <dgm:spPr/>
    </dgm:pt>
    <dgm:pt modelId="{34792E3A-1CDB-45B2-B454-A97259A20089}" type="pres">
      <dgm:prSet presAssocID="{D3B500E3-6C6C-4788-B6F6-DE592828B618}" presName="middleNode" presStyleCnt="0"/>
      <dgm:spPr/>
    </dgm:pt>
    <dgm:pt modelId="{77440F5E-5A27-4CB2-8BF2-EB55CA136A8E}" type="pres">
      <dgm:prSet presAssocID="{D3B500E3-6C6C-4788-B6F6-DE592828B618}" presName="padding" presStyleLbl="node1" presStyleIdx="3" presStyleCnt="6"/>
      <dgm:spPr/>
    </dgm:pt>
    <dgm:pt modelId="{810E4A59-7E01-427D-B161-EDC91DC8C61D}" type="pres">
      <dgm:prSet presAssocID="{D3B500E3-6C6C-4788-B6F6-DE592828B618}" presName="shape" presStyleLbl="node1" presStyleIdx="4" presStyleCnt="6">
        <dgm:presLayoutVars>
          <dgm:bulletEnabled val="1"/>
        </dgm:presLayoutVars>
      </dgm:prSet>
      <dgm:spPr/>
    </dgm:pt>
    <dgm:pt modelId="{FB085E30-D05A-4232-A488-5801D1340BA9}" type="pres">
      <dgm:prSet presAssocID="{D3D717C9-FED1-4F79-9FC0-93C4246B19AD}" presName="sibTrans" presStyleLbl="sibTrans2D1" presStyleIdx="4" presStyleCnt="5"/>
      <dgm:spPr/>
    </dgm:pt>
    <dgm:pt modelId="{CEEEC748-4EB3-4186-A380-648D5373EA26}" type="pres">
      <dgm:prSet presAssocID="{DC6ED71C-3525-4B03-B8B0-3136A32D8389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0266C811-A94B-4EBC-AE77-B7237CAEB1E3}" srcId="{3797A17B-07F3-4C2A-B735-40DC8E615D32}" destId="{0E69012B-E2C2-4873-93B3-696186EFD447}" srcOrd="3" destOrd="0" parTransId="{5A4CF6AA-784E-4EE6-A62C-8B0D36CEA624}" sibTransId="{125162F3-5D60-4A3F-B790-9E59326F1427}"/>
    <dgm:cxn modelId="{9F178812-924B-4EE9-8C83-9008541A2E5B}" type="presOf" srcId="{125162F3-5D60-4A3F-B790-9E59326F1427}" destId="{5C8CC488-C6D3-47D9-AF45-F79031E27123}" srcOrd="0" destOrd="0" presId="urn:microsoft.com/office/officeart/2005/8/layout/bProcess2"/>
    <dgm:cxn modelId="{97D1C81B-CEB8-46AA-90C3-26438E068CD5}" type="presOf" srcId="{0E69012B-E2C2-4873-93B3-696186EFD447}" destId="{973670BC-7BB4-472D-9F53-0BDC6C7467EB}" srcOrd="0" destOrd="0" presId="urn:microsoft.com/office/officeart/2005/8/layout/bProcess2"/>
    <dgm:cxn modelId="{329C6E27-CBB9-4C8D-AA95-87603BFBF55E}" srcId="{3797A17B-07F3-4C2A-B735-40DC8E615D32}" destId="{DC6ED71C-3525-4B03-B8B0-3136A32D8389}" srcOrd="5" destOrd="0" parTransId="{281CEA96-28E3-4305-BCC0-A0126AB7E847}" sibTransId="{92558635-C2FF-4240-AAB6-CF71AAF089AC}"/>
    <dgm:cxn modelId="{BCB6E831-F16A-4896-9DC9-0A488EA389CF}" type="presOf" srcId="{D3B500E3-6C6C-4788-B6F6-DE592828B618}" destId="{810E4A59-7E01-427D-B161-EDC91DC8C61D}" srcOrd="0" destOrd="0" presId="urn:microsoft.com/office/officeart/2005/8/layout/bProcess2"/>
    <dgm:cxn modelId="{40B22738-40FB-494A-B59B-E4800CFFD358}" type="presOf" srcId="{00C48F58-107D-42CE-861A-574FF644224C}" destId="{9BCB41EA-350E-4A18-9562-683C90A0C8F1}" srcOrd="0" destOrd="0" presId="urn:microsoft.com/office/officeart/2005/8/layout/bProcess2"/>
    <dgm:cxn modelId="{6EADC842-E3D1-4402-8F8C-4BDB40565CB8}" type="presOf" srcId="{3797A17B-07F3-4C2A-B735-40DC8E615D32}" destId="{E17649B7-515D-45CB-A8DA-5BFEDC496ECA}" srcOrd="0" destOrd="0" presId="urn:microsoft.com/office/officeart/2005/8/layout/bProcess2"/>
    <dgm:cxn modelId="{B4099E68-DC6D-458E-9610-E9F00F9AE171}" type="presOf" srcId="{0E329FFA-ED2D-4EE9-93BF-454EA52C7B4F}" destId="{91DFE043-312B-4D06-847C-772FC80E6791}" srcOrd="0" destOrd="0" presId="urn:microsoft.com/office/officeart/2005/8/layout/bProcess2"/>
    <dgm:cxn modelId="{41E0876B-D6DF-48FA-9FB8-872EF17AC86D}" srcId="{3797A17B-07F3-4C2A-B735-40DC8E615D32}" destId="{E01ED722-DB4D-4D4D-936A-7CD0160FB8FD}" srcOrd="2" destOrd="0" parTransId="{233859D3-8071-4651-ACD3-1474DA8316E9}" sibTransId="{0E329FFA-ED2D-4EE9-93BF-454EA52C7B4F}"/>
    <dgm:cxn modelId="{9B740678-11F4-49E6-BF08-31ECC7D78BF6}" srcId="{3797A17B-07F3-4C2A-B735-40DC8E615D32}" destId="{00C48F58-107D-42CE-861A-574FF644224C}" srcOrd="1" destOrd="0" parTransId="{5FA9EE73-C84A-4AA1-8CF3-71DC96BEB7B5}" sibTransId="{E577203E-D868-469F-AF04-E45101794525}"/>
    <dgm:cxn modelId="{5438957F-9593-4B92-BB7C-21820C86DEFD}" srcId="{3797A17B-07F3-4C2A-B735-40DC8E615D32}" destId="{EDFE5BED-346A-4511-BF9D-A718BA3F9BA8}" srcOrd="0" destOrd="0" parTransId="{D49DB6C7-3E58-49D6-B5A5-B7855A915AA5}" sibTransId="{254F4A65-5792-4F99-AC35-D8B418769B24}"/>
    <dgm:cxn modelId="{E0DD8E80-DD56-4695-8BE1-A2D5408BEF3B}" type="presOf" srcId="{DC6ED71C-3525-4B03-B8B0-3136A32D8389}" destId="{CEEEC748-4EB3-4186-A380-648D5373EA26}" srcOrd="0" destOrd="0" presId="urn:microsoft.com/office/officeart/2005/8/layout/bProcess2"/>
    <dgm:cxn modelId="{F8AB50B2-77A7-4A13-B0BE-98EE6B545AF2}" srcId="{3797A17B-07F3-4C2A-B735-40DC8E615D32}" destId="{D3B500E3-6C6C-4788-B6F6-DE592828B618}" srcOrd="4" destOrd="0" parTransId="{808773BE-F099-4193-9908-5441F6E1B4EE}" sibTransId="{D3D717C9-FED1-4F79-9FC0-93C4246B19AD}"/>
    <dgm:cxn modelId="{BC1A19B9-2A9D-414C-AA0E-A31B55CECE83}" type="presOf" srcId="{D3D717C9-FED1-4F79-9FC0-93C4246B19AD}" destId="{FB085E30-D05A-4232-A488-5801D1340BA9}" srcOrd="0" destOrd="0" presId="urn:microsoft.com/office/officeart/2005/8/layout/bProcess2"/>
    <dgm:cxn modelId="{1409FBE1-1B3B-4CF8-B03F-C2714664E3CD}" type="presOf" srcId="{EDFE5BED-346A-4511-BF9D-A718BA3F9BA8}" destId="{53191681-5679-4ADA-8F0D-4FFC3C5FFEE1}" srcOrd="0" destOrd="0" presId="urn:microsoft.com/office/officeart/2005/8/layout/bProcess2"/>
    <dgm:cxn modelId="{C77184F7-EEB5-4D2C-A6DD-AECB6E98E228}" type="presOf" srcId="{E577203E-D868-469F-AF04-E45101794525}" destId="{C4A85153-072C-462F-9021-DC3AE1F064D8}" srcOrd="0" destOrd="0" presId="urn:microsoft.com/office/officeart/2005/8/layout/bProcess2"/>
    <dgm:cxn modelId="{C257F9FA-E5E0-4833-B1EC-9C4B22E475AA}" type="presOf" srcId="{E01ED722-DB4D-4D4D-936A-7CD0160FB8FD}" destId="{407B6361-C4FC-4F82-8AEA-4FD10258D40E}" srcOrd="0" destOrd="0" presId="urn:microsoft.com/office/officeart/2005/8/layout/bProcess2"/>
    <dgm:cxn modelId="{8ED3DFFB-B62D-412B-B421-C8A919555B37}" type="presOf" srcId="{254F4A65-5792-4F99-AC35-D8B418769B24}" destId="{E544C5AF-8812-45BF-8CE7-A5A0A532A246}" srcOrd="0" destOrd="0" presId="urn:microsoft.com/office/officeart/2005/8/layout/bProcess2"/>
    <dgm:cxn modelId="{0F0DA3FA-A3EA-4157-B4BC-C9A8EC2F545D}" type="presParOf" srcId="{E17649B7-515D-45CB-A8DA-5BFEDC496ECA}" destId="{53191681-5679-4ADA-8F0D-4FFC3C5FFEE1}" srcOrd="0" destOrd="0" presId="urn:microsoft.com/office/officeart/2005/8/layout/bProcess2"/>
    <dgm:cxn modelId="{FB5CA1BC-6339-4105-AD6F-181772ECBE50}" type="presParOf" srcId="{E17649B7-515D-45CB-A8DA-5BFEDC496ECA}" destId="{E544C5AF-8812-45BF-8CE7-A5A0A532A246}" srcOrd="1" destOrd="0" presId="urn:microsoft.com/office/officeart/2005/8/layout/bProcess2"/>
    <dgm:cxn modelId="{DA5BDCD6-0083-46F8-9621-FAA516641195}" type="presParOf" srcId="{E17649B7-515D-45CB-A8DA-5BFEDC496ECA}" destId="{5D972A19-EB68-4A24-A747-916733FD7928}" srcOrd="2" destOrd="0" presId="urn:microsoft.com/office/officeart/2005/8/layout/bProcess2"/>
    <dgm:cxn modelId="{E5DC76FF-4D35-4C55-8854-A49FB94F6A77}" type="presParOf" srcId="{5D972A19-EB68-4A24-A747-916733FD7928}" destId="{31117314-A424-408D-9DF4-8D600D547B12}" srcOrd="0" destOrd="0" presId="urn:microsoft.com/office/officeart/2005/8/layout/bProcess2"/>
    <dgm:cxn modelId="{08047C3E-F51F-429E-A13E-367338AB9DBC}" type="presParOf" srcId="{5D972A19-EB68-4A24-A747-916733FD7928}" destId="{9BCB41EA-350E-4A18-9562-683C90A0C8F1}" srcOrd="1" destOrd="0" presId="urn:microsoft.com/office/officeart/2005/8/layout/bProcess2"/>
    <dgm:cxn modelId="{D4010F9D-49E9-4E07-9394-5DCC8E6197B7}" type="presParOf" srcId="{E17649B7-515D-45CB-A8DA-5BFEDC496ECA}" destId="{C4A85153-072C-462F-9021-DC3AE1F064D8}" srcOrd="3" destOrd="0" presId="urn:microsoft.com/office/officeart/2005/8/layout/bProcess2"/>
    <dgm:cxn modelId="{ADD4FE5D-24CB-4A07-BDEF-5858A9C47EDB}" type="presParOf" srcId="{E17649B7-515D-45CB-A8DA-5BFEDC496ECA}" destId="{164153E1-77D7-4CB1-8E24-3818916F2D5D}" srcOrd="4" destOrd="0" presId="urn:microsoft.com/office/officeart/2005/8/layout/bProcess2"/>
    <dgm:cxn modelId="{19B74549-E669-43B5-BCD4-5629C683774E}" type="presParOf" srcId="{164153E1-77D7-4CB1-8E24-3818916F2D5D}" destId="{AA268242-30CC-4A5C-9730-EA4FD793A05A}" srcOrd="0" destOrd="0" presId="urn:microsoft.com/office/officeart/2005/8/layout/bProcess2"/>
    <dgm:cxn modelId="{0BCF8AC8-F89A-4286-BA7C-327AD0E7E030}" type="presParOf" srcId="{164153E1-77D7-4CB1-8E24-3818916F2D5D}" destId="{407B6361-C4FC-4F82-8AEA-4FD10258D40E}" srcOrd="1" destOrd="0" presId="urn:microsoft.com/office/officeart/2005/8/layout/bProcess2"/>
    <dgm:cxn modelId="{E34B68F7-C130-47F4-9F89-EC0D9899DA51}" type="presParOf" srcId="{E17649B7-515D-45CB-A8DA-5BFEDC496ECA}" destId="{91DFE043-312B-4D06-847C-772FC80E6791}" srcOrd="5" destOrd="0" presId="urn:microsoft.com/office/officeart/2005/8/layout/bProcess2"/>
    <dgm:cxn modelId="{E0B3400F-13FF-47A9-A063-286232115438}" type="presParOf" srcId="{E17649B7-515D-45CB-A8DA-5BFEDC496ECA}" destId="{11DB7796-DC2F-4B79-BBE7-96D37981CF4B}" srcOrd="6" destOrd="0" presId="urn:microsoft.com/office/officeart/2005/8/layout/bProcess2"/>
    <dgm:cxn modelId="{3502CDC9-9259-46F9-9CD1-01063C93C48E}" type="presParOf" srcId="{11DB7796-DC2F-4B79-BBE7-96D37981CF4B}" destId="{5F7EA1FE-EA62-4F05-A5BA-922A1C2BA659}" srcOrd="0" destOrd="0" presId="urn:microsoft.com/office/officeart/2005/8/layout/bProcess2"/>
    <dgm:cxn modelId="{A67679A7-1976-4441-9837-1403C9C1CC34}" type="presParOf" srcId="{11DB7796-DC2F-4B79-BBE7-96D37981CF4B}" destId="{973670BC-7BB4-472D-9F53-0BDC6C7467EB}" srcOrd="1" destOrd="0" presId="urn:microsoft.com/office/officeart/2005/8/layout/bProcess2"/>
    <dgm:cxn modelId="{3E6CF097-B541-4488-9676-1417EC1768EB}" type="presParOf" srcId="{E17649B7-515D-45CB-A8DA-5BFEDC496ECA}" destId="{5C8CC488-C6D3-47D9-AF45-F79031E27123}" srcOrd="7" destOrd="0" presId="urn:microsoft.com/office/officeart/2005/8/layout/bProcess2"/>
    <dgm:cxn modelId="{732C2BDE-AB32-4540-B5BE-DACA6C879314}" type="presParOf" srcId="{E17649B7-515D-45CB-A8DA-5BFEDC496ECA}" destId="{34792E3A-1CDB-45B2-B454-A97259A20089}" srcOrd="8" destOrd="0" presId="urn:microsoft.com/office/officeart/2005/8/layout/bProcess2"/>
    <dgm:cxn modelId="{EE31DE1A-F7A1-4C27-94F6-205664F741A0}" type="presParOf" srcId="{34792E3A-1CDB-45B2-B454-A97259A20089}" destId="{77440F5E-5A27-4CB2-8BF2-EB55CA136A8E}" srcOrd="0" destOrd="0" presId="urn:microsoft.com/office/officeart/2005/8/layout/bProcess2"/>
    <dgm:cxn modelId="{ABF3709A-7070-4D90-B75E-35D49C320401}" type="presParOf" srcId="{34792E3A-1CDB-45B2-B454-A97259A20089}" destId="{810E4A59-7E01-427D-B161-EDC91DC8C61D}" srcOrd="1" destOrd="0" presId="urn:microsoft.com/office/officeart/2005/8/layout/bProcess2"/>
    <dgm:cxn modelId="{4623116B-348A-4AF0-B568-9C6E4B5E6E27}" type="presParOf" srcId="{E17649B7-515D-45CB-A8DA-5BFEDC496ECA}" destId="{FB085E30-D05A-4232-A488-5801D1340BA9}" srcOrd="9" destOrd="0" presId="urn:microsoft.com/office/officeart/2005/8/layout/bProcess2"/>
    <dgm:cxn modelId="{87753540-AA69-4A2A-B3F2-E11C818A0EB4}" type="presParOf" srcId="{E17649B7-515D-45CB-A8DA-5BFEDC496ECA}" destId="{CEEEC748-4EB3-4186-A380-648D5373EA26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97A17B-07F3-4C2A-B735-40DC8E615D32}" type="doc">
      <dgm:prSet loTypeId="urn:microsoft.com/office/officeart/2005/8/layout/b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DFE5BED-346A-4511-BF9D-A718BA3F9BA8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D49DB6C7-3E58-49D6-B5A5-B7855A915AA5}" type="parTrans" cxnId="{5438957F-9593-4B92-BB7C-21820C86DEFD}">
      <dgm:prSet/>
      <dgm:spPr/>
      <dgm:t>
        <a:bodyPr/>
        <a:lstStyle/>
        <a:p>
          <a:endParaRPr lang="en-US"/>
        </a:p>
      </dgm:t>
    </dgm:pt>
    <dgm:pt modelId="{254F4A65-5792-4F99-AC35-D8B418769B24}" type="sibTrans" cxnId="{5438957F-9593-4B92-BB7C-21820C86DEFD}">
      <dgm:prSet/>
      <dgm:spPr/>
      <dgm:t>
        <a:bodyPr/>
        <a:lstStyle/>
        <a:p>
          <a:endParaRPr lang="en-US"/>
        </a:p>
      </dgm:t>
    </dgm:pt>
    <dgm:pt modelId="{00C48F58-107D-42CE-861A-574FF644224C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5FA9EE73-C84A-4AA1-8CF3-71DC96BEB7B5}" type="parTrans" cxnId="{9B740678-11F4-49E6-BF08-31ECC7D78BF6}">
      <dgm:prSet/>
      <dgm:spPr/>
      <dgm:t>
        <a:bodyPr/>
        <a:lstStyle/>
        <a:p>
          <a:endParaRPr lang="en-US"/>
        </a:p>
      </dgm:t>
    </dgm:pt>
    <dgm:pt modelId="{E577203E-D868-469F-AF04-E45101794525}" type="sibTrans" cxnId="{9B740678-11F4-49E6-BF08-31ECC7D78BF6}">
      <dgm:prSet/>
      <dgm:spPr/>
      <dgm:t>
        <a:bodyPr/>
        <a:lstStyle/>
        <a:p>
          <a:endParaRPr lang="en-US"/>
        </a:p>
      </dgm:t>
    </dgm:pt>
    <dgm:pt modelId="{0E69012B-E2C2-4873-93B3-696186EFD447}">
      <dgm:prSet phldrT="[Text]"/>
      <dgm:spPr/>
      <dgm:t>
        <a:bodyPr/>
        <a:lstStyle/>
        <a:p>
          <a:r>
            <a:rPr lang="en-US" dirty="0"/>
            <a:t>Add news</a:t>
          </a:r>
        </a:p>
      </dgm:t>
    </dgm:pt>
    <dgm:pt modelId="{5A4CF6AA-784E-4EE6-A62C-8B0D36CEA624}" type="parTrans" cxnId="{0266C811-A94B-4EBC-AE77-B7237CAEB1E3}">
      <dgm:prSet/>
      <dgm:spPr/>
      <dgm:t>
        <a:bodyPr/>
        <a:lstStyle/>
        <a:p>
          <a:endParaRPr lang="en-US"/>
        </a:p>
      </dgm:t>
    </dgm:pt>
    <dgm:pt modelId="{125162F3-5D60-4A3F-B790-9E59326F1427}" type="sibTrans" cxnId="{0266C811-A94B-4EBC-AE77-B7237CAEB1E3}">
      <dgm:prSet/>
      <dgm:spPr/>
      <dgm:t>
        <a:bodyPr/>
        <a:lstStyle/>
        <a:p>
          <a:endParaRPr lang="en-US"/>
        </a:p>
      </dgm:t>
    </dgm:pt>
    <dgm:pt modelId="{5AC2979B-BF26-4625-8947-A121F0E9CBD4}">
      <dgm:prSet phldrT="[Text]"/>
      <dgm:spPr/>
      <dgm:t>
        <a:bodyPr/>
        <a:lstStyle/>
        <a:p>
          <a:r>
            <a:rPr lang="en-US" dirty="0"/>
            <a:t>Delete news</a:t>
          </a:r>
        </a:p>
      </dgm:t>
    </dgm:pt>
    <dgm:pt modelId="{F3F5109A-8202-414B-A772-B11759C3645E}" type="parTrans" cxnId="{783E1304-E286-45F4-BF36-B85ADF54A83E}">
      <dgm:prSet/>
      <dgm:spPr/>
      <dgm:t>
        <a:bodyPr/>
        <a:lstStyle/>
        <a:p>
          <a:endParaRPr lang="en-US"/>
        </a:p>
      </dgm:t>
    </dgm:pt>
    <dgm:pt modelId="{F5D0BF4C-3630-42BD-961B-02EEEEA72923}" type="sibTrans" cxnId="{783E1304-E286-45F4-BF36-B85ADF54A83E}">
      <dgm:prSet/>
      <dgm:spPr/>
      <dgm:t>
        <a:bodyPr/>
        <a:lstStyle/>
        <a:p>
          <a:endParaRPr lang="en-US"/>
        </a:p>
      </dgm:t>
    </dgm:pt>
    <dgm:pt modelId="{0B01703E-247C-450B-BDC5-BF604E9E0A9A}">
      <dgm:prSet phldrT="[Text]"/>
      <dgm:spPr/>
      <dgm:t>
        <a:bodyPr/>
        <a:lstStyle/>
        <a:p>
          <a:r>
            <a:rPr lang="en-US" dirty="0"/>
            <a:t>Edit news</a:t>
          </a:r>
        </a:p>
      </dgm:t>
    </dgm:pt>
    <dgm:pt modelId="{BC8F7E19-6D60-420F-BC16-40EA34FF8105}" type="parTrans" cxnId="{B7240D24-3621-43DD-88DA-A03F52AC7EB2}">
      <dgm:prSet/>
      <dgm:spPr/>
      <dgm:t>
        <a:bodyPr/>
        <a:lstStyle/>
        <a:p>
          <a:endParaRPr lang="en-US"/>
        </a:p>
      </dgm:t>
    </dgm:pt>
    <dgm:pt modelId="{4059A8A6-8429-4FA4-B23A-A7264BD7FEAD}" type="sibTrans" cxnId="{B7240D24-3621-43DD-88DA-A03F52AC7EB2}">
      <dgm:prSet/>
      <dgm:spPr/>
      <dgm:t>
        <a:bodyPr/>
        <a:lstStyle/>
        <a:p>
          <a:endParaRPr lang="en-US"/>
        </a:p>
      </dgm:t>
    </dgm:pt>
    <dgm:pt modelId="{B3A26DE1-4FFC-42A5-83AB-2D2727965209}">
      <dgm:prSet phldrT="[Text]"/>
      <dgm:spPr/>
      <dgm:t>
        <a:bodyPr/>
        <a:lstStyle/>
        <a:p>
          <a:r>
            <a:rPr lang="en-US" dirty="0"/>
            <a:t>Read News</a:t>
          </a:r>
        </a:p>
      </dgm:t>
    </dgm:pt>
    <dgm:pt modelId="{35D7150D-947F-446B-B89D-47693CDA71CB}" type="parTrans" cxnId="{CB2A987A-26A5-487A-A04D-292C52741533}">
      <dgm:prSet/>
      <dgm:spPr/>
      <dgm:t>
        <a:bodyPr/>
        <a:lstStyle/>
        <a:p>
          <a:endParaRPr lang="en-US"/>
        </a:p>
      </dgm:t>
    </dgm:pt>
    <dgm:pt modelId="{72C4FBF9-1E2A-4E03-A936-DF230AA0F660}" type="sibTrans" cxnId="{CB2A987A-26A5-487A-A04D-292C52741533}">
      <dgm:prSet/>
      <dgm:spPr/>
      <dgm:t>
        <a:bodyPr/>
        <a:lstStyle/>
        <a:p>
          <a:endParaRPr lang="en-US"/>
        </a:p>
      </dgm:t>
    </dgm:pt>
    <dgm:pt modelId="{ED46D445-B8E1-4B94-8100-2FBFF9BB36AF}" type="pres">
      <dgm:prSet presAssocID="{3797A17B-07F3-4C2A-B735-40DC8E615D32}" presName="diagram" presStyleCnt="0">
        <dgm:presLayoutVars>
          <dgm:dir/>
          <dgm:resizeHandles/>
        </dgm:presLayoutVars>
      </dgm:prSet>
      <dgm:spPr/>
    </dgm:pt>
    <dgm:pt modelId="{0B14C376-DC5A-4931-94C6-1FDEA7B48679}" type="pres">
      <dgm:prSet presAssocID="{EDFE5BED-346A-4511-BF9D-A718BA3F9BA8}" presName="firstNode" presStyleLbl="node1" presStyleIdx="0" presStyleCnt="6">
        <dgm:presLayoutVars>
          <dgm:bulletEnabled val="1"/>
        </dgm:presLayoutVars>
      </dgm:prSet>
      <dgm:spPr/>
    </dgm:pt>
    <dgm:pt modelId="{BDC00556-18B6-4540-9CEC-62235BA57D1E}" type="pres">
      <dgm:prSet presAssocID="{254F4A65-5792-4F99-AC35-D8B418769B24}" presName="sibTrans" presStyleLbl="sibTrans2D1" presStyleIdx="0" presStyleCnt="5"/>
      <dgm:spPr/>
    </dgm:pt>
    <dgm:pt modelId="{53909D08-36E0-420C-9079-49DC2087E7DB}" type="pres">
      <dgm:prSet presAssocID="{00C48F58-107D-42CE-861A-574FF644224C}" presName="middleNode" presStyleCnt="0"/>
      <dgm:spPr/>
    </dgm:pt>
    <dgm:pt modelId="{272E5D1F-BE68-4010-8895-3E691BF7AC1D}" type="pres">
      <dgm:prSet presAssocID="{00C48F58-107D-42CE-861A-574FF644224C}" presName="padding" presStyleLbl="node1" presStyleIdx="0" presStyleCnt="6"/>
      <dgm:spPr/>
    </dgm:pt>
    <dgm:pt modelId="{EAE9DA09-C087-4C71-A0F6-4FB443B01746}" type="pres">
      <dgm:prSet presAssocID="{00C48F58-107D-42CE-861A-574FF644224C}" presName="shape" presStyleLbl="node1" presStyleIdx="1" presStyleCnt="6">
        <dgm:presLayoutVars>
          <dgm:bulletEnabled val="1"/>
        </dgm:presLayoutVars>
      </dgm:prSet>
      <dgm:spPr/>
    </dgm:pt>
    <dgm:pt modelId="{B4A3CAF5-D52C-4735-B1B7-074473E3174E}" type="pres">
      <dgm:prSet presAssocID="{E577203E-D868-469F-AF04-E45101794525}" presName="sibTrans" presStyleLbl="sibTrans2D1" presStyleIdx="1" presStyleCnt="5"/>
      <dgm:spPr/>
    </dgm:pt>
    <dgm:pt modelId="{698AA158-B44F-4007-95A3-2AC1404C2401}" type="pres">
      <dgm:prSet presAssocID="{0E69012B-E2C2-4873-93B3-696186EFD447}" presName="middleNode" presStyleCnt="0"/>
      <dgm:spPr/>
    </dgm:pt>
    <dgm:pt modelId="{202724F0-1818-434D-AEEF-731786FFC306}" type="pres">
      <dgm:prSet presAssocID="{0E69012B-E2C2-4873-93B3-696186EFD447}" presName="padding" presStyleLbl="node1" presStyleIdx="1" presStyleCnt="6"/>
      <dgm:spPr/>
    </dgm:pt>
    <dgm:pt modelId="{11192CC2-B560-4AF1-8FD3-4EFEE1411759}" type="pres">
      <dgm:prSet presAssocID="{0E69012B-E2C2-4873-93B3-696186EFD447}" presName="shape" presStyleLbl="node1" presStyleIdx="2" presStyleCnt="6">
        <dgm:presLayoutVars>
          <dgm:bulletEnabled val="1"/>
        </dgm:presLayoutVars>
      </dgm:prSet>
      <dgm:spPr/>
    </dgm:pt>
    <dgm:pt modelId="{BC915981-C655-4335-ADDF-D5F55ACC141B}" type="pres">
      <dgm:prSet presAssocID="{125162F3-5D60-4A3F-B790-9E59326F1427}" presName="sibTrans" presStyleLbl="sibTrans2D1" presStyleIdx="2" presStyleCnt="5"/>
      <dgm:spPr/>
    </dgm:pt>
    <dgm:pt modelId="{6A15B3EA-B408-4A22-AB7E-DE42052B97FB}" type="pres">
      <dgm:prSet presAssocID="{0B01703E-247C-450B-BDC5-BF604E9E0A9A}" presName="middleNode" presStyleCnt="0"/>
      <dgm:spPr/>
    </dgm:pt>
    <dgm:pt modelId="{AF68FF73-CE30-43F2-94E2-1F17DF8A10C6}" type="pres">
      <dgm:prSet presAssocID="{0B01703E-247C-450B-BDC5-BF604E9E0A9A}" presName="padding" presStyleLbl="node1" presStyleIdx="2" presStyleCnt="6"/>
      <dgm:spPr/>
    </dgm:pt>
    <dgm:pt modelId="{69651BCE-7D89-4120-A4A7-B70DC91F774E}" type="pres">
      <dgm:prSet presAssocID="{0B01703E-247C-450B-BDC5-BF604E9E0A9A}" presName="shape" presStyleLbl="node1" presStyleIdx="3" presStyleCnt="6">
        <dgm:presLayoutVars>
          <dgm:bulletEnabled val="1"/>
        </dgm:presLayoutVars>
      </dgm:prSet>
      <dgm:spPr/>
    </dgm:pt>
    <dgm:pt modelId="{27724141-4241-4CF8-BBFE-935BDDE0633D}" type="pres">
      <dgm:prSet presAssocID="{4059A8A6-8429-4FA4-B23A-A7264BD7FEAD}" presName="sibTrans" presStyleLbl="sibTrans2D1" presStyleIdx="3" presStyleCnt="5"/>
      <dgm:spPr/>
    </dgm:pt>
    <dgm:pt modelId="{60E77C1E-2326-4C8C-A2AB-1A32F7A4C21F}" type="pres">
      <dgm:prSet presAssocID="{5AC2979B-BF26-4625-8947-A121F0E9CBD4}" presName="middleNode" presStyleCnt="0"/>
      <dgm:spPr/>
    </dgm:pt>
    <dgm:pt modelId="{114F4E1D-B58E-4C9B-BFF8-96CAFCCDA125}" type="pres">
      <dgm:prSet presAssocID="{5AC2979B-BF26-4625-8947-A121F0E9CBD4}" presName="padding" presStyleLbl="node1" presStyleIdx="3" presStyleCnt="6"/>
      <dgm:spPr/>
    </dgm:pt>
    <dgm:pt modelId="{844ED16C-845E-4A53-909A-0E0D5DDE6584}" type="pres">
      <dgm:prSet presAssocID="{5AC2979B-BF26-4625-8947-A121F0E9CBD4}" presName="shape" presStyleLbl="node1" presStyleIdx="4" presStyleCnt="6">
        <dgm:presLayoutVars>
          <dgm:bulletEnabled val="1"/>
        </dgm:presLayoutVars>
      </dgm:prSet>
      <dgm:spPr/>
    </dgm:pt>
    <dgm:pt modelId="{32929EA0-6FE5-4928-8012-4BB8E4A7173F}" type="pres">
      <dgm:prSet presAssocID="{F5D0BF4C-3630-42BD-961B-02EEEEA72923}" presName="sibTrans" presStyleLbl="sibTrans2D1" presStyleIdx="4" presStyleCnt="5"/>
      <dgm:spPr/>
    </dgm:pt>
    <dgm:pt modelId="{750532F3-4544-4DC1-9F04-4D4062222319}" type="pres">
      <dgm:prSet presAssocID="{B3A26DE1-4FFC-42A5-83AB-2D2727965209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783E1304-E286-45F4-BF36-B85ADF54A83E}" srcId="{3797A17B-07F3-4C2A-B735-40DC8E615D32}" destId="{5AC2979B-BF26-4625-8947-A121F0E9CBD4}" srcOrd="4" destOrd="0" parTransId="{F3F5109A-8202-414B-A772-B11759C3645E}" sibTransId="{F5D0BF4C-3630-42BD-961B-02EEEEA72923}"/>
    <dgm:cxn modelId="{617A330E-5CD7-4B60-9E0D-F4ACC35EE205}" type="presOf" srcId="{3797A17B-07F3-4C2A-B735-40DC8E615D32}" destId="{ED46D445-B8E1-4B94-8100-2FBFF9BB36AF}" srcOrd="0" destOrd="0" presId="urn:microsoft.com/office/officeart/2005/8/layout/bProcess2"/>
    <dgm:cxn modelId="{0266C811-A94B-4EBC-AE77-B7237CAEB1E3}" srcId="{3797A17B-07F3-4C2A-B735-40DC8E615D32}" destId="{0E69012B-E2C2-4873-93B3-696186EFD447}" srcOrd="2" destOrd="0" parTransId="{5A4CF6AA-784E-4EE6-A62C-8B0D36CEA624}" sibTransId="{125162F3-5D60-4A3F-B790-9E59326F1427}"/>
    <dgm:cxn modelId="{FB6D0724-0A40-4252-871F-A73E20126253}" type="presOf" srcId="{E577203E-D868-469F-AF04-E45101794525}" destId="{B4A3CAF5-D52C-4735-B1B7-074473E3174E}" srcOrd="0" destOrd="0" presId="urn:microsoft.com/office/officeart/2005/8/layout/bProcess2"/>
    <dgm:cxn modelId="{B7240D24-3621-43DD-88DA-A03F52AC7EB2}" srcId="{3797A17B-07F3-4C2A-B735-40DC8E615D32}" destId="{0B01703E-247C-450B-BDC5-BF604E9E0A9A}" srcOrd="3" destOrd="0" parTransId="{BC8F7E19-6D60-420F-BC16-40EA34FF8105}" sibTransId="{4059A8A6-8429-4FA4-B23A-A7264BD7FEAD}"/>
    <dgm:cxn modelId="{ED1F1330-B95B-4130-84BD-BACAF215BDE2}" type="presOf" srcId="{EDFE5BED-346A-4511-BF9D-A718BA3F9BA8}" destId="{0B14C376-DC5A-4931-94C6-1FDEA7B48679}" srcOrd="0" destOrd="0" presId="urn:microsoft.com/office/officeart/2005/8/layout/bProcess2"/>
    <dgm:cxn modelId="{D7E43531-E4F3-4C01-B0FA-5FF1276837F3}" type="presOf" srcId="{4059A8A6-8429-4FA4-B23A-A7264BD7FEAD}" destId="{27724141-4241-4CF8-BBFE-935BDDE0633D}" srcOrd="0" destOrd="0" presId="urn:microsoft.com/office/officeart/2005/8/layout/bProcess2"/>
    <dgm:cxn modelId="{9B740678-11F4-49E6-BF08-31ECC7D78BF6}" srcId="{3797A17B-07F3-4C2A-B735-40DC8E615D32}" destId="{00C48F58-107D-42CE-861A-574FF644224C}" srcOrd="1" destOrd="0" parTransId="{5FA9EE73-C84A-4AA1-8CF3-71DC96BEB7B5}" sibTransId="{E577203E-D868-469F-AF04-E45101794525}"/>
    <dgm:cxn modelId="{CB2A987A-26A5-487A-A04D-292C52741533}" srcId="{3797A17B-07F3-4C2A-B735-40DC8E615D32}" destId="{B3A26DE1-4FFC-42A5-83AB-2D2727965209}" srcOrd="5" destOrd="0" parTransId="{35D7150D-947F-446B-B89D-47693CDA71CB}" sibTransId="{72C4FBF9-1E2A-4E03-A936-DF230AA0F660}"/>
    <dgm:cxn modelId="{5438957F-9593-4B92-BB7C-21820C86DEFD}" srcId="{3797A17B-07F3-4C2A-B735-40DC8E615D32}" destId="{EDFE5BED-346A-4511-BF9D-A718BA3F9BA8}" srcOrd="0" destOrd="0" parTransId="{D49DB6C7-3E58-49D6-B5A5-B7855A915AA5}" sibTransId="{254F4A65-5792-4F99-AC35-D8B418769B24}"/>
    <dgm:cxn modelId="{A4FE859C-E988-422C-8197-396F8A9C5DBE}" type="presOf" srcId="{B3A26DE1-4FFC-42A5-83AB-2D2727965209}" destId="{750532F3-4544-4DC1-9F04-4D4062222319}" srcOrd="0" destOrd="0" presId="urn:microsoft.com/office/officeart/2005/8/layout/bProcess2"/>
    <dgm:cxn modelId="{8EFBD9B2-B029-4AC2-8185-C3C2F4B474F0}" type="presOf" srcId="{0B01703E-247C-450B-BDC5-BF604E9E0A9A}" destId="{69651BCE-7D89-4120-A4A7-B70DC91F774E}" srcOrd="0" destOrd="0" presId="urn:microsoft.com/office/officeart/2005/8/layout/bProcess2"/>
    <dgm:cxn modelId="{AD6A45BA-384C-4127-ACF4-BD3041215AB5}" type="presOf" srcId="{00C48F58-107D-42CE-861A-574FF644224C}" destId="{EAE9DA09-C087-4C71-A0F6-4FB443B01746}" srcOrd="0" destOrd="0" presId="urn:microsoft.com/office/officeart/2005/8/layout/bProcess2"/>
    <dgm:cxn modelId="{9AA204BC-2EA3-4849-9541-BCC442FABF02}" type="presOf" srcId="{F5D0BF4C-3630-42BD-961B-02EEEEA72923}" destId="{32929EA0-6FE5-4928-8012-4BB8E4A7173F}" srcOrd="0" destOrd="0" presId="urn:microsoft.com/office/officeart/2005/8/layout/bProcess2"/>
    <dgm:cxn modelId="{C77409E3-813C-48A6-ACA2-3D24BD0F5349}" type="presOf" srcId="{0E69012B-E2C2-4873-93B3-696186EFD447}" destId="{11192CC2-B560-4AF1-8FD3-4EFEE1411759}" srcOrd="0" destOrd="0" presId="urn:microsoft.com/office/officeart/2005/8/layout/bProcess2"/>
    <dgm:cxn modelId="{0FE066E9-DFA7-46BE-8973-858CA0A69A13}" type="presOf" srcId="{125162F3-5D60-4A3F-B790-9E59326F1427}" destId="{BC915981-C655-4335-ADDF-D5F55ACC141B}" srcOrd="0" destOrd="0" presId="urn:microsoft.com/office/officeart/2005/8/layout/bProcess2"/>
    <dgm:cxn modelId="{CCDD67E9-DB50-462F-88A8-31FA804CD5B0}" type="presOf" srcId="{5AC2979B-BF26-4625-8947-A121F0E9CBD4}" destId="{844ED16C-845E-4A53-909A-0E0D5DDE6584}" srcOrd="0" destOrd="0" presId="urn:microsoft.com/office/officeart/2005/8/layout/bProcess2"/>
    <dgm:cxn modelId="{BB451AEF-0B39-40A6-8DEF-AA17547BA5BE}" type="presOf" srcId="{254F4A65-5792-4F99-AC35-D8B418769B24}" destId="{BDC00556-18B6-4540-9CEC-62235BA57D1E}" srcOrd="0" destOrd="0" presId="urn:microsoft.com/office/officeart/2005/8/layout/bProcess2"/>
    <dgm:cxn modelId="{B46150C4-B702-4B66-BBC0-4F17C2BEFA03}" type="presParOf" srcId="{ED46D445-B8E1-4B94-8100-2FBFF9BB36AF}" destId="{0B14C376-DC5A-4931-94C6-1FDEA7B48679}" srcOrd="0" destOrd="0" presId="urn:microsoft.com/office/officeart/2005/8/layout/bProcess2"/>
    <dgm:cxn modelId="{64792F13-EF1E-4090-8489-14556F6376E5}" type="presParOf" srcId="{ED46D445-B8E1-4B94-8100-2FBFF9BB36AF}" destId="{BDC00556-18B6-4540-9CEC-62235BA57D1E}" srcOrd="1" destOrd="0" presId="urn:microsoft.com/office/officeart/2005/8/layout/bProcess2"/>
    <dgm:cxn modelId="{CE0252A9-8100-4CEE-BDE5-ECFBA2C1A295}" type="presParOf" srcId="{ED46D445-B8E1-4B94-8100-2FBFF9BB36AF}" destId="{53909D08-36E0-420C-9079-49DC2087E7DB}" srcOrd="2" destOrd="0" presId="urn:microsoft.com/office/officeart/2005/8/layout/bProcess2"/>
    <dgm:cxn modelId="{511BD602-1493-49B3-AAF8-9FA82997412B}" type="presParOf" srcId="{53909D08-36E0-420C-9079-49DC2087E7DB}" destId="{272E5D1F-BE68-4010-8895-3E691BF7AC1D}" srcOrd="0" destOrd="0" presId="urn:microsoft.com/office/officeart/2005/8/layout/bProcess2"/>
    <dgm:cxn modelId="{54F977A1-2D29-4D34-B0B0-A0B86886DCFD}" type="presParOf" srcId="{53909D08-36E0-420C-9079-49DC2087E7DB}" destId="{EAE9DA09-C087-4C71-A0F6-4FB443B01746}" srcOrd="1" destOrd="0" presId="urn:microsoft.com/office/officeart/2005/8/layout/bProcess2"/>
    <dgm:cxn modelId="{7995ABDD-CDA6-4DF6-8FC1-1B6A89BD05EE}" type="presParOf" srcId="{ED46D445-B8E1-4B94-8100-2FBFF9BB36AF}" destId="{B4A3CAF5-D52C-4735-B1B7-074473E3174E}" srcOrd="3" destOrd="0" presId="urn:microsoft.com/office/officeart/2005/8/layout/bProcess2"/>
    <dgm:cxn modelId="{D2F7B734-4FF6-4B4C-B128-6D2D4AC7C1D3}" type="presParOf" srcId="{ED46D445-B8E1-4B94-8100-2FBFF9BB36AF}" destId="{698AA158-B44F-4007-95A3-2AC1404C2401}" srcOrd="4" destOrd="0" presId="urn:microsoft.com/office/officeart/2005/8/layout/bProcess2"/>
    <dgm:cxn modelId="{3FE520A7-DEB2-44D6-891D-83D00414F736}" type="presParOf" srcId="{698AA158-B44F-4007-95A3-2AC1404C2401}" destId="{202724F0-1818-434D-AEEF-731786FFC306}" srcOrd="0" destOrd="0" presId="urn:microsoft.com/office/officeart/2005/8/layout/bProcess2"/>
    <dgm:cxn modelId="{CDB7B3FB-A6E3-4BAC-BE1D-1D0F2C174E28}" type="presParOf" srcId="{698AA158-B44F-4007-95A3-2AC1404C2401}" destId="{11192CC2-B560-4AF1-8FD3-4EFEE1411759}" srcOrd="1" destOrd="0" presId="urn:microsoft.com/office/officeart/2005/8/layout/bProcess2"/>
    <dgm:cxn modelId="{298F7565-8A18-4992-8D35-CABABF8334D8}" type="presParOf" srcId="{ED46D445-B8E1-4B94-8100-2FBFF9BB36AF}" destId="{BC915981-C655-4335-ADDF-D5F55ACC141B}" srcOrd="5" destOrd="0" presId="urn:microsoft.com/office/officeart/2005/8/layout/bProcess2"/>
    <dgm:cxn modelId="{08543E5A-3AC9-416A-927A-F5E4CCA2ED21}" type="presParOf" srcId="{ED46D445-B8E1-4B94-8100-2FBFF9BB36AF}" destId="{6A15B3EA-B408-4A22-AB7E-DE42052B97FB}" srcOrd="6" destOrd="0" presId="urn:microsoft.com/office/officeart/2005/8/layout/bProcess2"/>
    <dgm:cxn modelId="{613480BF-1EE8-4833-A0DF-F17A564FD802}" type="presParOf" srcId="{6A15B3EA-B408-4A22-AB7E-DE42052B97FB}" destId="{AF68FF73-CE30-43F2-94E2-1F17DF8A10C6}" srcOrd="0" destOrd="0" presId="urn:microsoft.com/office/officeart/2005/8/layout/bProcess2"/>
    <dgm:cxn modelId="{922D88D8-9347-4498-AB41-1C5056BA18D2}" type="presParOf" srcId="{6A15B3EA-B408-4A22-AB7E-DE42052B97FB}" destId="{69651BCE-7D89-4120-A4A7-B70DC91F774E}" srcOrd="1" destOrd="0" presId="urn:microsoft.com/office/officeart/2005/8/layout/bProcess2"/>
    <dgm:cxn modelId="{A1800E24-3397-4469-90B3-FC3D88433AD3}" type="presParOf" srcId="{ED46D445-B8E1-4B94-8100-2FBFF9BB36AF}" destId="{27724141-4241-4CF8-BBFE-935BDDE0633D}" srcOrd="7" destOrd="0" presId="urn:microsoft.com/office/officeart/2005/8/layout/bProcess2"/>
    <dgm:cxn modelId="{DA23E19E-9609-4A47-9A40-753CCEDEB9F7}" type="presParOf" srcId="{ED46D445-B8E1-4B94-8100-2FBFF9BB36AF}" destId="{60E77C1E-2326-4C8C-A2AB-1A32F7A4C21F}" srcOrd="8" destOrd="0" presId="urn:microsoft.com/office/officeart/2005/8/layout/bProcess2"/>
    <dgm:cxn modelId="{F60FD9C1-E9E8-4F97-81E3-6476A9F68560}" type="presParOf" srcId="{60E77C1E-2326-4C8C-A2AB-1A32F7A4C21F}" destId="{114F4E1D-B58E-4C9B-BFF8-96CAFCCDA125}" srcOrd="0" destOrd="0" presId="urn:microsoft.com/office/officeart/2005/8/layout/bProcess2"/>
    <dgm:cxn modelId="{8073D908-6914-494C-BCBE-99D200EA812B}" type="presParOf" srcId="{60E77C1E-2326-4C8C-A2AB-1A32F7A4C21F}" destId="{844ED16C-845E-4A53-909A-0E0D5DDE6584}" srcOrd="1" destOrd="0" presId="urn:microsoft.com/office/officeart/2005/8/layout/bProcess2"/>
    <dgm:cxn modelId="{36529680-C4FC-4094-A96C-0EAAA50BC623}" type="presParOf" srcId="{ED46D445-B8E1-4B94-8100-2FBFF9BB36AF}" destId="{32929EA0-6FE5-4928-8012-4BB8E4A7173F}" srcOrd="9" destOrd="0" presId="urn:microsoft.com/office/officeart/2005/8/layout/bProcess2"/>
    <dgm:cxn modelId="{7B2040C7-DBAB-4788-8550-0E3D71E5C6E0}" type="presParOf" srcId="{ED46D445-B8E1-4B94-8100-2FBFF9BB36AF}" destId="{750532F3-4544-4DC1-9F04-4D4062222319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97A17B-07F3-4C2A-B735-40DC8E615D32}" type="doc">
      <dgm:prSet loTypeId="urn:microsoft.com/office/officeart/2005/8/layout/b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DFE5BED-346A-4511-BF9D-A718BA3F9BA8}">
      <dgm:prSet phldrT="[Text]"/>
      <dgm:spPr/>
      <dgm:t>
        <a:bodyPr/>
        <a:lstStyle/>
        <a:p>
          <a:r>
            <a:rPr lang="en-US" dirty="0"/>
            <a:t>Reader</a:t>
          </a:r>
        </a:p>
      </dgm:t>
    </dgm:pt>
    <dgm:pt modelId="{D49DB6C7-3E58-49D6-B5A5-B7855A915AA5}" type="parTrans" cxnId="{5438957F-9593-4B92-BB7C-21820C86DEFD}">
      <dgm:prSet/>
      <dgm:spPr/>
      <dgm:t>
        <a:bodyPr/>
        <a:lstStyle/>
        <a:p>
          <a:endParaRPr lang="en-US"/>
        </a:p>
      </dgm:t>
    </dgm:pt>
    <dgm:pt modelId="{254F4A65-5792-4F99-AC35-D8B418769B24}" type="sibTrans" cxnId="{5438957F-9593-4B92-BB7C-21820C86DEFD}">
      <dgm:prSet/>
      <dgm:spPr/>
      <dgm:t>
        <a:bodyPr/>
        <a:lstStyle/>
        <a:p>
          <a:endParaRPr lang="en-US"/>
        </a:p>
      </dgm:t>
    </dgm:pt>
    <dgm:pt modelId="{00C48F58-107D-42CE-861A-574FF644224C}">
      <dgm:prSet phldrT="[Text]"/>
      <dgm:spPr/>
      <dgm:t>
        <a:bodyPr/>
        <a:lstStyle/>
        <a:p>
          <a:r>
            <a:rPr lang="en-US" dirty="0"/>
            <a:t>Read Articles</a:t>
          </a:r>
        </a:p>
      </dgm:t>
    </dgm:pt>
    <dgm:pt modelId="{5FA9EE73-C84A-4AA1-8CF3-71DC96BEB7B5}" type="parTrans" cxnId="{9B740678-11F4-49E6-BF08-31ECC7D78BF6}">
      <dgm:prSet/>
      <dgm:spPr/>
      <dgm:t>
        <a:bodyPr/>
        <a:lstStyle/>
        <a:p>
          <a:endParaRPr lang="en-US"/>
        </a:p>
      </dgm:t>
    </dgm:pt>
    <dgm:pt modelId="{E577203E-D868-469F-AF04-E45101794525}" type="sibTrans" cxnId="{9B740678-11F4-49E6-BF08-31ECC7D78BF6}">
      <dgm:prSet/>
      <dgm:spPr/>
      <dgm:t>
        <a:bodyPr/>
        <a:lstStyle/>
        <a:p>
          <a:endParaRPr lang="en-US"/>
        </a:p>
      </dgm:t>
    </dgm:pt>
    <dgm:pt modelId="{0E69012B-E2C2-4873-93B3-696186EFD447}">
      <dgm:prSet phldrT="[Text]"/>
      <dgm:spPr/>
      <dgm:t>
        <a:bodyPr/>
        <a:lstStyle/>
        <a:p>
          <a:r>
            <a:rPr lang="en-US" dirty="0"/>
            <a:t>Comment/</a:t>
          </a:r>
        </a:p>
        <a:p>
          <a:r>
            <a:rPr lang="en-US" dirty="0"/>
            <a:t>Reviews</a:t>
          </a:r>
        </a:p>
      </dgm:t>
    </dgm:pt>
    <dgm:pt modelId="{5A4CF6AA-784E-4EE6-A62C-8B0D36CEA624}" type="parTrans" cxnId="{0266C811-A94B-4EBC-AE77-B7237CAEB1E3}">
      <dgm:prSet/>
      <dgm:spPr/>
      <dgm:t>
        <a:bodyPr/>
        <a:lstStyle/>
        <a:p>
          <a:endParaRPr lang="en-US"/>
        </a:p>
      </dgm:t>
    </dgm:pt>
    <dgm:pt modelId="{125162F3-5D60-4A3F-B790-9E59326F1427}" type="sibTrans" cxnId="{0266C811-A94B-4EBC-AE77-B7237CAEB1E3}">
      <dgm:prSet/>
      <dgm:spPr/>
      <dgm:t>
        <a:bodyPr/>
        <a:lstStyle/>
        <a:p>
          <a:endParaRPr lang="en-US"/>
        </a:p>
      </dgm:t>
    </dgm:pt>
    <dgm:pt modelId="{ED46D445-B8E1-4B94-8100-2FBFF9BB36AF}" type="pres">
      <dgm:prSet presAssocID="{3797A17B-07F3-4C2A-B735-40DC8E615D32}" presName="diagram" presStyleCnt="0">
        <dgm:presLayoutVars>
          <dgm:dir/>
          <dgm:resizeHandles/>
        </dgm:presLayoutVars>
      </dgm:prSet>
      <dgm:spPr/>
    </dgm:pt>
    <dgm:pt modelId="{0B14C376-DC5A-4931-94C6-1FDEA7B48679}" type="pres">
      <dgm:prSet presAssocID="{EDFE5BED-346A-4511-BF9D-A718BA3F9BA8}" presName="firstNode" presStyleLbl="node1" presStyleIdx="0" presStyleCnt="3">
        <dgm:presLayoutVars>
          <dgm:bulletEnabled val="1"/>
        </dgm:presLayoutVars>
      </dgm:prSet>
      <dgm:spPr/>
    </dgm:pt>
    <dgm:pt modelId="{BDC00556-18B6-4540-9CEC-62235BA57D1E}" type="pres">
      <dgm:prSet presAssocID="{254F4A65-5792-4F99-AC35-D8B418769B24}" presName="sibTrans" presStyleLbl="sibTrans2D1" presStyleIdx="0" presStyleCnt="2"/>
      <dgm:spPr/>
    </dgm:pt>
    <dgm:pt modelId="{53909D08-36E0-420C-9079-49DC2087E7DB}" type="pres">
      <dgm:prSet presAssocID="{00C48F58-107D-42CE-861A-574FF644224C}" presName="middleNode" presStyleCnt="0"/>
      <dgm:spPr/>
    </dgm:pt>
    <dgm:pt modelId="{272E5D1F-BE68-4010-8895-3E691BF7AC1D}" type="pres">
      <dgm:prSet presAssocID="{00C48F58-107D-42CE-861A-574FF644224C}" presName="padding" presStyleLbl="node1" presStyleIdx="0" presStyleCnt="3"/>
      <dgm:spPr/>
    </dgm:pt>
    <dgm:pt modelId="{EAE9DA09-C087-4C71-A0F6-4FB443B01746}" type="pres">
      <dgm:prSet presAssocID="{00C48F58-107D-42CE-861A-574FF644224C}" presName="shape" presStyleLbl="node1" presStyleIdx="1" presStyleCnt="3" custScaleX="130848" custScaleY="119177" custLinFactNeighborX="1199" custLinFactNeighborY="1323">
        <dgm:presLayoutVars>
          <dgm:bulletEnabled val="1"/>
        </dgm:presLayoutVars>
      </dgm:prSet>
      <dgm:spPr/>
    </dgm:pt>
    <dgm:pt modelId="{B4A3CAF5-D52C-4735-B1B7-074473E3174E}" type="pres">
      <dgm:prSet presAssocID="{E577203E-D868-469F-AF04-E45101794525}" presName="sibTrans" presStyleLbl="sibTrans2D1" presStyleIdx="1" presStyleCnt="2"/>
      <dgm:spPr/>
    </dgm:pt>
    <dgm:pt modelId="{479B8FE5-B3A7-4D5D-B98A-2E5A2A258DFF}" type="pres">
      <dgm:prSet presAssocID="{0E69012B-E2C2-4873-93B3-696186EFD447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17A330E-5CD7-4B60-9E0D-F4ACC35EE205}" type="presOf" srcId="{3797A17B-07F3-4C2A-B735-40DC8E615D32}" destId="{ED46D445-B8E1-4B94-8100-2FBFF9BB36AF}" srcOrd="0" destOrd="0" presId="urn:microsoft.com/office/officeart/2005/8/layout/bProcess2"/>
    <dgm:cxn modelId="{0266C811-A94B-4EBC-AE77-B7237CAEB1E3}" srcId="{3797A17B-07F3-4C2A-B735-40DC8E615D32}" destId="{0E69012B-E2C2-4873-93B3-696186EFD447}" srcOrd="2" destOrd="0" parTransId="{5A4CF6AA-784E-4EE6-A62C-8B0D36CEA624}" sibTransId="{125162F3-5D60-4A3F-B790-9E59326F1427}"/>
    <dgm:cxn modelId="{FB6D0724-0A40-4252-871F-A73E20126253}" type="presOf" srcId="{E577203E-D868-469F-AF04-E45101794525}" destId="{B4A3CAF5-D52C-4735-B1B7-074473E3174E}" srcOrd="0" destOrd="0" presId="urn:microsoft.com/office/officeart/2005/8/layout/bProcess2"/>
    <dgm:cxn modelId="{ED1F1330-B95B-4130-84BD-BACAF215BDE2}" type="presOf" srcId="{EDFE5BED-346A-4511-BF9D-A718BA3F9BA8}" destId="{0B14C376-DC5A-4931-94C6-1FDEA7B48679}" srcOrd="0" destOrd="0" presId="urn:microsoft.com/office/officeart/2005/8/layout/bProcess2"/>
    <dgm:cxn modelId="{F4E25052-6E62-4BF9-A7DA-499ED5720857}" type="presOf" srcId="{0E69012B-E2C2-4873-93B3-696186EFD447}" destId="{479B8FE5-B3A7-4D5D-B98A-2E5A2A258DFF}" srcOrd="0" destOrd="0" presId="urn:microsoft.com/office/officeart/2005/8/layout/bProcess2"/>
    <dgm:cxn modelId="{9B740678-11F4-49E6-BF08-31ECC7D78BF6}" srcId="{3797A17B-07F3-4C2A-B735-40DC8E615D32}" destId="{00C48F58-107D-42CE-861A-574FF644224C}" srcOrd="1" destOrd="0" parTransId="{5FA9EE73-C84A-4AA1-8CF3-71DC96BEB7B5}" sibTransId="{E577203E-D868-469F-AF04-E45101794525}"/>
    <dgm:cxn modelId="{5438957F-9593-4B92-BB7C-21820C86DEFD}" srcId="{3797A17B-07F3-4C2A-B735-40DC8E615D32}" destId="{EDFE5BED-346A-4511-BF9D-A718BA3F9BA8}" srcOrd="0" destOrd="0" parTransId="{D49DB6C7-3E58-49D6-B5A5-B7855A915AA5}" sibTransId="{254F4A65-5792-4F99-AC35-D8B418769B24}"/>
    <dgm:cxn modelId="{AD6A45BA-384C-4127-ACF4-BD3041215AB5}" type="presOf" srcId="{00C48F58-107D-42CE-861A-574FF644224C}" destId="{EAE9DA09-C087-4C71-A0F6-4FB443B01746}" srcOrd="0" destOrd="0" presId="urn:microsoft.com/office/officeart/2005/8/layout/bProcess2"/>
    <dgm:cxn modelId="{BB451AEF-0B39-40A6-8DEF-AA17547BA5BE}" type="presOf" srcId="{254F4A65-5792-4F99-AC35-D8B418769B24}" destId="{BDC00556-18B6-4540-9CEC-62235BA57D1E}" srcOrd="0" destOrd="0" presId="urn:microsoft.com/office/officeart/2005/8/layout/bProcess2"/>
    <dgm:cxn modelId="{B46150C4-B702-4B66-BBC0-4F17C2BEFA03}" type="presParOf" srcId="{ED46D445-B8E1-4B94-8100-2FBFF9BB36AF}" destId="{0B14C376-DC5A-4931-94C6-1FDEA7B48679}" srcOrd="0" destOrd="0" presId="urn:microsoft.com/office/officeart/2005/8/layout/bProcess2"/>
    <dgm:cxn modelId="{64792F13-EF1E-4090-8489-14556F6376E5}" type="presParOf" srcId="{ED46D445-B8E1-4B94-8100-2FBFF9BB36AF}" destId="{BDC00556-18B6-4540-9CEC-62235BA57D1E}" srcOrd="1" destOrd="0" presId="urn:microsoft.com/office/officeart/2005/8/layout/bProcess2"/>
    <dgm:cxn modelId="{CE0252A9-8100-4CEE-BDE5-ECFBA2C1A295}" type="presParOf" srcId="{ED46D445-B8E1-4B94-8100-2FBFF9BB36AF}" destId="{53909D08-36E0-420C-9079-49DC2087E7DB}" srcOrd="2" destOrd="0" presId="urn:microsoft.com/office/officeart/2005/8/layout/bProcess2"/>
    <dgm:cxn modelId="{511BD602-1493-49B3-AAF8-9FA82997412B}" type="presParOf" srcId="{53909D08-36E0-420C-9079-49DC2087E7DB}" destId="{272E5D1F-BE68-4010-8895-3E691BF7AC1D}" srcOrd="0" destOrd="0" presId="urn:microsoft.com/office/officeart/2005/8/layout/bProcess2"/>
    <dgm:cxn modelId="{54F977A1-2D29-4D34-B0B0-A0B86886DCFD}" type="presParOf" srcId="{53909D08-36E0-420C-9079-49DC2087E7DB}" destId="{EAE9DA09-C087-4C71-A0F6-4FB443B01746}" srcOrd="1" destOrd="0" presId="urn:microsoft.com/office/officeart/2005/8/layout/bProcess2"/>
    <dgm:cxn modelId="{7995ABDD-CDA6-4DF6-8FC1-1B6A89BD05EE}" type="presParOf" srcId="{ED46D445-B8E1-4B94-8100-2FBFF9BB36AF}" destId="{B4A3CAF5-D52C-4735-B1B7-074473E3174E}" srcOrd="3" destOrd="0" presId="urn:microsoft.com/office/officeart/2005/8/layout/bProcess2"/>
    <dgm:cxn modelId="{559B79B4-3315-413D-8236-2EAC8BAE7285}" type="presParOf" srcId="{ED46D445-B8E1-4B94-8100-2FBFF9BB36AF}" destId="{479B8FE5-B3A7-4D5D-B98A-2E5A2A258DFF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91681-5679-4ADA-8F0D-4FFC3C5FFEE1}">
      <dsp:nvSpPr>
        <dsp:cNvPr id="0" name=""/>
        <dsp:cNvSpPr/>
      </dsp:nvSpPr>
      <dsp:spPr>
        <a:xfrm>
          <a:off x="101761" y="908"/>
          <a:ext cx="1251663" cy="12516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Admin</a:t>
          </a:r>
        </a:p>
      </dsp:txBody>
      <dsp:txXfrm>
        <a:off x="285063" y="184210"/>
        <a:ext cx="885059" cy="885059"/>
      </dsp:txXfrm>
    </dsp:sp>
    <dsp:sp modelId="{E544C5AF-8812-45BF-8CE7-A5A0A532A246}">
      <dsp:nvSpPr>
        <dsp:cNvPr id="0" name=""/>
        <dsp:cNvSpPr/>
      </dsp:nvSpPr>
      <dsp:spPr>
        <a:xfrm rot="10800000">
          <a:off x="508551" y="1414192"/>
          <a:ext cx="438082" cy="34263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B41EA-350E-4A18-9562-683C90A0C8F1}">
      <dsp:nvSpPr>
        <dsp:cNvPr id="0" name=""/>
        <dsp:cNvSpPr/>
      </dsp:nvSpPr>
      <dsp:spPr>
        <a:xfrm>
          <a:off x="310163" y="1899055"/>
          <a:ext cx="834859" cy="834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Login</a:t>
          </a:r>
        </a:p>
      </dsp:txBody>
      <dsp:txXfrm>
        <a:off x="432425" y="2021317"/>
        <a:ext cx="590335" cy="590335"/>
      </dsp:txXfrm>
    </dsp:sp>
    <dsp:sp modelId="{C4A85153-072C-462F-9021-DC3AE1F064D8}">
      <dsp:nvSpPr>
        <dsp:cNvPr id="0" name=""/>
        <dsp:cNvSpPr/>
      </dsp:nvSpPr>
      <dsp:spPr>
        <a:xfrm rot="5400000">
          <a:off x="1456996" y="2145166"/>
          <a:ext cx="438082" cy="34263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B6361-C4FC-4F82-8AEA-4FD10258D40E}">
      <dsp:nvSpPr>
        <dsp:cNvPr id="0" name=""/>
        <dsp:cNvSpPr/>
      </dsp:nvSpPr>
      <dsp:spPr>
        <a:xfrm>
          <a:off x="2187657" y="1899055"/>
          <a:ext cx="834859" cy="834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 news</a:t>
          </a:r>
        </a:p>
      </dsp:txBody>
      <dsp:txXfrm>
        <a:off x="2309919" y="2021317"/>
        <a:ext cx="590335" cy="590335"/>
      </dsp:txXfrm>
    </dsp:sp>
    <dsp:sp modelId="{91DFE043-312B-4D06-847C-772FC80E6791}">
      <dsp:nvSpPr>
        <dsp:cNvPr id="0" name=""/>
        <dsp:cNvSpPr/>
      </dsp:nvSpPr>
      <dsp:spPr>
        <a:xfrm>
          <a:off x="2386046" y="1290596"/>
          <a:ext cx="438082" cy="34263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670BC-7BB4-472D-9F53-0BDC6C7467EB}">
      <dsp:nvSpPr>
        <dsp:cNvPr id="0" name=""/>
        <dsp:cNvSpPr/>
      </dsp:nvSpPr>
      <dsp:spPr>
        <a:xfrm>
          <a:off x="2187657" y="209310"/>
          <a:ext cx="834859" cy="834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Edit news</a:t>
          </a:r>
        </a:p>
      </dsp:txBody>
      <dsp:txXfrm>
        <a:off x="2309919" y="331572"/>
        <a:ext cx="590335" cy="590335"/>
      </dsp:txXfrm>
    </dsp:sp>
    <dsp:sp modelId="{5C8CC488-C6D3-47D9-AF45-F79031E27123}">
      <dsp:nvSpPr>
        <dsp:cNvPr id="0" name=""/>
        <dsp:cNvSpPr/>
      </dsp:nvSpPr>
      <dsp:spPr>
        <a:xfrm rot="5400000">
          <a:off x="3334491" y="455421"/>
          <a:ext cx="438082" cy="34263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E4A59-7E01-427D-B161-EDC91DC8C61D}">
      <dsp:nvSpPr>
        <dsp:cNvPr id="0" name=""/>
        <dsp:cNvSpPr/>
      </dsp:nvSpPr>
      <dsp:spPr>
        <a:xfrm>
          <a:off x="4065152" y="209310"/>
          <a:ext cx="834859" cy="8348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Delete news</a:t>
          </a:r>
        </a:p>
      </dsp:txBody>
      <dsp:txXfrm>
        <a:off x="4187414" y="331572"/>
        <a:ext cx="590335" cy="590335"/>
      </dsp:txXfrm>
    </dsp:sp>
    <dsp:sp modelId="{FB085E30-D05A-4232-A488-5801D1340BA9}">
      <dsp:nvSpPr>
        <dsp:cNvPr id="0" name=""/>
        <dsp:cNvSpPr/>
      </dsp:nvSpPr>
      <dsp:spPr>
        <a:xfrm rot="10800000">
          <a:off x="4263541" y="1205790"/>
          <a:ext cx="438082" cy="34263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EC748-4EB3-4186-A380-648D5373EA26}">
      <dsp:nvSpPr>
        <dsp:cNvPr id="0" name=""/>
        <dsp:cNvSpPr/>
      </dsp:nvSpPr>
      <dsp:spPr>
        <a:xfrm>
          <a:off x="3856750" y="1690653"/>
          <a:ext cx="1251663" cy="12516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Manage Authors</a:t>
          </a:r>
        </a:p>
      </dsp:txBody>
      <dsp:txXfrm>
        <a:off x="4040052" y="1873955"/>
        <a:ext cx="885059" cy="885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4C376-DC5A-4931-94C6-1FDEA7B48679}">
      <dsp:nvSpPr>
        <dsp:cNvPr id="0" name=""/>
        <dsp:cNvSpPr/>
      </dsp:nvSpPr>
      <dsp:spPr>
        <a:xfrm>
          <a:off x="1809041" y="2062"/>
          <a:ext cx="1338165" cy="13381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Author</a:t>
          </a:r>
        </a:p>
      </dsp:txBody>
      <dsp:txXfrm>
        <a:off x="2005011" y="198032"/>
        <a:ext cx="946225" cy="946225"/>
      </dsp:txXfrm>
    </dsp:sp>
    <dsp:sp modelId="{BDC00556-18B6-4540-9CEC-62235BA57D1E}">
      <dsp:nvSpPr>
        <dsp:cNvPr id="0" name=""/>
        <dsp:cNvSpPr/>
      </dsp:nvSpPr>
      <dsp:spPr>
        <a:xfrm rot="10800000">
          <a:off x="2243945" y="1513018"/>
          <a:ext cx="468357" cy="36631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9DA09-C087-4C71-A0F6-4FB443B01746}">
      <dsp:nvSpPr>
        <dsp:cNvPr id="0" name=""/>
        <dsp:cNvSpPr/>
      </dsp:nvSpPr>
      <dsp:spPr>
        <a:xfrm>
          <a:off x="2031846" y="2031390"/>
          <a:ext cx="892556" cy="8925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</a:t>
          </a:r>
        </a:p>
      </dsp:txBody>
      <dsp:txXfrm>
        <a:off x="2162558" y="2162102"/>
        <a:ext cx="631132" cy="631132"/>
      </dsp:txXfrm>
    </dsp:sp>
    <dsp:sp modelId="{B4A3CAF5-D52C-4735-B1B7-074473E3174E}">
      <dsp:nvSpPr>
        <dsp:cNvPr id="0" name=""/>
        <dsp:cNvSpPr/>
      </dsp:nvSpPr>
      <dsp:spPr>
        <a:xfrm rot="5400000">
          <a:off x="3257937" y="2294510"/>
          <a:ext cx="468357" cy="36631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92CC2-B560-4AF1-8FD3-4EFEE1411759}">
      <dsp:nvSpPr>
        <dsp:cNvPr id="0" name=""/>
        <dsp:cNvSpPr/>
      </dsp:nvSpPr>
      <dsp:spPr>
        <a:xfrm>
          <a:off x="4039094" y="2031390"/>
          <a:ext cx="892556" cy="8925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news</a:t>
          </a:r>
        </a:p>
      </dsp:txBody>
      <dsp:txXfrm>
        <a:off x="4169806" y="2162102"/>
        <a:ext cx="631132" cy="631132"/>
      </dsp:txXfrm>
    </dsp:sp>
    <dsp:sp modelId="{BC915981-C655-4335-ADDF-D5F55ACC141B}">
      <dsp:nvSpPr>
        <dsp:cNvPr id="0" name=""/>
        <dsp:cNvSpPr/>
      </dsp:nvSpPr>
      <dsp:spPr>
        <a:xfrm>
          <a:off x="4251193" y="1380881"/>
          <a:ext cx="468357" cy="36631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51BCE-7D89-4120-A4A7-B70DC91F774E}">
      <dsp:nvSpPr>
        <dsp:cNvPr id="0" name=""/>
        <dsp:cNvSpPr/>
      </dsp:nvSpPr>
      <dsp:spPr>
        <a:xfrm>
          <a:off x="4039094" y="224867"/>
          <a:ext cx="892556" cy="8925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news</a:t>
          </a:r>
        </a:p>
      </dsp:txBody>
      <dsp:txXfrm>
        <a:off x="4169806" y="355579"/>
        <a:ext cx="631132" cy="631132"/>
      </dsp:txXfrm>
    </dsp:sp>
    <dsp:sp modelId="{27724141-4241-4CF8-BBFE-935BDDE0633D}">
      <dsp:nvSpPr>
        <dsp:cNvPr id="0" name=""/>
        <dsp:cNvSpPr/>
      </dsp:nvSpPr>
      <dsp:spPr>
        <a:xfrm rot="5400000">
          <a:off x="5265185" y="487987"/>
          <a:ext cx="468357" cy="36631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ED16C-845E-4A53-909A-0E0D5DDE6584}">
      <dsp:nvSpPr>
        <dsp:cNvPr id="0" name=""/>
        <dsp:cNvSpPr/>
      </dsp:nvSpPr>
      <dsp:spPr>
        <a:xfrm>
          <a:off x="6046342" y="224867"/>
          <a:ext cx="892556" cy="8925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news</a:t>
          </a:r>
        </a:p>
      </dsp:txBody>
      <dsp:txXfrm>
        <a:off x="6177054" y="355579"/>
        <a:ext cx="631132" cy="631132"/>
      </dsp:txXfrm>
    </dsp:sp>
    <dsp:sp modelId="{32929EA0-6FE5-4928-8012-4BB8E4A7173F}">
      <dsp:nvSpPr>
        <dsp:cNvPr id="0" name=""/>
        <dsp:cNvSpPr/>
      </dsp:nvSpPr>
      <dsp:spPr>
        <a:xfrm rot="10800000">
          <a:off x="6258441" y="1290214"/>
          <a:ext cx="468357" cy="366316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532F3-4544-4DC1-9F04-4D4062222319}">
      <dsp:nvSpPr>
        <dsp:cNvPr id="0" name=""/>
        <dsp:cNvSpPr/>
      </dsp:nvSpPr>
      <dsp:spPr>
        <a:xfrm>
          <a:off x="5823537" y="1808585"/>
          <a:ext cx="1338165" cy="13381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Read News</a:t>
          </a:r>
        </a:p>
      </dsp:txBody>
      <dsp:txXfrm>
        <a:off x="6019507" y="2004555"/>
        <a:ext cx="946225" cy="946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4C376-DC5A-4931-94C6-1FDEA7B48679}">
      <dsp:nvSpPr>
        <dsp:cNvPr id="0" name=""/>
        <dsp:cNvSpPr/>
      </dsp:nvSpPr>
      <dsp:spPr>
        <a:xfrm>
          <a:off x="0" y="453063"/>
          <a:ext cx="2242686" cy="2242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Reader</a:t>
          </a:r>
        </a:p>
      </dsp:txBody>
      <dsp:txXfrm>
        <a:off x="328434" y="781497"/>
        <a:ext cx="1585818" cy="1585818"/>
      </dsp:txXfrm>
    </dsp:sp>
    <dsp:sp modelId="{BDC00556-18B6-4540-9CEC-62235BA57D1E}">
      <dsp:nvSpPr>
        <dsp:cNvPr id="0" name=""/>
        <dsp:cNvSpPr/>
      </dsp:nvSpPr>
      <dsp:spPr>
        <a:xfrm rot="5420117">
          <a:off x="2509889" y="1254598"/>
          <a:ext cx="784940" cy="660461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9DA09-C087-4C71-A0F6-4FB443B01746}">
      <dsp:nvSpPr>
        <dsp:cNvPr id="0" name=""/>
        <dsp:cNvSpPr/>
      </dsp:nvSpPr>
      <dsp:spPr>
        <a:xfrm>
          <a:off x="3524648" y="702829"/>
          <a:ext cx="1957318" cy="17827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Read Articles</a:t>
          </a:r>
        </a:p>
      </dsp:txBody>
      <dsp:txXfrm>
        <a:off x="3811291" y="963904"/>
        <a:ext cx="1384032" cy="1260585"/>
      </dsp:txXfrm>
    </dsp:sp>
    <dsp:sp modelId="{B4A3CAF5-D52C-4735-B1B7-074473E3174E}">
      <dsp:nvSpPr>
        <dsp:cNvPr id="0" name=""/>
        <dsp:cNvSpPr/>
      </dsp:nvSpPr>
      <dsp:spPr>
        <a:xfrm rot="5379668">
          <a:off x="5731234" y="1254382"/>
          <a:ext cx="784940" cy="660461"/>
        </a:xfrm>
        <a:prstGeom prst="triangle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B8FE5-B3A7-4D5D-B98A-2E5A2A258DFF}">
      <dsp:nvSpPr>
        <dsp:cNvPr id="0" name=""/>
        <dsp:cNvSpPr/>
      </dsp:nvSpPr>
      <dsp:spPr>
        <a:xfrm>
          <a:off x="6728058" y="453063"/>
          <a:ext cx="2242686" cy="2242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Comment/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Reviews</a:t>
          </a:r>
        </a:p>
      </dsp:txBody>
      <dsp:txXfrm>
        <a:off x="7056492" y="781497"/>
        <a:ext cx="1585818" cy="158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8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1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2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1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0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96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42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02C0-1D26-427B-BBD1-853965F10D4F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771C49-1810-466D-A4BF-7A57BBD9FE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2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9839-4F10-43BD-A73D-B3DA22F87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4328"/>
          </a:xfrm>
        </p:spPr>
        <p:txBody>
          <a:bodyPr>
            <a:normAutofit/>
          </a:bodyPr>
          <a:lstStyle/>
          <a:p>
            <a:r>
              <a:rPr lang="en-US" dirty="0"/>
              <a:t>News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904EB-5C35-4BD5-AA15-19CCA36F3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10518"/>
          </a:xfrm>
        </p:spPr>
        <p:txBody>
          <a:bodyPr/>
          <a:lstStyle/>
          <a:p>
            <a:pPr algn="r"/>
            <a:r>
              <a:rPr lang="en-US" dirty="0"/>
              <a:t>Presented by:</a:t>
            </a:r>
          </a:p>
          <a:p>
            <a:pPr algn="r"/>
            <a:r>
              <a:rPr lang="en-US" dirty="0" err="1"/>
              <a:t>Sumit</a:t>
            </a:r>
            <a:r>
              <a:rPr lang="en-US" dirty="0"/>
              <a:t> Gautam</a:t>
            </a:r>
          </a:p>
          <a:p>
            <a:pPr algn="r"/>
            <a:r>
              <a:rPr lang="en-US" dirty="0" err="1"/>
              <a:t>Suvrat</a:t>
            </a:r>
            <a:r>
              <a:rPr lang="en-US" dirty="0"/>
              <a:t> Ghimire</a:t>
            </a:r>
          </a:p>
          <a:p>
            <a:pPr algn="r"/>
            <a:r>
              <a:rPr lang="en-US" dirty="0"/>
              <a:t>Badal Shrestha</a:t>
            </a:r>
          </a:p>
          <a:p>
            <a:pPr algn="r"/>
            <a:r>
              <a:rPr lang="en-US" dirty="0" err="1"/>
              <a:t>Bikal</a:t>
            </a:r>
            <a:r>
              <a:rPr lang="en-US" dirty="0"/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48970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DA01-5C35-49C7-B416-5CAB0CA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3ECA-DE24-48E6-8FE9-C98C29FA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51E700-FD61-47FE-8DDF-E9E35A225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5725143"/>
              </p:ext>
            </p:extLst>
          </p:nvPr>
        </p:nvGraphicFramePr>
        <p:xfrm>
          <a:off x="1501541" y="2560321"/>
          <a:ext cx="8970745" cy="314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49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6A08-3CBC-4400-8FC4-0B057112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 &amp;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6D0E-2363-4B9D-9064-58DC26CD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Read news articles online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Readers can leave their comments and reviews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Instant fresh news all over the world</a:t>
            </a:r>
          </a:p>
          <a:p>
            <a:endParaRPr lang="en-US" dirty="0"/>
          </a:p>
          <a:p>
            <a:r>
              <a:rPr lang="en-US" dirty="0"/>
              <a:t>Limitations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Requires internet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Not accessible by people in remote areas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8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C99F-46C9-4435-9DC0-45B39329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9EE7-010D-4478-AB6E-9658227B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forum for readers</a:t>
            </a:r>
          </a:p>
          <a:p>
            <a:r>
              <a:rPr lang="en-US" dirty="0"/>
              <a:t>Mobile Application</a:t>
            </a:r>
          </a:p>
          <a:p>
            <a:r>
              <a:rPr lang="en-US" dirty="0"/>
              <a:t>Search engine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81827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9337-12AA-4139-81A7-CE0919C1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321B-8D61-4B0A-BBEF-11CE4F3E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In this project we have learned how to start, setup, and bring online a </a:t>
            </a:r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Mangal" panose="02040503050203030202" pitchFamily="18" charset="0"/>
              </a:rPr>
              <a:t>news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rPr>
              <a:t> website.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734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210C-2B9D-4BCC-9251-06FEFDE7F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B34-FB25-42E9-9248-F2C2CB9E6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1203158"/>
            <a:ext cx="8637072" cy="33056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>
                <a:latin typeface="+mj-lt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4217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FDB1-A971-4260-96A3-23B0BEA3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4273-9A14-40A6-A61E-53DB9D11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Online website to read news</a:t>
            </a:r>
          </a:p>
          <a:p>
            <a:r>
              <a:rPr lang="en-US" sz="3200" dirty="0"/>
              <a:t>Helps to access news articles anywhere and anytime by connecting to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5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0053-66FC-431A-A76F-997D09F1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8AC7-8A09-4E3F-B17D-47298A0F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spc="-1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Provides all type of news to the user and they could read anytime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US" sz="2800" spc="-1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To make NewsBox available on all the internet accessible devices</a:t>
            </a:r>
            <a:endParaRPr lang="en-US" sz="2800" spc="-10" dirty="0">
              <a:solidFill>
                <a:srgbClr val="000000"/>
              </a:solidFill>
              <a:latin typeface="+mj-lt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8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11BA-FF1B-4946-9B65-F8EC5C6A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F52B-994B-4EFC-A1A0-78007542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</a:t>
            </a:r>
          </a:p>
          <a:p>
            <a:r>
              <a:rPr lang="en-US" sz="2800" dirty="0"/>
              <a:t>Django</a:t>
            </a:r>
          </a:p>
          <a:p>
            <a:r>
              <a:rPr lang="en-US" sz="2800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69611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EBF7-B9E2-4D82-9A30-20018027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260C5-6413-4DAF-9041-395F4439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53754"/>
            <a:ext cx="9603275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4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EBF7-B9E2-4D82-9A30-20018027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(Admin)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FF9E6-AEA6-4AEF-8223-461E02C46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853754"/>
            <a:ext cx="9603276" cy="43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8CB7-FC74-48D3-9112-6582AEC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System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061-7A01-4740-921B-4052916A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Admin  module</a:t>
            </a:r>
          </a:p>
          <a:p>
            <a:r>
              <a:rPr lang="en-US" sz="2400" dirty="0"/>
              <a:t>Reader module</a:t>
            </a:r>
          </a:p>
          <a:p>
            <a:r>
              <a:rPr lang="en-US" sz="2400" dirty="0"/>
              <a:t>Author module</a:t>
            </a:r>
          </a:p>
          <a:p>
            <a:r>
              <a:rPr lang="en-US" sz="2400" dirty="0"/>
              <a:t>Login module</a:t>
            </a:r>
          </a:p>
          <a:p>
            <a:r>
              <a:rPr lang="en-US" sz="2400" dirty="0"/>
              <a:t>Comment module</a:t>
            </a:r>
          </a:p>
        </p:txBody>
      </p:sp>
    </p:spTree>
    <p:extLst>
      <p:ext uri="{BB962C8B-B14F-4D97-AF65-F5344CB8AC3E}">
        <p14:creationId xmlns:p14="http://schemas.microsoft.com/office/powerpoint/2010/main" val="287818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406F-DB45-4048-9EAE-D996DBBE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3772-4D0B-4EE6-A1AF-0127DB03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664FD2-90F3-47F5-AA28-F788F68ED8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7673666"/>
              </p:ext>
            </p:extLst>
          </p:nvPr>
        </p:nvGraphicFramePr>
        <p:xfrm>
          <a:off x="3000023" y="2529681"/>
          <a:ext cx="5210175" cy="294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57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DA01-5C35-49C7-B416-5CAB0CA5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3ECA-DE24-48E6-8FE9-C98C29FA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51E700-FD61-47FE-8DDF-E9E35A225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208620"/>
              </p:ext>
            </p:extLst>
          </p:nvPr>
        </p:nvGraphicFramePr>
        <p:xfrm>
          <a:off x="1501541" y="2560321"/>
          <a:ext cx="8970745" cy="314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0070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62</TotalTime>
  <Words>188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News Portal</vt:lpstr>
      <vt:lpstr>Introduction</vt:lpstr>
      <vt:lpstr>Objectives </vt:lpstr>
      <vt:lpstr>Tools and technology</vt:lpstr>
      <vt:lpstr>System Design</vt:lpstr>
      <vt:lpstr>System Design (Admin)</vt:lpstr>
      <vt:lpstr> System modules</vt:lpstr>
      <vt:lpstr> Dataflow diagram</vt:lpstr>
      <vt:lpstr>Dataflow diagram</vt:lpstr>
      <vt:lpstr>Dataflow diagram</vt:lpstr>
      <vt:lpstr>Scope &amp; Limitation</vt:lpstr>
      <vt:lpstr>Future improvements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Streaming Service</dc:title>
  <dc:creator>cloudy badal</dc:creator>
  <cp:lastModifiedBy>HP-Laptop</cp:lastModifiedBy>
  <cp:revision>7</cp:revision>
  <dcterms:created xsi:type="dcterms:W3CDTF">2021-12-26T15:58:11Z</dcterms:created>
  <dcterms:modified xsi:type="dcterms:W3CDTF">2022-08-21T01:44:38Z</dcterms:modified>
</cp:coreProperties>
</file>