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1a5fc33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61a5fc33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1a5fc33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1a5fc33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1a5fc33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1a5fc33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1a5fc33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1a5fc33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1a5fc3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1a5fc3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1a5fc33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1a5fc33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1a5fc33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1a5fc33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1a5fc33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61a5fc33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1a5fc33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61a5fc33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1a5fc33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61a5fc33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1a5fc3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1a5fc3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61a5fc33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61a5fc33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1a5fc33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61a5fc33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1a5fc3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1a5fc3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1a5fc33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1a5fc3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1a5fc33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61a5fc33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61a5fc33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61a5fc33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1a5fc33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1a5fc3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1a5fc33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61a5fc33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1a5fc3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61a5fc3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cup EDA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7935" l="0" r="0" t="0"/>
          <a:stretch/>
        </p:blipFill>
        <p:spPr>
          <a:xfrm>
            <a:off x="2767025" y="942975"/>
            <a:ext cx="3609975" cy="29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00" y="1171575"/>
            <a:ext cx="32480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25" y="1128700"/>
            <a:ext cx="27908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950" y="410925"/>
            <a:ext cx="9334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9575" l="0" r="0" t="0"/>
          <a:stretch/>
        </p:blipFill>
        <p:spPr>
          <a:xfrm>
            <a:off x="387150" y="942975"/>
            <a:ext cx="3390900" cy="29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75" y="942975"/>
            <a:ext cx="36099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5" y="1042988"/>
            <a:ext cx="39147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525" y="1109663"/>
            <a:ext cx="33528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Opposition and Ground Analysis: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- Investigate how teams and players perform against different oppositions. 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- Examine performance variations across different playing grounds. 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- Identify if there are specific teams or players that excel in certain conditions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61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</a:t>
            </a:r>
            <a:r>
              <a:rPr lang="en-GB" sz="2000"/>
              <a:t>eam-opposition analysis: batting (excellent match-ups)</a:t>
            </a:r>
            <a:endParaRPr sz="2000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175" y="1210100"/>
            <a:ext cx="4542650" cy="39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5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Team-opposition </a:t>
            </a:r>
            <a:r>
              <a:rPr lang="en-GB" sz="2000"/>
              <a:t>analysis:</a:t>
            </a:r>
            <a:r>
              <a:rPr lang="en-GB" sz="2000"/>
              <a:t> bowling </a:t>
            </a:r>
            <a:r>
              <a:rPr lang="en-GB" sz="2000"/>
              <a:t>(excellent match-ups)</a:t>
            </a:r>
            <a:endParaRPr sz="2000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50" y="1343013"/>
            <a:ext cx="58293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650" y="2890100"/>
            <a:ext cx="5829300" cy="126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6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-ground </a:t>
            </a:r>
            <a:r>
              <a:rPr lang="en-GB" sz="1800"/>
              <a:t>analysis:</a:t>
            </a:r>
            <a:r>
              <a:rPr lang="en-GB" sz="1800"/>
              <a:t> batting </a:t>
            </a:r>
            <a:r>
              <a:rPr lang="en-GB" sz="1800"/>
              <a:t>(excellent match-ups)</a:t>
            </a:r>
            <a:endParaRPr sz="18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00" y="1264075"/>
            <a:ext cx="3650600" cy="38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7650" y="6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-ground analysis: bowling (excellent match-ups)</a:t>
            </a:r>
            <a:endParaRPr sz="2000"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63" y="1498513"/>
            <a:ext cx="54387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675" y="2921750"/>
            <a:ext cx="5438775" cy="12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33400" y="5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Cyclical uptrend for IND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25" y="1301729"/>
            <a:ext cx="9144000" cy="333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wise </a:t>
            </a:r>
            <a:r>
              <a:rPr lang="en-GB"/>
              <a:t>Analysis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Explore team-wise performance metrics. 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Analyze runs scored, wickets taken, and batting/bowling styles. 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Identify top-performing teams and their strengths.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7650" y="6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 trend for SL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5" y="1445749"/>
            <a:ext cx="9143999" cy="34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7650" y="57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Cyclical down-trend for NED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387331"/>
            <a:ext cx="9144000" cy="295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4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Batting Average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832"/>
            <a:ext cx="9143999" cy="394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9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Team's ability to score boundaries and maintain a healthy run rate</a:t>
            </a:r>
            <a:endParaRPr sz="14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092409"/>
            <a:ext cx="9144000" cy="398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76100" y="63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Percentage of Centuries/Fifties:Indicates how frequently the team's batsmen convert starts into significant scores.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188"/>
            <a:ext cx="9144001" cy="40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0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Bowling Average: The average number of runs conceded per wicket taken, indicating the effectiveness of the bowling unit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832"/>
            <a:ext cx="9143999" cy="394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9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average economy throughout </a:t>
            </a:r>
            <a:r>
              <a:rPr lang="en-GB" sz="1400"/>
              <a:t>tournament and </a:t>
            </a:r>
            <a:r>
              <a:rPr lang="en-GB" sz="1400"/>
              <a:t>total madains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28213"/>
            <a:ext cx="9144001" cy="40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Player Performance Analysis: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 Evaluate individual player statistics for both batting and bowling. 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 Identify leading run-scorers and wicket-takers. 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- Assess the impact of players on their team's performance.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25" y="838438"/>
            <a:ext cx="31242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288" y="843213"/>
            <a:ext cx="34766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