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종목코드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선</a:t>
              </a:r>
              <a:r>
                <a:rPr lang="ko-KR" altLang="en-US" sz="1200" dirty="0"/>
                <a:t>수</a:t>
              </a:r>
              <a:r>
                <a:rPr lang="ko-KR" altLang="en-US" sz="1200" dirty="0" smtClean="0"/>
                <a:t>코드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국가코드</a:t>
              </a:r>
              <a:endParaRPr lang="ko-KR" altLang="en-US" sz="12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=""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=""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37190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=""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=""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=""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=""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1069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=""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=""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="" xmlns:a16="http://schemas.microsoft.com/office/drawing/2014/main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=""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=""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=""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=""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=""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=""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=""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=""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=""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=""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57578</TotalTime>
  <Words>1599</Words>
  <Application>Microsoft Office PowerPoint</Application>
  <PresentationFormat>화면 슬라이드 쇼(4:3)</PresentationFormat>
  <Paragraphs>580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427</cp:revision>
  <dcterms:created xsi:type="dcterms:W3CDTF">2018-05-10T00:35:19Z</dcterms:created>
  <dcterms:modified xsi:type="dcterms:W3CDTF">2020-04-20T04:08:06Z</dcterms:modified>
</cp:coreProperties>
</file>