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06" autoAdjust="0"/>
  </p:normalViewPr>
  <p:slideViewPr>
    <p:cSldViewPr>
      <p:cViewPr>
        <p:scale>
          <a:sx n="75" d="100"/>
          <a:sy n="75" d="100"/>
        </p:scale>
        <p:origin x="-153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휴대폰번호는 </a:t>
            </a:r>
            <a:r>
              <a:rPr lang="en-US" altLang="ko-KR" dirty="0" err="1" smtClean="0"/>
              <a:t>notnull</a:t>
            </a:r>
            <a:r>
              <a:rPr lang="ko-KR" altLang="en-US" dirty="0" smtClean="0"/>
              <a:t>이 아니므로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될 수 없다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0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대체키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수퍼키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식별자</a:t>
            </a:r>
            <a:r>
              <a:rPr lang="en-US" altLang="ko-KR" b="0" dirty="0" smtClean="0"/>
              <a:t>, identifier)</a:t>
            </a:r>
            <a:r>
              <a:rPr lang="ko-KR" altLang="en-US" b="0" dirty="0" smtClean="0"/>
              <a:t>의 기본 조건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널 값이 없어야 한다</a:t>
            </a:r>
            <a:r>
              <a:rPr lang="en-US" altLang="ko-KR" dirty="0" smtClean="0"/>
              <a:t>. NOT NULL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중복이 </a:t>
            </a:r>
            <a:r>
              <a:rPr lang="ko-KR" altLang="en-US" dirty="0"/>
              <a:t>없어야 한다</a:t>
            </a:r>
            <a:r>
              <a:rPr lang="en-US" altLang="ko-KR" dirty="0"/>
              <a:t>. </a:t>
            </a:r>
            <a:r>
              <a:rPr lang="en-US" altLang="ko-KR" dirty="0" smtClean="0"/>
              <a:t>UNIQUE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01289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1028686"/>
                <a:gridCol w="1028686"/>
                <a:gridCol w="1028686"/>
                <a:gridCol w="1028686"/>
                <a:gridCol w="1028686"/>
                <a:gridCol w="1028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여러 칼럼의 조합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예시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/>
                <a:gridCol w="1074511"/>
                <a:gridCol w="1074511"/>
                <a:gridCol w="1074511"/>
                <a:gridCol w="1074511"/>
                <a:gridCol w="1074511"/>
                <a:gridCol w="10745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1342509"/>
            <a:ext cx="122413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아무 칼럼이나 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56591</TotalTime>
  <Words>576</Words>
  <Application>Microsoft Office PowerPoint</Application>
  <PresentationFormat>화면 슬라이드 쇼(4:3)</PresentationFormat>
  <Paragraphs>144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데이터베이스_KEY</vt:lpstr>
      <vt:lpstr>키(KEy)란 무엇인가?</vt:lpstr>
      <vt:lpstr>수퍼키(super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339</cp:revision>
  <dcterms:created xsi:type="dcterms:W3CDTF">2018-05-10T00:35:19Z</dcterms:created>
  <dcterms:modified xsi:type="dcterms:W3CDTF">2020-10-20T05:12:01Z</dcterms:modified>
</cp:coreProperties>
</file>