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89" r:id="rId2"/>
    <p:sldId id="292" r:id="rId3"/>
    <p:sldId id="290" r:id="rId4"/>
    <p:sldId id="294" r:id="rId5"/>
    <p:sldId id="29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21" d="100"/>
          <a:sy n="121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2412" y="365760"/>
            <a:ext cx="804203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412" y="1100628"/>
            <a:ext cx="8042036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JSP-SERVLET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2769" y="908720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50293" y="56665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938" y="116632"/>
            <a:ext cx="138050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52769" y="119675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50293" y="1196752"/>
            <a:ext cx="1206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redirect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0293" y="227687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50293" y="2903462"/>
            <a:ext cx="190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④ </a:t>
            </a:r>
            <a:r>
              <a:rPr lang="en-US" altLang="ko-KR" sz="1600" dirty="0" smtClean="0"/>
              <a:t>response (</a:t>
            </a:r>
            <a:r>
              <a:rPr lang="ko-KR" altLang="en-US" sz="1600" dirty="0" smtClean="0"/>
              <a:t>응답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26" name="꺾인 연결선 25"/>
          <p:cNvCxnSpPr/>
          <p:nvPr/>
        </p:nvCxnSpPr>
        <p:spPr>
          <a:xfrm>
            <a:off x="3707904" y="1447040"/>
            <a:ext cx="2870964" cy="1168386"/>
          </a:xfrm>
          <a:prstGeom prst="bentConnector3">
            <a:avLst>
              <a:gd name="adj1" fmla="val 5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redirect 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리다이렉트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값을 유지하지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서버가 클라이언트에게 이동할 장소를 알려주기 때문에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response.sendRedirect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경로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경로는 </a:t>
            </a:r>
            <a:r>
              <a:rPr lang="en-US" altLang="ko-KR" dirty="0" err="1" smtClean="0"/>
              <a:t>ContextPath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포함한 전체 경로를 작성해야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클라이언트가 직접 이동하는 방식이기 때문에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통해서 이동된 경로를 확인할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시스템 변경이 있는 경우에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작성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2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8938" y="116632"/>
            <a:ext cx="147655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46419" y="654951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78868" y="654951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4457840" y="1050995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3606" y="683404"/>
            <a:ext cx="195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request 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9" idx="0"/>
          </p:cNvCxnSpPr>
          <p:nvPr/>
        </p:nvCxnSpPr>
        <p:spPr>
          <a:xfrm>
            <a:off x="7534579" y="1447039"/>
            <a:ext cx="0" cy="91461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8332" y="1700808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② </a:t>
            </a:r>
            <a:r>
              <a:rPr lang="en-US" altLang="ko-KR" b="1" dirty="0" smtClean="0">
                <a:solidFill>
                  <a:srgbClr val="FF0000"/>
                </a:solidFill>
              </a:rPr>
              <a:t>forward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3606" y="2553583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response 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61944" y="264904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0348" y="26490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8868" y="236165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</a:t>
            </a:r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20" name="꺾인 연결선 19"/>
          <p:cNvCxnSpPr/>
          <p:nvPr/>
        </p:nvCxnSpPr>
        <p:spPr>
          <a:xfrm rot="10800000">
            <a:off x="3347867" y="1447042"/>
            <a:ext cx="3225931" cy="1456421"/>
          </a:xfrm>
          <a:prstGeom prst="bentConnector3">
            <a:avLst>
              <a:gd name="adj1" fmla="val 100093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forward (</a:t>
            </a:r>
            <a:r>
              <a:rPr lang="ko-KR" altLang="en-US" b="1" dirty="0" smtClean="0">
                <a:solidFill>
                  <a:srgbClr val="FF0000"/>
                </a:solidFill>
              </a:rPr>
              <a:t>포워드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값을 그대로 가지고 이동한다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 내부에서 이루어지는 이동으로 기존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를 이용하여 이동한다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err="1" smtClean="0"/>
              <a:t>request.getRequestDispatcher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경로</a:t>
            </a:r>
            <a:r>
              <a:rPr lang="en-US" altLang="ko-KR" b="1" dirty="0" smtClean="0"/>
              <a:t>).forward(request, response)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경로는 </a:t>
            </a:r>
            <a:r>
              <a:rPr lang="en-US" altLang="ko-KR" dirty="0" err="1"/>
              <a:t>ContextPath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smtClean="0"/>
              <a:t>제외하고 작성한다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서버 내부 이동이기 때문에 클라이언트는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통해서 이동된 경로를 확인할 수 없다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URL-1 </a:t>
            </a:r>
            <a:r>
              <a:rPr lang="ko-KR" altLang="en-US" dirty="0" smtClean="0"/>
              <a:t>만 확인이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URL-2 </a:t>
            </a:r>
            <a:r>
              <a:rPr lang="ko-KR" altLang="en-US" dirty="0" smtClean="0"/>
              <a:t>는 확인이 안 된다</a:t>
            </a:r>
            <a:r>
              <a:rPr lang="en-US" altLang="ko-KR" dirty="0" smtClean="0"/>
              <a:t>.)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 smtClean="0"/>
              <a:t>시스템 변경이 없는 경우에 진행된다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회원 검색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63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938" y="116632"/>
            <a:ext cx="101983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46419" y="578687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78868" y="578687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452769" y="832456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50293" y="421894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1944" y="18864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0348" y="18864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52769" y="1120488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0293" y="1264504"/>
            <a:ext cx="19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②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response 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응답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46419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73777" y="1370775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46419" y="2162863"/>
            <a:ext cx="1911421" cy="7920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8868" y="2162863"/>
            <a:ext cx="191142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452769" y="2416632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50293" y="1916832"/>
            <a:ext cx="17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request (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061944" y="1772816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0348" y="1772816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sz="1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52769" y="2704664"/>
            <a:ext cx="212102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546419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7377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2993" y="29727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쿠키저장소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99604" y="97473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5120" y="60655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쿠키 저장하기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5120" y="220737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쿠키 불러오기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01317" y="2954951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43344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7070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798242" y="2260317"/>
            <a:ext cx="627358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쿠키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2993" y="1381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쿠키저장소</a:t>
            </a:r>
            <a:endParaRPr lang="ko-KR" altLang="en-US" sz="1200" b="1" dirty="0"/>
          </a:p>
        </p:txBody>
      </p:sp>
      <p:sp>
        <p:nvSpPr>
          <p:cNvPr id="44" name="내용 개체 틀 2"/>
          <p:cNvSpPr txBox="1">
            <a:spLocks/>
          </p:cNvSpPr>
          <p:nvPr/>
        </p:nvSpPr>
        <p:spPr>
          <a:xfrm>
            <a:off x="562412" y="3429000"/>
            <a:ext cx="8042036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쿠키 저장하기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쿠키는 서버가 만든다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서버가 만든 쿠키를 클라이언트로 전달하면 클라이언트가 쿠키를 저장한다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클라이언트에게 쿠키 전달을 위해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    </a:t>
            </a:r>
            <a:r>
              <a:rPr lang="en-US" altLang="ko-KR" b="1" dirty="0" err="1" smtClean="0"/>
              <a:t>response.addCoockie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쿠키명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쿠키 불러오기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서버는 쿠키를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header </a:t>
            </a:r>
            <a:r>
              <a:rPr lang="ko-KR" altLang="en-US" dirty="0" smtClean="0"/>
              <a:t>에 담아서 가져온다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    </a:t>
            </a:r>
            <a:r>
              <a:rPr lang="en-US" altLang="ko-KR" b="1" dirty="0" err="1" smtClean="0"/>
              <a:t>request.getCookies</a:t>
            </a:r>
            <a:r>
              <a:rPr lang="en-US" altLang="ko-KR" b="1" dirty="0" smtClean="0"/>
              <a:t>()</a:t>
            </a:r>
          </a:p>
          <a:p>
            <a:pPr marL="580644" lvl="2" indent="-342900">
              <a:buFont typeface="+mj-lt"/>
              <a:buAutoNum type="arabicPeriod" startAt="2"/>
            </a:pPr>
            <a:r>
              <a:rPr lang="ko-KR" altLang="en-US" dirty="0" smtClean="0"/>
              <a:t>하나만 읽을 수는 없고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모든 쿠키를 읽어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1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JSP_SERVLET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4538566" y="3284984"/>
            <a:ext cx="3672208" cy="244827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: JAVA CLASS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61806" y="1006601"/>
            <a:ext cx="903074" cy="1174958"/>
            <a:chOff x="675618" y="1936593"/>
            <a:chExt cx="1152128" cy="1498994"/>
          </a:xfrm>
        </p:grpSpPr>
        <p:sp>
          <p:nvSpPr>
            <p:cNvPr id="8" name="타원 7"/>
            <p:cNvSpPr/>
            <p:nvPr/>
          </p:nvSpPr>
          <p:spPr>
            <a:xfrm>
              <a:off x="911673" y="1936593"/>
              <a:ext cx="648072" cy="6480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16200000">
              <a:off x="855638" y="2463479"/>
              <a:ext cx="792088" cy="1152128"/>
            </a:xfrm>
            <a:prstGeom prst="flowChartDela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730254" y="890698"/>
            <a:ext cx="1800000" cy="180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: JSP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smtClean="0"/>
              <a:t>요청 하는 곳</a:t>
            </a:r>
            <a:endParaRPr lang="en-US" altLang="ko-KR" sz="1400" dirty="0" smtClean="0"/>
          </a:p>
          <a:p>
            <a:pPr algn="ctr"/>
            <a:r>
              <a:rPr lang="en-US" altLang="ko-KR" sz="1400" dirty="0"/>
              <a:t>&amp;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응답 받는 곳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8566" y="890698"/>
            <a:ext cx="3672208" cy="18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: SERVLET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smtClean="0"/>
              <a:t>요청을 처리할 </a:t>
            </a:r>
            <a:r>
              <a:rPr lang="en-US" altLang="ko-KR" sz="1400" dirty="0" smtClean="0"/>
              <a:t>Model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&amp;</a:t>
            </a:r>
          </a:p>
          <a:p>
            <a:pPr algn="ctr"/>
            <a:r>
              <a:rPr lang="ko-KR" altLang="en-US" sz="1400" dirty="0" smtClean="0"/>
              <a:t>응답할 </a:t>
            </a:r>
            <a:r>
              <a:rPr lang="en-US" altLang="ko-KR" sz="1400" dirty="0" smtClean="0"/>
              <a:t>View 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10184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3" name="원통 12"/>
          <p:cNvSpPr/>
          <p:nvPr/>
        </p:nvSpPr>
        <p:spPr>
          <a:xfrm>
            <a:off x="1701566" y="3356992"/>
            <a:ext cx="1800000" cy="23043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10184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수정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15330" y="4051664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삽입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15330" y="4892460"/>
            <a:ext cx="1743024" cy="7687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 </a:t>
            </a:r>
            <a:r>
              <a:rPr lang="en-US" altLang="ko-KR" sz="1400" dirty="0" smtClean="0"/>
              <a:t>Model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530254" y="1340090"/>
            <a:ext cx="100831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310774" y="2690698"/>
            <a:ext cx="0" cy="5942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38566" y="2690698"/>
            <a:ext cx="0" cy="59428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30254" y="2204864"/>
            <a:ext cx="1008312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01566" y="5137808"/>
            <a:ext cx="1037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01566" y="4005064"/>
            <a:ext cx="103700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3501766" y="955296"/>
            <a:ext cx="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요청한다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622" y="2857036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Model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호출한다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1766" y="522920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쿼리 날림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1766" y="363550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4.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결과 받음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5742" y="2857036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7030A0"/>
                </a:solidFill>
              </a:rPr>
              <a:t>5.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결과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&amp;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응답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View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를 전달한다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.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1766" y="2348880"/>
            <a:ext cx="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6</a:t>
            </a:r>
            <a:r>
              <a:rPr lang="en-US" altLang="ko-KR" sz="11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1100" b="1" dirty="0" smtClean="0">
                <a:solidFill>
                  <a:srgbClr val="7030A0"/>
                </a:solidFill>
              </a:rPr>
              <a:t>응답한다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072" y="2285831"/>
            <a:ext cx="75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938" y="116632"/>
            <a:ext cx="91024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MVC2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24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58066</TotalTime>
  <Words>371</Words>
  <Application>Microsoft Office PowerPoint</Application>
  <PresentationFormat>화면 슬라이드 쇼(4:3)</PresentationFormat>
  <Paragraphs>102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JSP-SERVLET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373</cp:revision>
  <dcterms:created xsi:type="dcterms:W3CDTF">2018-05-10T00:35:19Z</dcterms:created>
  <dcterms:modified xsi:type="dcterms:W3CDTF">2020-05-29T07:09:45Z</dcterms:modified>
</cp:coreProperties>
</file>