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90" autoAdjust="0"/>
  </p:normalViewPr>
  <p:slideViewPr>
    <p:cSldViewPr>
      <p:cViewPr>
        <p:scale>
          <a:sx n="75" d="100"/>
          <a:sy n="75" d="100"/>
        </p:scale>
        <p:origin x="-168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0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=""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=""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(GOOD JOIN </a:t>
            </a:r>
            <a:r>
              <a:rPr lang="en-US" altLang="ko-KR" dirty="0"/>
              <a:t>ORDER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잘못된 </a:t>
            </a:r>
            <a:r>
              <a:rPr lang="ko-KR" altLang="en-US" dirty="0" err="1"/>
              <a:t>조인조건식을</a:t>
            </a:r>
            <a:r>
              <a:rPr lang="ko-KR" altLang="en-US" dirty="0"/>
              <a:t> 작성해도 발생된다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70339"/>
              </p:ext>
            </p:extLst>
          </p:nvPr>
        </p:nvGraphicFramePr>
        <p:xfrm>
          <a:off x="5796136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57146</TotalTime>
  <Words>929</Words>
  <Application>Microsoft Office PowerPoint</Application>
  <PresentationFormat>화면 슬라이드 쇼(4:3)</PresentationFormat>
  <Paragraphs>492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382</cp:revision>
  <dcterms:created xsi:type="dcterms:W3CDTF">2018-05-10T00:35:19Z</dcterms:created>
  <dcterms:modified xsi:type="dcterms:W3CDTF">2020-10-29T09:01:51Z</dcterms:modified>
</cp:coreProperties>
</file>