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D4926-78C5-4F3F-9D02-B0209003FEB7}" v="46" dt="2022-07-04T03:27:0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ar, Sonali" userId="715079bb-5ce8-4020-b669-fd9e4bc27ce7" providerId="ADAL" clId="{83DD4926-78C5-4F3F-9D02-B0209003FEB7}"/>
    <pc:docChg chg="undo custSel addSld delSld modSld">
      <pc:chgData name="Pawar, Sonali" userId="715079bb-5ce8-4020-b669-fd9e4bc27ce7" providerId="ADAL" clId="{83DD4926-78C5-4F3F-9D02-B0209003FEB7}" dt="2022-07-06T11:49:34.065" v="1164" actId="47"/>
      <pc:docMkLst>
        <pc:docMk/>
      </pc:docMkLst>
      <pc:sldChg chg="modSp mod">
        <pc:chgData name="Pawar, Sonali" userId="715079bb-5ce8-4020-b669-fd9e4bc27ce7" providerId="ADAL" clId="{83DD4926-78C5-4F3F-9D02-B0209003FEB7}" dt="2022-07-04T03:18:20.817" v="1104" actId="207"/>
        <pc:sldMkLst>
          <pc:docMk/>
          <pc:sldMk cId="3714756887" sldId="256"/>
        </pc:sldMkLst>
        <pc:spChg chg="mod">
          <ac:chgData name="Pawar, Sonali" userId="715079bb-5ce8-4020-b669-fd9e4bc27ce7" providerId="ADAL" clId="{83DD4926-78C5-4F3F-9D02-B0209003FEB7}" dt="2022-07-04T03:13:04.807" v="1098" actId="20577"/>
          <ac:spMkLst>
            <pc:docMk/>
            <pc:sldMk cId="3714756887" sldId="256"/>
            <ac:spMk id="3" creationId="{58C49B4D-FEC9-459A-90C4-850A26D06D50}"/>
          </ac:spMkLst>
        </pc:spChg>
        <pc:spChg chg="mod">
          <ac:chgData name="Pawar, Sonali" userId="715079bb-5ce8-4020-b669-fd9e4bc27ce7" providerId="ADAL" clId="{83DD4926-78C5-4F3F-9D02-B0209003FEB7}" dt="2022-07-04T03:18:06.426" v="1100" actId="113"/>
          <ac:spMkLst>
            <pc:docMk/>
            <pc:sldMk cId="3714756887" sldId="256"/>
            <ac:spMk id="4" creationId="{18D016AD-0827-4D8C-B67B-6317E10F09C6}"/>
          </ac:spMkLst>
        </pc:spChg>
        <pc:spChg chg="mod">
          <ac:chgData name="Pawar, Sonali" userId="715079bb-5ce8-4020-b669-fd9e4bc27ce7" providerId="ADAL" clId="{83DD4926-78C5-4F3F-9D02-B0209003FEB7}" dt="2022-07-04T03:18:13.583" v="1102" actId="207"/>
          <ac:spMkLst>
            <pc:docMk/>
            <pc:sldMk cId="3714756887" sldId="256"/>
            <ac:spMk id="6" creationId="{3AD05D19-832E-4856-ADDB-6864E540E512}"/>
          </ac:spMkLst>
        </pc:spChg>
        <pc:spChg chg="mod">
          <ac:chgData name="Pawar, Sonali" userId="715079bb-5ce8-4020-b669-fd9e4bc27ce7" providerId="ADAL" clId="{83DD4926-78C5-4F3F-9D02-B0209003FEB7}" dt="2022-07-04T03:18:20.817" v="1104" actId="207"/>
          <ac:spMkLst>
            <pc:docMk/>
            <pc:sldMk cId="3714756887" sldId="256"/>
            <ac:spMk id="7" creationId="{A36F0119-6114-49C3-AAD6-64801F066EC5}"/>
          </ac:spMkLst>
        </pc:spChg>
      </pc:sldChg>
      <pc:sldChg chg="addSp delSp modSp mod setBg">
        <pc:chgData name="Pawar, Sonali" userId="715079bb-5ce8-4020-b669-fd9e4bc27ce7" providerId="ADAL" clId="{83DD4926-78C5-4F3F-9D02-B0209003FEB7}" dt="2022-07-04T03:20:04.088" v="1110" actId="1076"/>
        <pc:sldMkLst>
          <pc:docMk/>
          <pc:sldMk cId="2270388298" sldId="257"/>
        </pc:sldMkLst>
        <pc:spChg chg="mod">
          <ac:chgData name="Pawar, Sonali" userId="715079bb-5ce8-4020-b669-fd9e4bc27ce7" providerId="ADAL" clId="{83DD4926-78C5-4F3F-9D02-B0209003FEB7}" dt="2022-07-04T03:20:04.088" v="1110" actId="1076"/>
          <ac:spMkLst>
            <pc:docMk/>
            <pc:sldMk cId="2270388298" sldId="257"/>
            <ac:spMk id="2" creationId="{2040C747-B6A5-45EE-BA15-E117E90D35A8}"/>
          </ac:spMkLst>
        </pc:spChg>
        <pc:spChg chg="mod">
          <ac:chgData name="Pawar, Sonali" userId="715079bb-5ce8-4020-b669-fd9e4bc27ce7" providerId="ADAL" clId="{83DD4926-78C5-4F3F-9D02-B0209003FEB7}" dt="2022-07-03T13:34:26.231" v="11" actId="207"/>
          <ac:spMkLst>
            <pc:docMk/>
            <pc:sldMk cId="2270388298" sldId="257"/>
            <ac:spMk id="3" creationId="{26B0F115-C16A-4B0A-9834-105A37E3ADEE}"/>
          </ac:spMkLst>
        </pc:spChg>
        <pc:spChg chg="mod ord">
          <ac:chgData name="Pawar, Sonali" userId="715079bb-5ce8-4020-b669-fd9e4bc27ce7" providerId="ADAL" clId="{83DD4926-78C5-4F3F-9D02-B0209003FEB7}" dt="2022-07-03T15:20:46.371" v="1036" actId="20577"/>
          <ac:spMkLst>
            <pc:docMk/>
            <pc:sldMk cId="2270388298" sldId="257"/>
            <ac:spMk id="4" creationId="{43B0B51D-CC53-420C-9EBA-7C78B3607B34}"/>
          </ac:spMkLst>
        </pc:spChg>
        <pc:spChg chg="mod">
          <ac:chgData name="Pawar, Sonali" userId="715079bb-5ce8-4020-b669-fd9e4bc27ce7" providerId="ADAL" clId="{83DD4926-78C5-4F3F-9D02-B0209003FEB7}" dt="2022-07-04T03:19:42.423" v="1108" actId="113"/>
          <ac:spMkLst>
            <pc:docMk/>
            <pc:sldMk cId="2270388298" sldId="257"/>
            <ac:spMk id="5" creationId="{0F383094-FD69-47F5-861E-5A2BBB521775}"/>
          </ac:spMkLst>
        </pc:spChg>
        <pc:spChg chg="mod">
          <ac:chgData name="Pawar, Sonali" userId="715079bb-5ce8-4020-b669-fd9e4bc27ce7" providerId="ADAL" clId="{83DD4926-78C5-4F3F-9D02-B0209003FEB7}" dt="2022-07-04T03:19:42.423" v="1108" actId="113"/>
          <ac:spMkLst>
            <pc:docMk/>
            <pc:sldMk cId="2270388298" sldId="257"/>
            <ac:spMk id="6" creationId="{FB61D28A-DE1A-4CF7-8B6B-7ED82D08B285}"/>
          </ac:spMkLst>
        </pc:spChg>
        <pc:spChg chg="add del">
          <ac:chgData name="Pawar, Sonali" userId="715079bb-5ce8-4020-b669-fd9e4bc27ce7" providerId="ADAL" clId="{83DD4926-78C5-4F3F-9D02-B0209003FEB7}" dt="2022-07-03T13:31:51.598" v="1" actId="26606"/>
          <ac:spMkLst>
            <pc:docMk/>
            <pc:sldMk cId="2270388298" sldId="257"/>
            <ac:spMk id="16" creationId="{201CC55D-ED54-4C5C-95E6-10947BD1103B}"/>
          </ac:spMkLst>
        </pc:spChg>
        <pc:spChg chg="add del">
          <ac:chgData name="Pawar, Sonali" userId="715079bb-5ce8-4020-b669-fd9e4bc27ce7" providerId="ADAL" clId="{83DD4926-78C5-4F3F-9D02-B0209003FEB7}" dt="2022-07-03T13:31:51.598" v="1" actId="26606"/>
          <ac:spMkLst>
            <pc:docMk/>
            <pc:sldMk cId="2270388298" sldId="257"/>
            <ac:spMk id="22" creationId="{3873B707-463F-40B0-8227-E8CC6C67EB25}"/>
          </ac:spMkLst>
        </pc:spChg>
        <pc:spChg chg="add del">
          <ac:chgData name="Pawar, Sonali" userId="715079bb-5ce8-4020-b669-fd9e4bc27ce7" providerId="ADAL" clId="{83DD4926-78C5-4F3F-9D02-B0209003FEB7}" dt="2022-07-03T13:31:51.598" v="1" actId="26606"/>
          <ac:spMkLst>
            <pc:docMk/>
            <pc:sldMk cId="2270388298" sldId="257"/>
            <ac:spMk id="24" creationId="{C13237C8-E62C-4F0D-A318-BD6FB6C2D138}"/>
          </ac:spMkLst>
        </pc:spChg>
        <pc:spChg chg="add del">
          <ac:chgData name="Pawar, Sonali" userId="715079bb-5ce8-4020-b669-fd9e4bc27ce7" providerId="ADAL" clId="{83DD4926-78C5-4F3F-9D02-B0209003FEB7}" dt="2022-07-03T13:31:51.598" v="1" actId="26606"/>
          <ac:spMkLst>
            <pc:docMk/>
            <pc:sldMk cId="2270388298" sldId="257"/>
            <ac:spMk id="26" creationId="{19C9EAEA-39D0-4B0E-A0EB-51E7B26740B1}"/>
          </ac:spMkLst>
        </pc:spChg>
        <pc:spChg chg="add del">
          <ac:chgData name="Pawar, Sonali" userId="715079bb-5ce8-4020-b669-fd9e4bc27ce7" providerId="ADAL" clId="{83DD4926-78C5-4F3F-9D02-B0209003FEB7}" dt="2022-07-03T13:31:58.692" v="3" actId="26606"/>
          <ac:spMkLst>
            <pc:docMk/>
            <pc:sldMk cId="2270388298" sldId="257"/>
            <ac:spMk id="28" creationId="{2EB492CD-616E-47F8-933B-5E2D952A0593}"/>
          </ac:spMkLst>
        </pc:spChg>
        <pc:spChg chg="add del">
          <ac:chgData name="Pawar, Sonali" userId="715079bb-5ce8-4020-b669-fd9e4bc27ce7" providerId="ADAL" clId="{83DD4926-78C5-4F3F-9D02-B0209003FEB7}" dt="2022-07-03T13:31:58.692" v="3" actId="26606"/>
          <ac:spMkLst>
            <pc:docMk/>
            <pc:sldMk cId="2270388298" sldId="257"/>
            <ac:spMk id="29" creationId="{59383CF9-23B5-4335-9B21-1791C4CF1C75}"/>
          </ac:spMkLst>
        </pc:spChg>
        <pc:spChg chg="add del">
          <ac:chgData name="Pawar, Sonali" userId="715079bb-5ce8-4020-b669-fd9e4bc27ce7" providerId="ADAL" clId="{83DD4926-78C5-4F3F-9D02-B0209003FEB7}" dt="2022-07-03T13:31:58.692" v="3" actId="26606"/>
          <ac:spMkLst>
            <pc:docMk/>
            <pc:sldMk cId="2270388298" sldId="257"/>
            <ac:spMk id="30" creationId="{0007FE00-9498-4706-B255-6437B0252C02}"/>
          </ac:spMkLst>
        </pc:spChg>
        <pc:spChg chg="add del">
          <ac:chgData name="Pawar, Sonali" userId="715079bb-5ce8-4020-b669-fd9e4bc27ce7" providerId="ADAL" clId="{83DD4926-78C5-4F3F-9D02-B0209003FEB7}" dt="2022-07-03T13:32:04.275" v="5" actId="26606"/>
          <ac:spMkLst>
            <pc:docMk/>
            <pc:sldMk cId="2270388298" sldId="257"/>
            <ac:spMk id="32" creationId="{04812C46-200A-4DEB-A05E-3ED6C68C2387}"/>
          </ac:spMkLst>
        </pc:spChg>
        <pc:spChg chg="add del">
          <ac:chgData name="Pawar, Sonali" userId="715079bb-5ce8-4020-b669-fd9e4bc27ce7" providerId="ADAL" clId="{83DD4926-78C5-4F3F-9D02-B0209003FEB7}" dt="2022-07-03T13:32:36.222" v="7" actId="26606"/>
          <ac:spMkLst>
            <pc:docMk/>
            <pc:sldMk cId="2270388298" sldId="257"/>
            <ac:spMk id="34" creationId="{F13C74B1-5B17-4795-BED0-7140497B445A}"/>
          </ac:spMkLst>
        </pc:spChg>
        <pc:spChg chg="add del">
          <ac:chgData name="Pawar, Sonali" userId="715079bb-5ce8-4020-b669-fd9e4bc27ce7" providerId="ADAL" clId="{83DD4926-78C5-4F3F-9D02-B0209003FEB7}" dt="2022-07-03T13:32:36.222" v="7" actId="26606"/>
          <ac:spMkLst>
            <pc:docMk/>
            <pc:sldMk cId="2270388298" sldId="257"/>
            <ac:spMk id="35" creationId="{D4974D33-8DC5-464E-8C6D-BE58F0669C17}"/>
          </ac:spMkLst>
        </pc:spChg>
        <pc:spChg chg="add del">
          <ac:chgData name="Pawar, Sonali" userId="715079bb-5ce8-4020-b669-fd9e4bc27ce7" providerId="ADAL" clId="{83DD4926-78C5-4F3F-9D02-B0209003FEB7}" dt="2022-07-03T13:34:17.171" v="9" actId="26606"/>
          <ac:spMkLst>
            <pc:docMk/>
            <pc:sldMk cId="2270388298" sldId="257"/>
            <ac:spMk id="37" creationId="{201CC55D-ED54-4C5C-95E6-10947BD1103B}"/>
          </ac:spMkLst>
        </pc:spChg>
        <pc:spChg chg="add del">
          <ac:chgData name="Pawar, Sonali" userId="715079bb-5ce8-4020-b669-fd9e4bc27ce7" providerId="ADAL" clId="{83DD4926-78C5-4F3F-9D02-B0209003FEB7}" dt="2022-07-03T13:34:17.171" v="9" actId="26606"/>
          <ac:spMkLst>
            <pc:docMk/>
            <pc:sldMk cId="2270388298" sldId="257"/>
            <ac:spMk id="39" creationId="{3873B707-463F-40B0-8227-E8CC6C67EB25}"/>
          </ac:spMkLst>
        </pc:spChg>
        <pc:spChg chg="add del">
          <ac:chgData name="Pawar, Sonali" userId="715079bb-5ce8-4020-b669-fd9e4bc27ce7" providerId="ADAL" clId="{83DD4926-78C5-4F3F-9D02-B0209003FEB7}" dt="2022-07-03T13:34:17.171" v="9" actId="26606"/>
          <ac:spMkLst>
            <pc:docMk/>
            <pc:sldMk cId="2270388298" sldId="257"/>
            <ac:spMk id="40" creationId="{C13237C8-E62C-4F0D-A318-BD6FB6C2D138}"/>
          </ac:spMkLst>
        </pc:spChg>
        <pc:spChg chg="add del">
          <ac:chgData name="Pawar, Sonali" userId="715079bb-5ce8-4020-b669-fd9e4bc27ce7" providerId="ADAL" clId="{83DD4926-78C5-4F3F-9D02-B0209003FEB7}" dt="2022-07-03T13:34:17.171" v="9" actId="26606"/>
          <ac:spMkLst>
            <pc:docMk/>
            <pc:sldMk cId="2270388298" sldId="257"/>
            <ac:spMk id="41" creationId="{19C9EAEA-39D0-4B0E-A0EB-51E7B26740B1}"/>
          </ac:spMkLst>
        </pc:spChg>
        <pc:spChg chg="add">
          <ac:chgData name="Pawar, Sonali" userId="715079bb-5ce8-4020-b669-fd9e4bc27ce7" providerId="ADAL" clId="{83DD4926-78C5-4F3F-9D02-B0209003FEB7}" dt="2022-07-03T13:34:17.218" v="10" actId="26606"/>
          <ac:spMkLst>
            <pc:docMk/>
            <pc:sldMk cId="2270388298" sldId="257"/>
            <ac:spMk id="43" creationId="{F13C74B1-5B17-4795-BED0-7140497B445A}"/>
          </ac:spMkLst>
        </pc:spChg>
        <pc:spChg chg="add">
          <ac:chgData name="Pawar, Sonali" userId="715079bb-5ce8-4020-b669-fd9e4bc27ce7" providerId="ADAL" clId="{83DD4926-78C5-4F3F-9D02-B0209003FEB7}" dt="2022-07-03T13:34:17.218" v="10" actId="26606"/>
          <ac:spMkLst>
            <pc:docMk/>
            <pc:sldMk cId="2270388298" sldId="257"/>
            <ac:spMk id="44" creationId="{D4974D33-8DC5-464E-8C6D-BE58F0669C17}"/>
          </ac:spMkLst>
        </pc:spChg>
        <pc:grpChg chg="add del">
          <ac:chgData name="Pawar, Sonali" userId="715079bb-5ce8-4020-b669-fd9e4bc27ce7" providerId="ADAL" clId="{83DD4926-78C5-4F3F-9D02-B0209003FEB7}" dt="2022-07-03T13:31:51.598" v="1" actId="26606"/>
          <ac:grpSpMkLst>
            <pc:docMk/>
            <pc:sldMk cId="2270388298" sldId="257"/>
            <ac:grpSpMk id="18" creationId="{1DE889C7-FAD6-4397-98E2-05D503484459}"/>
          </ac:grpSpMkLst>
        </pc:grpChg>
        <pc:grpChg chg="add del">
          <ac:chgData name="Pawar, Sonali" userId="715079bb-5ce8-4020-b669-fd9e4bc27ce7" providerId="ADAL" clId="{83DD4926-78C5-4F3F-9D02-B0209003FEB7}" dt="2022-07-03T13:34:17.171" v="9" actId="26606"/>
          <ac:grpSpMkLst>
            <pc:docMk/>
            <pc:sldMk cId="2270388298" sldId="257"/>
            <ac:grpSpMk id="38" creationId="{1DE889C7-FAD6-4397-98E2-05D503484459}"/>
          </ac:grpSpMkLst>
        </pc:grpChg>
        <pc:picChg chg="mod">
          <ac:chgData name="Pawar, Sonali" userId="715079bb-5ce8-4020-b669-fd9e4bc27ce7" providerId="ADAL" clId="{83DD4926-78C5-4F3F-9D02-B0209003FEB7}" dt="2022-07-04T03:20:02.178" v="1109" actId="1076"/>
          <ac:picMkLst>
            <pc:docMk/>
            <pc:sldMk cId="2270388298" sldId="257"/>
            <ac:picMk id="11" creationId="{BC1C588A-0961-4AC0-A1F6-A11D5030B88B}"/>
          </ac:picMkLst>
        </pc:picChg>
      </pc:sldChg>
      <pc:sldChg chg="addSp delSp modSp new mod setBg">
        <pc:chgData name="Pawar, Sonali" userId="715079bb-5ce8-4020-b669-fd9e4bc27ce7" providerId="ADAL" clId="{83DD4926-78C5-4F3F-9D02-B0209003FEB7}" dt="2022-07-04T03:21:05.094" v="1118" actId="207"/>
        <pc:sldMkLst>
          <pc:docMk/>
          <pc:sldMk cId="963977638" sldId="258"/>
        </pc:sldMkLst>
        <pc:spChg chg="mod">
          <ac:chgData name="Pawar, Sonali" userId="715079bb-5ce8-4020-b669-fd9e4bc27ce7" providerId="ADAL" clId="{83DD4926-78C5-4F3F-9D02-B0209003FEB7}" dt="2022-07-03T14:25:34.604" v="534" actId="26606"/>
          <ac:spMkLst>
            <pc:docMk/>
            <pc:sldMk cId="963977638" sldId="258"/>
            <ac:spMk id="2" creationId="{1904674C-A190-4568-A1E9-9E829146EE59}"/>
          </ac:spMkLst>
        </pc:spChg>
        <pc:spChg chg="add del mod ord">
          <ac:chgData name="Pawar, Sonali" userId="715079bb-5ce8-4020-b669-fd9e4bc27ce7" providerId="ADAL" clId="{83DD4926-78C5-4F3F-9D02-B0209003FEB7}" dt="2022-07-03T14:24:08.394" v="525" actId="26606"/>
          <ac:spMkLst>
            <pc:docMk/>
            <pc:sldMk cId="963977638" sldId="258"/>
            <ac:spMk id="3" creationId="{393F48FA-F6BF-440A-9420-AFCC3AD12A87}"/>
          </ac:spMkLst>
        </pc:spChg>
        <pc:spChg chg="mod">
          <ac:chgData name="Pawar, Sonali" userId="715079bb-5ce8-4020-b669-fd9e4bc27ce7" providerId="ADAL" clId="{83DD4926-78C5-4F3F-9D02-B0209003FEB7}" dt="2022-07-04T03:21:05.094" v="1118" actId="207"/>
          <ac:spMkLst>
            <pc:docMk/>
            <pc:sldMk cId="963977638" sldId="258"/>
            <ac:spMk id="3" creationId="{4B3D1C09-440B-4D9D-AACB-42C2919F195E}"/>
          </ac:spMkLst>
        </pc:spChg>
        <pc:spChg chg="mod">
          <ac:chgData name="Pawar, Sonali" userId="715079bb-5ce8-4020-b669-fd9e4bc27ce7" providerId="ADAL" clId="{83DD4926-78C5-4F3F-9D02-B0209003FEB7}" dt="2022-07-04T03:21:05.094" v="1118" actId="207"/>
          <ac:spMkLst>
            <pc:docMk/>
            <pc:sldMk cId="963977638" sldId="258"/>
            <ac:spMk id="4" creationId="{20A7ABDA-C728-43B0-A060-F9D55D84DB96}"/>
          </ac:spMkLst>
        </pc:spChg>
        <pc:spChg chg="mod">
          <ac:chgData name="Pawar, Sonali" userId="715079bb-5ce8-4020-b669-fd9e4bc27ce7" providerId="ADAL" clId="{83DD4926-78C5-4F3F-9D02-B0209003FEB7}" dt="2022-07-04T03:21:05.094" v="1118" actId="207"/>
          <ac:spMkLst>
            <pc:docMk/>
            <pc:sldMk cId="963977638" sldId="258"/>
            <ac:spMk id="6" creationId="{9BD04CF6-0F58-4A5D-890F-21F65C2E6FAF}"/>
          </ac:spMkLst>
        </pc:spChg>
        <pc:spChg chg="add del">
          <ac:chgData name="Pawar, Sonali" userId="715079bb-5ce8-4020-b669-fd9e4bc27ce7" providerId="ADAL" clId="{83DD4926-78C5-4F3F-9D02-B0209003FEB7}" dt="2022-07-03T14:19:36.858" v="472" actId="26606"/>
          <ac:spMkLst>
            <pc:docMk/>
            <pc:sldMk cId="963977638" sldId="258"/>
            <ac:spMk id="10" creationId="{2B566528-1B12-4246-9431-5C2D7D081168}"/>
          </ac:spMkLst>
        </pc:spChg>
        <pc:spChg chg="add del mod">
          <ac:chgData name="Pawar, Sonali" userId="715079bb-5ce8-4020-b669-fd9e4bc27ce7" providerId="ADAL" clId="{83DD4926-78C5-4F3F-9D02-B0209003FEB7}" dt="2022-07-04T03:20:32.952" v="1113" actId="478"/>
          <ac:spMkLst>
            <pc:docMk/>
            <pc:sldMk cId="963977638" sldId="258"/>
            <ac:spMk id="11" creationId="{FB8763D1-6A95-4CAD-991B-F89C8CF7685E}"/>
          </ac:spMkLst>
        </pc:spChg>
        <pc:spChg chg="add del">
          <ac:chgData name="Pawar, Sonali" userId="715079bb-5ce8-4020-b669-fd9e4bc27ce7" providerId="ADAL" clId="{83DD4926-78C5-4F3F-9D02-B0209003FEB7}" dt="2022-07-03T14:19:39.590" v="474" actId="26606"/>
          <ac:spMkLst>
            <pc:docMk/>
            <pc:sldMk cId="963977638" sldId="258"/>
            <ac:spMk id="20" creationId="{9D80C9EF-3CC6-4ECC-9C2D-9D0396C96ED9}"/>
          </ac:spMkLst>
        </pc:spChg>
        <pc:spChg chg="add del">
          <ac:chgData name="Pawar, Sonali" userId="715079bb-5ce8-4020-b669-fd9e4bc27ce7" providerId="ADAL" clId="{83DD4926-78C5-4F3F-9D02-B0209003FEB7}" dt="2022-07-03T14:19:39.590" v="474" actId="26606"/>
          <ac:spMkLst>
            <pc:docMk/>
            <pc:sldMk cId="963977638" sldId="258"/>
            <ac:spMk id="21" creationId="{5DA32751-37A2-45C0-BE94-63D375E27003}"/>
          </ac:spMkLst>
        </pc:spChg>
        <pc:spChg chg="add del">
          <ac:chgData name="Pawar, Sonali" userId="715079bb-5ce8-4020-b669-fd9e4bc27ce7" providerId="ADAL" clId="{83DD4926-78C5-4F3F-9D02-B0209003FEB7}" dt="2022-07-03T14:19:39.590" v="474" actId="26606"/>
          <ac:spMkLst>
            <pc:docMk/>
            <pc:sldMk cId="963977638" sldId="258"/>
            <ac:spMk id="22" creationId="{E659831F-0D9A-4C63-9EBB-8435B85A440F}"/>
          </ac:spMkLst>
        </pc:spChg>
        <pc:spChg chg="add del">
          <ac:chgData name="Pawar, Sonali" userId="715079bb-5ce8-4020-b669-fd9e4bc27ce7" providerId="ADAL" clId="{83DD4926-78C5-4F3F-9D02-B0209003FEB7}" dt="2022-07-03T14:19:39.590" v="474" actId="26606"/>
          <ac:spMkLst>
            <pc:docMk/>
            <pc:sldMk cId="963977638" sldId="258"/>
            <ac:spMk id="23" creationId="{5A55FBCD-CD42-40F5-8A1B-3203F9CAEEAA}"/>
          </ac:spMkLst>
        </pc:spChg>
        <pc:spChg chg="add del">
          <ac:chgData name="Pawar, Sonali" userId="715079bb-5ce8-4020-b669-fd9e4bc27ce7" providerId="ADAL" clId="{83DD4926-78C5-4F3F-9D02-B0209003FEB7}" dt="2022-07-03T14:20:28.742" v="484" actId="26606"/>
          <ac:spMkLst>
            <pc:docMk/>
            <pc:sldMk cId="963977638" sldId="258"/>
            <ac:spMk id="25" creationId="{F13C74B1-5B17-4795-BED0-7140497B445A}"/>
          </ac:spMkLst>
        </pc:spChg>
        <pc:spChg chg="add del">
          <ac:chgData name="Pawar, Sonali" userId="715079bb-5ce8-4020-b669-fd9e4bc27ce7" providerId="ADAL" clId="{83DD4926-78C5-4F3F-9D02-B0209003FEB7}" dt="2022-07-03T14:20:28.742" v="484" actId="26606"/>
          <ac:spMkLst>
            <pc:docMk/>
            <pc:sldMk cId="963977638" sldId="258"/>
            <ac:spMk id="26" creationId="{D4974D33-8DC5-464E-8C6D-BE58F0669C17}"/>
          </ac:spMkLst>
        </pc:spChg>
        <pc:spChg chg="add del">
          <ac:chgData name="Pawar, Sonali" userId="715079bb-5ce8-4020-b669-fd9e4bc27ce7" providerId="ADAL" clId="{83DD4926-78C5-4F3F-9D02-B0209003FEB7}" dt="2022-07-03T14:20:58.989" v="491" actId="26606"/>
          <ac:spMkLst>
            <pc:docMk/>
            <pc:sldMk cId="963977638" sldId="258"/>
            <ac:spMk id="31" creationId="{F13C74B1-5B17-4795-BED0-7140497B445A}"/>
          </ac:spMkLst>
        </pc:spChg>
        <pc:spChg chg="add del">
          <ac:chgData name="Pawar, Sonali" userId="715079bb-5ce8-4020-b669-fd9e4bc27ce7" providerId="ADAL" clId="{83DD4926-78C5-4F3F-9D02-B0209003FEB7}" dt="2022-07-03T14:20:58.989" v="491" actId="26606"/>
          <ac:spMkLst>
            <pc:docMk/>
            <pc:sldMk cId="963977638" sldId="258"/>
            <ac:spMk id="33" creationId="{D4974D33-8DC5-464E-8C6D-BE58F0669C17}"/>
          </ac:spMkLst>
        </pc:spChg>
        <pc:spChg chg="add del">
          <ac:chgData name="Pawar, Sonali" userId="715079bb-5ce8-4020-b669-fd9e4bc27ce7" providerId="ADAL" clId="{83DD4926-78C5-4F3F-9D02-B0209003FEB7}" dt="2022-07-03T14:20:49.550" v="486" actId="26606"/>
          <ac:spMkLst>
            <pc:docMk/>
            <pc:sldMk cId="963977638" sldId="258"/>
            <ac:spMk id="38" creationId="{743AA782-23D1-4521-8CAD-47662984AA08}"/>
          </ac:spMkLst>
        </pc:spChg>
        <pc:spChg chg="add del">
          <ac:chgData name="Pawar, Sonali" userId="715079bb-5ce8-4020-b669-fd9e4bc27ce7" providerId="ADAL" clId="{83DD4926-78C5-4F3F-9D02-B0209003FEB7}" dt="2022-07-03T14:20:49.550" v="486" actId="26606"/>
          <ac:spMkLst>
            <pc:docMk/>
            <pc:sldMk cId="963977638" sldId="258"/>
            <ac:spMk id="40" creationId="{71877DBC-BB60-40F0-AC93-2ACDBAAE60CE}"/>
          </ac:spMkLst>
        </pc:spChg>
        <pc:spChg chg="add del">
          <ac:chgData name="Pawar, Sonali" userId="715079bb-5ce8-4020-b669-fd9e4bc27ce7" providerId="ADAL" clId="{83DD4926-78C5-4F3F-9D02-B0209003FEB7}" dt="2022-07-03T14:20:51.574" v="488" actId="26606"/>
          <ac:spMkLst>
            <pc:docMk/>
            <pc:sldMk cId="963977638" sldId="258"/>
            <ac:spMk id="42" creationId="{A6D37EE4-EA1B-46EE-A54B-5233C63C9695}"/>
          </ac:spMkLst>
        </pc:spChg>
        <pc:spChg chg="add del">
          <ac:chgData name="Pawar, Sonali" userId="715079bb-5ce8-4020-b669-fd9e4bc27ce7" providerId="ADAL" clId="{83DD4926-78C5-4F3F-9D02-B0209003FEB7}" dt="2022-07-03T14:20:51.574" v="488" actId="26606"/>
          <ac:spMkLst>
            <pc:docMk/>
            <pc:sldMk cId="963977638" sldId="258"/>
            <ac:spMk id="43" creationId="{927D5270-6648-4CC1-8F78-48BE299CAC25}"/>
          </ac:spMkLst>
        </pc:spChg>
        <pc:spChg chg="add del">
          <ac:chgData name="Pawar, Sonali" userId="715079bb-5ce8-4020-b669-fd9e4bc27ce7" providerId="ADAL" clId="{83DD4926-78C5-4F3F-9D02-B0209003FEB7}" dt="2022-07-03T14:20:58.958" v="490" actId="26606"/>
          <ac:spMkLst>
            <pc:docMk/>
            <pc:sldMk cId="963977638" sldId="258"/>
            <ac:spMk id="45" creationId="{F13C74B1-5B17-4795-BED0-7140497B445A}"/>
          </ac:spMkLst>
        </pc:spChg>
        <pc:spChg chg="add del">
          <ac:chgData name="Pawar, Sonali" userId="715079bb-5ce8-4020-b669-fd9e4bc27ce7" providerId="ADAL" clId="{83DD4926-78C5-4F3F-9D02-B0209003FEB7}" dt="2022-07-03T14:20:58.958" v="490" actId="26606"/>
          <ac:spMkLst>
            <pc:docMk/>
            <pc:sldMk cId="963977638" sldId="258"/>
            <ac:spMk id="46" creationId="{D4974D33-8DC5-464E-8C6D-BE58F0669C17}"/>
          </ac:spMkLst>
        </pc:spChg>
        <pc:spChg chg="add del">
          <ac:chgData name="Pawar, Sonali" userId="715079bb-5ce8-4020-b669-fd9e4bc27ce7" providerId="ADAL" clId="{83DD4926-78C5-4F3F-9D02-B0209003FEB7}" dt="2022-07-03T14:24:08.394" v="525" actId="26606"/>
          <ac:spMkLst>
            <pc:docMk/>
            <pc:sldMk cId="963977638" sldId="258"/>
            <ac:spMk id="48" creationId="{2C61293E-6EBE-43EF-A52C-9BEBFD7679D4}"/>
          </ac:spMkLst>
        </pc:spChg>
        <pc:spChg chg="add del">
          <ac:chgData name="Pawar, Sonali" userId="715079bb-5ce8-4020-b669-fd9e4bc27ce7" providerId="ADAL" clId="{83DD4926-78C5-4F3F-9D02-B0209003FEB7}" dt="2022-07-03T14:24:08.394" v="525" actId="26606"/>
          <ac:spMkLst>
            <pc:docMk/>
            <pc:sldMk cId="963977638" sldId="258"/>
            <ac:spMk id="49" creationId="{21540236-BFD5-4A9D-8840-4703E7F76825}"/>
          </ac:spMkLst>
        </pc:spChg>
        <pc:spChg chg="add del">
          <ac:chgData name="Pawar, Sonali" userId="715079bb-5ce8-4020-b669-fd9e4bc27ce7" providerId="ADAL" clId="{83DD4926-78C5-4F3F-9D02-B0209003FEB7}" dt="2022-07-03T14:22:35.601" v="504" actId="26606"/>
          <ac:spMkLst>
            <pc:docMk/>
            <pc:sldMk cId="963977638" sldId="258"/>
            <ac:spMk id="51" creationId="{743AA782-23D1-4521-8CAD-47662984AA08}"/>
          </ac:spMkLst>
        </pc:spChg>
        <pc:spChg chg="add del">
          <ac:chgData name="Pawar, Sonali" userId="715079bb-5ce8-4020-b669-fd9e4bc27ce7" providerId="ADAL" clId="{83DD4926-78C5-4F3F-9D02-B0209003FEB7}" dt="2022-07-03T14:22:35.601" v="504" actId="26606"/>
          <ac:spMkLst>
            <pc:docMk/>
            <pc:sldMk cId="963977638" sldId="258"/>
            <ac:spMk id="52" creationId="{71877DBC-BB60-40F0-AC93-2ACDBAAE60CE}"/>
          </ac:spMkLst>
        </pc:spChg>
        <pc:spChg chg="add del">
          <ac:chgData name="Pawar, Sonali" userId="715079bb-5ce8-4020-b669-fd9e4bc27ce7" providerId="ADAL" clId="{83DD4926-78C5-4F3F-9D02-B0209003FEB7}" dt="2022-07-03T14:23:04.055" v="508" actId="26606"/>
          <ac:spMkLst>
            <pc:docMk/>
            <pc:sldMk cId="963977638" sldId="258"/>
            <ac:spMk id="53" creationId="{743AA782-23D1-4521-8CAD-47662984AA08}"/>
          </ac:spMkLst>
        </pc:spChg>
        <pc:spChg chg="add del">
          <ac:chgData name="Pawar, Sonali" userId="715079bb-5ce8-4020-b669-fd9e4bc27ce7" providerId="ADAL" clId="{83DD4926-78C5-4F3F-9D02-B0209003FEB7}" dt="2022-07-03T14:21:28.765" v="496" actId="26606"/>
          <ac:spMkLst>
            <pc:docMk/>
            <pc:sldMk cId="963977638" sldId="258"/>
            <ac:spMk id="54" creationId="{B1595A09-E336-4D1B-9B3A-06A2287A54E2}"/>
          </ac:spMkLst>
        </pc:spChg>
        <pc:spChg chg="add del">
          <ac:chgData name="Pawar, Sonali" userId="715079bb-5ce8-4020-b669-fd9e4bc27ce7" providerId="ADAL" clId="{83DD4926-78C5-4F3F-9D02-B0209003FEB7}" dt="2022-07-03T14:23:04.055" v="508" actId="26606"/>
          <ac:spMkLst>
            <pc:docMk/>
            <pc:sldMk cId="963977638" sldId="258"/>
            <ac:spMk id="55" creationId="{71877DBC-BB60-40F0-AC93-2ACDBAAE60CE}"/>
          </ac:spMkLst>
        </pc:spChg>
        <pc:spChg chg="add del">
          <ac:chgData name="Pawar, Sonali" userId="715079bb-5ce8-4020-b669-fd9e4bc27ce7" providerId="ADAL" clId="{83DD4926-78C5-4F3F-9D02-B0209003FEB7}" dt="2022-07-03T14:21:28.765" v="496" actId="26606"/>
          <ac:spMkLst>
            <pc:docMk/>
            <pc:sldMk cId="963977638" sldId="258"/>
            <ac:spMk id="56" creationId="{3540989C-C7B8-473B-BF87-6F2DA6A90006}"/>
          </ac:spMkLst>
        </pc:spChg>
        <pc:spChg chg="add del">
          <ac:chgData name="Pawar, Sonali" userId="715079bb-5ce8-4020-b669-fd9e4bc27ce7" providerId="ADAL" clId="{83DD4926-78C5-4F3F-9D02-B0209003FEB7}" dt="2022-07-03T14:23:13.815" v="510" actId="26606"/>
          <ac:spMkLst>
            <pc:docMk/>
            <pc:sldMk cId="963977638" sldId="258"/>
            <ac:spMk id="57" creationId="{2C61293E-6EBE-43EF-A52C-9BEBFD7679D4}"/>
          </ac:spMkLst>
        </pc:spChg>
        <pc:spChg chg="add del">
          <ac:chgData name="Pawar, Sonali" userId="715079bb-5ce8-4020-b669-fd9e4bc27ce7" providerId="ADAL" clId="{83DD4926-78C5-4F3F-9D02-B0209003FEB7}" dt="2022-07-03T14:22:02.510" v="498" actId="26606"/>
          <ac:spMkLst>
            <pc:docMk/>
            <pc:sldMk cId="963977638" sldId="258"/>
            <ac:spMk id="58" creationId="{2C61293E-6EBE-43EF-A52C-9BEBFD7679D4}"/>
          </ac:spMkLst>
        </pc:spChg>
        <pc:spChg chg="add del">
          <ac:chgData name="Pawar, Sonali" userId="715079bb-5ce8-4020-b669-fd9e4bc27ce7" providerId="ADAL" clId="{83DD4926-78C5-4F3F-9D02-B0209003FEB7}" dt="2022-07-03T14:22:02.510" v="498" actId="26606"/>
          <ac:spMkLst>
            <pc:docMk/>
            <pc:sldMk cId="963977638" sldId="258"/>
            <ac:spMk id="59" creationId="{21540236-BFD5-4A9D-8840-4703E7F76825}"/>
          </ac:spMkLst>
        </pc:spChg>
        <pc:spChg chg="add del">
          <ac:chgData name="Pawar, Sonali" userId="715079bb-5ce8-4020-b669-fd9e4bc27ce7" providerId="ADAL" clId="{83DD4926-78C5-4F3F-9D02-B0209003FEB7}" dt="2022-07-03T14:23:13.815" v="510" actId="26606"/>
          <ac:spMkLst>
            <pc:docMk/>
            <pc:sldMk cId="963977638" sldId="258"/>
            <ac:spMk id="60" creationId="{21540236-BFD5-4A9D-8840-4703E7F76825}"/>
          </ac:spMkLst>
        </pc:spChg>
        <pc:spChg chg="add del">
          <ac:chgData name="Pawar, Sonali" userId="715079bb-5ce8-4020-b669-fd9e4bc27ce7" providerId="ADAL" clId="{83DD4926-78C5-4F3F-9D02-B0209003FEB7}" dt="2022-07-03T14:22:26.165" v="500" actId="26606"/>
          <ac:spMkLst>
            <pc:docMk/>
            <pc:sldMk cId="963977638" sldId="258"/>
            <ac:spMk id="61" creationId="{D009D6D5-DAC2-4A8B-A17A-E206B9012D09}"/>
          </ac:spMkLst>
        </pc:spChg>
        <pc:spChg chg="add del">
          <ac:chgData name="Pawar, Sonali" userId="715079bb-5ce8-4020-b669-fd9e4bc27ce7" providerId="ADAL" clId="{83DD4926-78C5-4F3F-9D02-B0209003FEB7}" dt="2022-07-03T14:23:23.129" v="512" actId="26606"/>
          <ac:spMkLst>
            <pc:docMk/>
            <pc:sldMk cId="963977638" sldId="258"/>
            <ac:spMk id="62" creationId="{F13C74B1-5B17-4795-BED0-7140497B445A}"/>
          </ac:spMkLst>
        </pc:spChg>
        <pc:spChg chg="add del">
          <ac:chgData name="Pawar, Sonali" userId="715079bb-5ce8-4020-b669-fd9e4bc27ce7" providerId="ADAL" clId="{83DD4926-78C5-4F3F-9D02-B0209003FEB7}" dt="2022-07-03T14:23:23.129" v="512" actId="26606"/>
          <ac:spMkLst>
            <pc:docMk/>
            <pc:sldMk cId="963977638" sldId="258"/>
            <ac:spMk id="63" creationId="{D4974D33-8DC5-464E-8C6D-BE58F0669C17}"/>
          </ac:spMkLst>
        </pc:spChg>
        <pc:spChg chg="add del">
          <ac:chgData name="Pawar, Sonali" userId="715079bb-5ce8-4020-b669-fd9e4bc27ce7" providerId="ADAL" clId="{83DD4926-78C5-4F3F-9D02-B0209003FEB7}" dt="2022-07-03T14:23:41.644" v="518" actId="26606"/>
          <ac:spMkLst>
            <pc:docMk/>
            <pc:sldMk cId="963977638" sldId="258"/>
            <ac:spMk id="64" creationId="{3AFE8227-C443-417B-BA91-520EB1EF4559}"/>
          </ac:spMkLst>
        </pc:spChg>
        <pc:spChg chg="add del">
          <ac:chgData name="Pawar, Sonali" userId="715079bb-5ce8-4020-b669-fd9e4bc27ce7" providerId="ADAL" clId="{83DD4926-78C5-4F3F-9D02-B0209003FEB7}" dt="2022-07-03T14:23:28.539" v="514" actId="26606"/>
          <ac:spMkLst>
            <pc:docMk/>
            <pc:sldMk cId="963977638" sldId="258"/>
            <ac:spMk id="65" creationId="{B1595A09-E336-4D1B-9B3A-06A2287A54E2}"/>
          </ac:spMkLst>
        </pc:spChg>
        <pc:spChg chg="add del">
          <ac:chgData name="Pawar, Sonali" userId="715079bb-5ce8-4020-b669-fd9e4bc27ce7" providerId="ADAL" clId="{83DD4926-78C5-4F3F-9D02-B0209003FEB7}" dt="2022-07-03T14:23:28.539" v="514" actId="26606"/>
          <ac:spMkLst>
            <pc:docMk/>
            <pc:sldMk cId="963977638" sldId="258"/>
            <ac:spMk id="66" creationId="{3540989C-C7B8-473B-BF87-6F2DA6A90006}"/>
          </ac:spMkLst>
        </pc:spChg>
        <pc:spChg chg="add del">
          <ac:chgData name="Pawar, Sonali" userId="715079bb-5ce8-4020-b669-fd9e4bc27ce7" providerId="ADAL" clId="{83DD4926-78C5-4F3F-9D02-B0209003FEB7}" dt="2022-07-03T14:23:41.644" v="518" actId="26606"/>
          <ac:spMkLst>
            <pc:docMk/>
            <pc:sldMk cId="963977638" sldId="258"/>
            <ac:spMk id="67" creationId="{907741FC-B544-4A6E-B831-6789D042333D}"/>
          </ac:spMkLst>
        </pc:spChg>
        <pc:spChg chg="add del">
          <ac:chgData name="Pawar, Sonali" userId="715079bb-5ce8-4020-b669-fd9e4bc27ce7" providerId="ADAL" clId="{83DD4926-78C5-4F3F-9D02-B0209003FEB7}" dt="2022-07-03T14:23:41.644" v="518" actId="26606"/>
          <ac:spMkLst>
            <pc:docMk/>
            <pc:sldMk cId="963977638" sldId="258"/>
            <ac:spMk id="68" creationId="{3F0BE7ED-7814-4273-B18A-F26CC0380380}"/>
          </ac:spMkLst>
        </pc:spChg>
        <pc:spChg chg="add del">
          <ac:chgData name="Pawar, Sonali" userId="715079bb-5ce8-4020-b669-fd9e4bc27ce7" providerId="ADAL" clId="{83DD4926-78C5-4F3F-9D02-B0209003FEB7}" dt="2022-07-03T14:23:49.627" v="520" actId="26606"/>
          <ac:spMkLst>
            <pc:docMk/>
            <pc:sldMk cId="963977638" sldId="258"/>
            <ac:spMk id="70" creationId="{2C61293E-6EBE-43EF-A52C-9BEBFD7679D4}"/>
          </ac:spMkLst>
        </pc:spChg>
        <pc:spChg chg="add del">
          <ac:chgData name="Pawar, Sonali" userId="715079bb-5ce8-4020-b669-fd9e4bc27ce7" providerId="ADAL" clId="{83DD4926-78C5-4F3F-9D02-B0209003FEB7}" dt="2022-07-03T14:23:49.627" v="520" actId="26606"/>
          <ac:spMkLst>
            <pc:docMk/>
            <pc:sldMk cId="963977638" sldId="258"/>
            <ac:spMk id="71" creationId="{21540236-BFD5-4A9D-8840-4703E7F76825}"/>
          </ac:spMkLst>
        </pc:spChg>
        <pc:spChg chg="add del">
          <ac:chgData name="Pawar, Sonali" userId="715079bb-5ce8-4020-b669-fd9e4bc27ce7" providerId="ADAL" clId="{83DD4926-78C5-4F3F-9D02-B0209003FEB7}" dt="2022-07-03T14:23:53.463" v="522" actId="26606"/>
          <ac:spMkLst>
            <pc:docMk/>
            <pc:sldMk cId="963977638" sldId="258"/>
            <ac:spMk id="74" creationId="{2C61293E-6EBE-43EF-A52C-9BEBFD7679D4}"/>
          </ac:spMkLst>
        </pc:spChg>
        <pc:spChg chg="add del">
          <ac:chgData name="Pawar, Sonali" userId="715079bb-5ce8-4020-b669-fd9e4bc27ce7" providerId="ADAL" clId="{83DD4926-78C5-4F3F-9D02-B0209003FEB7}" dt="2022-07-03T14:23:53.463" v="522" actId="26606"/>
          <ac:spMkLst>
            <pc:docMk/>
            <pc:sldMk cId="963977638" sldId="258"/>
            <ac:spMk id="75" creationId="{3FCFB1DE-0B7E-48CC-BA90-B2AB0889F9D6}"/>
          </ac:spMkLst>
        </pc:spChg>
        <pc:spChg chg="add del">
          <ac:chgData name="Pawar, Sonali" userId="715079bb-5ce8-4020-b669-fd9e4bc27ce7" providerId="ADAL" clId="{83DD4926-78C5-4F3F-9D02-B0209003FEB7}" dt="2022-07-03T14:23:53.463" v="522" actId="26606"/>
          <ac:spMkLst>
            <pc:docMk/>
            <pc:sldMk cId="963977638" sldId="258"/>
            <ac:spMk id="76" creationId="{393F48FA-F6BF-440A-9420-AFCC3AD12A87}"/>
          </ac:spMkLst>
        </pc:spChg>
        <pc:spChg chg="add del">
          <ac:chgData name="Pawar, Sonali" userId="715079bb-5ce8-4020-b669-fd9e4bc27ce7" providerId="ADAL" clId="{83DD4926-78C5-4F3F-9D02-B0209003FEB7}" dt="2022-07-03T14:24:08.376" v="524" actId="26606"/>
          <ac:spMkLst>
            <pc:docMk/>
            <pc:sldMk cId="963977638" sldId="258"/>
            <ac:spMk id="78" creationId="{7B831B6F-405A-4B47-B9BB-5CA88F285844}"/>
          </ac:spMkLst>
        </pc:spChg>
        <pc:spChg chg="add del">
          <ac:chgData name="Pawar, Sonali" userId="715079bb-5ce8-4020-b669-fd9e4bc27ce7" providerId="ADAL" clId="{83DD4926-78C5-4F3F-9D02-B0209003FEB7}" dt="2022-07-03T14:24:08.376" v="524" actId="26606"/>
          <ac:spMkLst>
            <pc:docMk/>
            <pc:sldMk cId="963977638" sldId="258"/>
            <ac:spMk id="79" creationId="{953EE71A-6488-4203-A7C4-77102FD0DCCA}"/>
          </ac:spMkLst>
        </pc:spChg>
        <pc:spChg chg="add del">
          <ac:chgData name="Pawar, Sonali" userId="715079bb-5ce8-4020-b669-fd9e4bc27ce7" providerId="ADAL" clId="{83DD4926-78C5-4F3F-9D02-B0209003FEB7}" dt="2022-07-03T14:24:08.376" v="524" actId="26606"/>
          <ac:spMkLst>
            <pc:docMk/>
            <pc:sldMk cId="963977638" sldId="258"/>
            <ac:spMk id="80" creationId="{393F48FA-F6BF-440A-9420-AFCC3AD12A87}"/>
          </ac:spMkLst>
        </pc:spChg>
        <pc:spChg chg="add mod">
          <ac:chgData name="Pawar, Sonali" userId="715079bb-5ce8-4020-b669-fd9e4bc27ce7" providerId="ADAL" clId="{83DD4926-78C5-4F3F-9D02-B0209003FEB7}" dt="2022-07-03T14:25:34.604" v="534" actId="26606"/>
          <ac:spMkLst>
            <pc:docMk/>
            <pc:sldMk cId="963977638" sldId="258"/>
            <ac:spMk id="82" creationId="{393F48FA-F6BF-440A-9420-AFCC3AD12A87}"/>
          </ac:spMkLst>
        </pc:spChg>
        <pc:spChg chg="add del">
          <ac:chgData name="Pawar, Sonali" userId="715079bb-5ce8-4020-b669-fd9e4bc27ce7" providerId="ADAL" clId="{83DD4926-78C5-4F3F-9D02-B0209003FEB7}" dt="2022-07-03T14:25:26.571" v="531" actId="26606"/>
          <ac:spMkLst>
            <pc:docMk/>
            <pc:sldMk cId="963977638" sldId="258"/>
            <ac:spMk id="87" creationId="{2C61293E-6EBE-43EF-A52C-9BEBFD7679D4}"/>
          </ac:spMkLst>
        </pc:spChg>
        <pc:spChg chg="add del">
          <ac:chgData name="Pawar, Sonali" userId="715079bb-5ce8-4020-b669-fd9e4bc27ce7" providerId="ADAL" clId="{83DD4926-78C5-4F3F-9D02-B0209003FEB7}" dt="2022-07-03T14:25:26.571" v="531" actId="26606"/>
          <ac:spMkLst>
            <pc:docMk/>
            <pc:sldMk cId="963977638" sldId="258"/>
            <ac:spMk id="89" creationId="{21540236-BFD5-4A9D-8840-4703E7F76825}"/>
          </ac:spMkLst>
        </pc:spChg>
        <pc:spChg chg="add del">
          <ac:chgData name="Pawar, Sonali" userId="715079bb-5ce8-4020-b669-fd9e4bc27ce7" providerId="ADAL" clId="{83DD4926-78C5-4F3F-9D02-B0209003FEB7}" dt="2022-07-03T14:25:34.578" v="533" actId="26606"/>
          <ac:spMkLst>
            <pc:docMk/>
            <pc:sldMk cId="963977638" sldId="258"/>
            <ac:spMk id="91" creationId="{B1595A09-E336-4D1B-9B3A-06A2287A54E2}"/>
          </ac:spMkLst>
        </pc:spChg>
        <pc:spChg chg="add del">
          <ac:chgData name="Pawar, Sonali" userId="715079bb-5ce8-4020-b669-fd9e4bc27ce7" providerId="ADAL" clId="{83DD4926-78C5-4F3F-9D02-B0209003FEB7}" dt="2022-07-03T14:25:34.578" v="533" actId="26606"/>
          <ac:spMkLst>
            <pc:docMk/>
            <pc:sldMk cId="963977638" sldId="258"/>
            <ac:spMk id="92" creationId="{3540989C-C7B8-473B-BF87-6F2DA6A90006}"/>
          </ac:spMkLst>
        </pc:spChg>
        <pc:spChg chg="add">
          <ac:chgData name="Pawar, Sonali" userId="715079bb-5ce8-4020-b669-fd9e4bc27ce7" providerId="ADAL" clId="{83DD4926-78C5-4F3F-9D02-B0209003FEB7}" dt="2022-07-03T14:25:34.604" v="534" actId="26606"/>
          <ac:spMkLst>
            <pc:docMk/>
            <pc:sldMk cId="963977638" sldId="258"/>
            <ac:spMk id="94" creationId="{2C61293E-6EBE-43EF-A52C-9BEBFD7679D4}"/>
          </ac:spMkLst>
        </pc:spChg>
        <pc:spChg chg="add">
          <ac:chgData name="Pawar, Sonali" userId="715079bb-5ce8-4020-b669-fd9e4bc27ce7" providerId="ADAL" clId="{83DD4926-78C5-4F3F-9D02-B0209003FEB7}" dt="2022-07-03T14:25:34.604" v="534" actId="26606"/>
          <ac:spMkLst>
            <pc:docMk/>
            <pc:sldMk cId="963977638" sldId="258"/>
            <ac:spMk id="95" creationId="{21540236-BFD5-4A9D-8840-4703E7F76825}"/>
          </ac:spMkLst>
        </pc:spChg>
        <pc:grpChg chg="add del">
          <ac:chgData name="Pawar, Sonali" userId="715079bb-5ce8-4020-b669-fd9e4bc27ce7" providerId="ADAL" clId="{83DD4926-78C5-4F3F-9D02-B0209003FEB7}" dt="2022-07-03T14:19:36.858" v="472" actId="26606"/>
          <ac:grpSpMkLst>
            <pc:docMk/>
            <pc:sldMk cId="963977638" sldId="258"/>
            <ac:grpSpMk id="12" creationId="{828A5161-06F1-46CF-8AD7-844680A59E13}"/>
          </ac:grpSpMkLst>
        </pc:grpChg>
        <pc:grpChg chg="add del">
          <ac:chgData name="Pawar, Sonali" userId="715079bb-5ce8-4020-b669-fd9e4bc27ce7" providerId="ADAL" clId="{83DD4926-78C5-4F3F-9D02-B0209003FEB7}" dt="2022-07-03T14:19:36.858" v="472" actId="26606"/>
          <ac:grpSpMkLst>
            <pc:docMk/>
            <pc:sldMk cId="963977638" sldId="258"/>
            <ac:grpSpMk id="16" creationId="{5995D10D-E9C9-47DB-AE7E-801FEF38F5C9}"/>
          </ac:grpSpMkLst>
        </pc:grpChg>
        <pc:graphicFrameChg chg="add del">
          <ac:chgData name="Pawar, Sonali" userId="715079bb-5ce8-4020-b669-fd9e4bc27ce7" providerId="ADAL" clId="{83DD4926-78C5-4F3F-9D02-B0209003FEB7}" dt="2022-07-03T14:23:49.627" v="520" actId="26606"/>
          <ac:graphicFrameMkLst>
            <pc:docMk/>
            <pc:sldMk cId="963977638" sldId="258"/>
            <ac:graphicFrameMk id="72" creationId="{B4BE5A14-3F50-0E56-8886-6E31D2EB01FE}"/>
          </ac:graphicFrameMkLst>
        </pc:graphicFrameChg>
        <pc:picChg chg="add mod ord">
          <ac:chgData name="Pawar, Sonali" userId="715079bb-5ce8-4020-b669-fd9e4bc27ce7" providerId="ADAL" clId="{83DD4926-78C5-4F3F-9D02-B0209003FEB7}" dt="2022-07-03T14:25:43.301" v="536" actId="14100"/>
          <ac:picMkLst>
            <pc:docMk/>
            <pc:sldMk cId="963977638" sldId="258"/>
            <ac:picMk id="5" creationId="{D2204A49-7CCB-484D-9AC1-0338BFE771AA}"/>
          </ac:picMkLst>
        </pc:picChg>
        <pc:picChg chg="add del mod">
          <ac:chgData name="Pawar, Sonali" userId="715079bb-5ce8-4020-b669-fd9e4bc27ce7" providerId="ADAL" clId="{83DD4926-78C5-4F3F-9D02-B0209003FEB7}" dt="2022-07-04T03:20:48.524" v="1116" actId="478"/>
          <ac:picMkLst>
            <pc:docMk/>
            <pc:sldMk cId="963977638" sldId="258"/>
            <ac:picMk id="10" creationId="{6E1FC688-FDAE-494C-AB57-4FCF5D24FC04}"/>
          </ac:picMkLst>
        </pc:picChg>
        <pc:picChg chg="add del mod">
          <ac:chgData name="Pawar, Sonali" userId="715079bb-5ce8-4020-b669-fd9e4bc27ce7" providerId="ADAL" clId="{83DD4926-78C5-4F3F-9D02-B0209003FEB7}" dt="2022-07-04T03:20:39.871" v="1114" actId="478"/>
          <ac:picMkLst>
            <pc:docMk/>
            <pc:sldMk cId="963977638" sldId="258"/>
            <ac:picMk id="12" creationId="{24B5A14B-CE38-45A5-BF26-7ACF2B563C16}"/>
          </ac:picMkLst>
        </pc:picChg>
      </pc:sldChg>
      <pc:sldChg chg="new del">
        <pc:chgData name="Pawar, Sonali" userId="715079bb-5ce8-4020-b669-fd9e4bc27ce7" providerId="ADAL" clId="{83DD4926-78C5-4F3F-9D02-B0209003FEB7}" dt="2022-07-03T13:37:22.743" v="13" actId="47"/>
        <pc:sldMkLst>
          <pc:docMk/>
          <pc:sldMk cId="3656630179" sldId="258"/>
        </pc:sldMkLst>
      </pc:sldChg>
      <pc:sldChg chg="modSp new del mod">
        <pc:chgData name="Pawar, Sonali" userId="715079bb-5ce8-4020-b669-fd9e4bc27ce7" providerId="ADAL" clId="{83DD4926-78C5-4F3F-9D02-B0209003FEB7}" dt="2022-07-03T13:55:04.390" v="28" actId="47"/>
        <pc:sldMkLst>
          <pc:docMk/>
          <pc:sldMk cId="3035401577" sldId="259"/>
        </pc:sldMkLst>
        <pc:spChg chg="mod">
          <ac:chgData name="Pawar, Sonali" userId="715079bb-5ce8-4020-b669-fd9e4bc27ce7" providerId="ADAL" clId="{83DD4926-78C5-4F3F-9D02-B0209003FEB7}" dt="2022-07-03T13:54:36.950" v="27"/>
          <ac:spMkLst>
            <pc:docMk/>
            <pc:sldMk cId="3035401577" sldId="259"/>
            <ac:spMk id="2" creationId="{0B3BB13C-7502-477E-A5D4-261220D78588}"/>
          </ac:spMkLst>
        </pc:spChg>
      </pc:sldChg>
      <pc:sldChg chg="addSp delSp modSp new mod">
        <pc:chgData name="Pawar, Sonali" userId="715079bb-5ce8-4020-b669-fd9e4bc27ce7" providerId="ADAL" clId="{83DD4926-78C5-4F3F-9D02-B0209003FEB7}" dt="2022-07-04T03:22:03.279" v="1127" actId="1076"/>
        <pc:sldMkLst>
          <pc:docMk/>
          <pc:sldMk cId="3265960390" sldId="259"/>
        </pc:sldMkLst>
        <pc:spChg chg="add mod">
          <ac:chgData name="Pawar, Sonali" userId="715079bb-5ce8-4020-b669-fd9e4bc27ce7" providerId="ADAL" clId="{83DD4926-78C5-4F3F-9D02-B0209003FEB7}" dt="2022-07-03T13:56:03.581" v="41" actId="14100"/>
          <ac:spMkLst>
            <pc:docMk/>
            <pc:sldMk cId="3265960390" sldId="259"/>
            <ac:spMk id="2" creationId="{F7A9948F-C84C-4C46-98BD-E330E7BBDBFB}"/>
          </ac:spMkLst>
        </pc:spChg>
        <pc:spChg chg="del">
          <ac:chgData name="Pawar, Sonali" userId="715079bb-5ce8-4020-b669-fd9e4bc27ce7" providerId="ADAL" clId="{83DD4926-78C5-4F3F-9D02-B0209003FEB7}" dt="2022-07-04T03:21:32.981" v="1122" actId="478"/>
          <ac:spMkLst>
            <pc:docMk/>
            <pc:sldMk cId="3265960390" sldId="259"/>
            <ac:spMk id="3" creationId="{3BA641F5-FE58-4F7C-BF09-9B957501FFEC}"/>
          </ac:spMkLst>
        </pc:spChg>
        <pc:spChg chg="add del mod">
          <ac:chgData name="Pawar, Sonali" userId="715079bb-5ce8-4020-b669-fd9e4bc27ce7" providerId="ADAL" clId="{83DD4926-78C5-4F3F-9D02-B0209003FEB7}" dt="2022-07-03T13:56:33.479" v="46"/>
          <ac:spMkLst>
            <pc:docMk/>
            <pc:sldMk cId="3265960390" sldId="259"/>
            <ac:spMk id="3" creationId="{D6FDB988-07D6-48AD-830B-1B50C84E8475}"/>
          </ac:spMkLst>
        </pc:spChg>
        <pc:spChg chg="add del mod">
          <ac:chgData name="Pawar, Sonali" userId="715079bb-5ce8-4020-b669-fd9e4bc27ce7" providerId="ADAL" clId="{83DD4926-78C5-4F3F-9D02-B0209003FEB7}" dt="2022-07-03T13:56:33.481" v="48"/>
          <ac:spMkLst>
            <pc:docMk/>
            <pc:sldMk cId="3265960390" sldId="259"/>
            <ac:spMk id="4" creationId="{0E6A3F13-F4A1-47B5-9F90-AEFC299CC680}"/>
          </ac:spMkLst>
        </pc:spChg>
        <pc:spChg chg="mod">
          <ac:chgData name="Pawar, Sonali" userId="715079bb-5ce8-4020-b669-fd9e4bc27ce7" providerId="ADAL" clId="{83DD4926-78C5-4F3F-9D02-B0209003FEB7}" dt="2022-07-04T03:21:54.307" v="1126" actId="207"/>
          <ac:spMkLst>
            <pc:docMk/>
            <pc:sldMk cId="3265960390" sldId="259"/>
            <ac:spMk id="4" creationId="{7C269106-2860-48FA-AA9A-5CD1C6F88E9C}"/>
          </ac:spMkLst>
        </pc:spChg>
        <pc:spChg chg="add mod">
          <ac:chgData name="Pawar, Sonali" userId="715079bb-5ce8-4020-b669-fd9e4bc27ce7" providerId="ADAL" clId="{83DD4926-78C5-4F3F-9D02-B0209003FEB7}" dt="2022-07-03T14:07:52.396" v="285" actId="14100"/>
          <ac:spMkLst>
            <pc:docMk/>
            <pc:sldMk cId="3265960390" sldId="259"/>
            <ac:spMk id="5" creationId="{64CF8395-400D-4F51-AE5C-4709CEC36E4F}"/>
          </ac:spMkLst>
        </pc:spChg>
        <pc:spChg chg="add mod">
          <ac:chgData name="Pawar, Sonali" userId="715079bb-5ce8-4020-b669-fd9e4bc27ce7" providerId="ADAL" clId="{83DD4926-78C5-4F3F-9D02-B0209003FEB7}" dt="2022-07-04T03:22:03.279" v="1127" actId="1076"/>
          <ac:spMkLst>
            <pc:docMk/>
            <pc:sldMk cId="3265960390" sldId="259"/>
            <ac:spMk id="6" creationId="{42FA73F3-513F-4C08-86E5-46BDD778CA51}"/>
          </ac:spMkLst>
        </pc:spChg>
        <pc:spChg chg="mod">
          <ac:chgData name="Pawar, Sonali" userId="715079bb-5ce8-4020-b669-fd9e4bc27ce7" providerId="ADAL" clId="{83DD4926-78C5-4F3F-9D02-B0209003FEB7}" dt="2022-07-04T03:22:03.279" v="1127" actId="1076"/>
          <ac:spMkLst>
            <pc:docMk/>
            <pc:sldMk cId="3265960390" sldId="259"/>
            <ac:spMk id="7" creationId="{5F980320-4E59-4A51-BC99-04128A4C0013}"/>
          </ac:spMkLst>
        </pc:spChg>
        <pc:spChg chg="add mod">
          <ac:chgData name="Pawar, Sonali" userId="715079bb-5ce8-4020-b669-fd9e4bc27ce7" providerId="ADAL" clId="{83DD4926-78C5-4F3F-9D02-B0209003FEB7}" dt="2022-07-04T03:21:54.307" v="1126" actId="207"/>
          <ac:spMkLst>
            <pc:docMk/>
            <pc:sldMk cId="3265960390" sldId="259"/>
            <ac:spMk id="11" creationId="{3DF49A59-4742-4DA3-99A2-F41B236A9A31}"/>
          </ac:spMkLst>
        </pc:spChg>
        <pc:picChg chg="add mod">
          <ac:chgData name="Pawar, Sonali" userId="715079bb-5ce8-4020-b669-fd9e4bc27ce7" providerId="ADAL" clId="{83DD4926-78C5-4F3F-9D02-B0209003FEB7}" dt="2022-07-03T14:05:32.837" v="282" actId="1076"/>
          <ac:picMkLst>
            <pc:docMk/>
            <pc:sldMk cId="3265960390" sldId="259"/>
            <ac:picMk id="8" creationId="{7D4D4C24-970D-4252-B6A7-9EC44C1309B8}"/>
          </ac:picMkLst>
        </pc:picChg>
        <pc:picChg chg="add mod">
          <ac:chgData name="Pawar, Sonali" userId="715079bb-5ce8-4020-b669-fd9e4bc27ce7" providerId="ADAL" clId="{83DD4926-78C5-4F3F-9D02-B0209003FEB7}" dt="2022-07-03T14:09:21.559" v="296" actId="14100"/>
          <ac:picMkLst>
            <pc:docMk/>
            <pc:sldMk cId="3265960390" sldId="259"/>
            <ac:picMk id="10" creationId="{B9BB31F9-24AA-4F34-BCFF-BA445CCFC77E}"/>
          </ac:picMkLst>
        </pc:picChg>
      </pc:sldChg>
      <pc:sldChg chg="addSp delSp modSp new mod setBg">
        <pc:chgData name="Pawar, Sonali" userId="715079bb-5ce8-4020-b669-fd9e4bc27ce7" providerId="ADAL" clId="{83DD4926-78C5-4F3F-9D02-B0209003FEB7}" dt="2022-07-04T03:22:29.532" v="1130" actId="207"/>
        <pc:sldMkLst>
          <pc:docMk/>
          <pc:sldMk cId="734865889" sldId="260"/>
        </pc:sldMkLst>
        <pc:spChg chg="mod">
          <ac:chgData name="Pawar, Sonali" userId="715079bb-5ce8-4020-b669-fd9e4bc27ce7" providerId="ADAL" clId="{83DD4926-78C5-4F3F-9D02-B0209003FEB7}" dt="2022-07-03T14:35:55.990" v="597" actId="1076"/>
          <ac:spMkLst>
            <pc:docMk/>
            <pc:sldMk cId="734865889" sldId="260"/>
            <ac:spMk id="2" creationId="{3E62C44F-5007-499B-8E7A-E703F0679073}"/>
          </ac:spMkLst>
        </pc:spChg>
        <pc:spChg chg="mod">
          <ac:chgData name="Pawar, Sonali" userId="715079bb-5ce8-4020-b669-fd9e4bc27ce7" providerId="ADAL" clId="{83DD4926-78C5-4F3F-9D02-B0209003FEB7}" dt="2022-07-04T03:22:13.737" v="1128" actId="1076"/>
          <ac:spMkLst>
            <pc:docMk/>
            <pc:sldMk cId="734865889" sldId="260"/>
            <ac:spMk id="3" creationId="{61BD49E1-B861-4A49-9B0B-15B46EAE070C}"/>
          </ac:spMkLst>
        </pc:spChg>
        <pc:spChg chg="mod">
          <ac:chgData name="Pawar, Sonali" userId="715079bb-5ce8-4020-b669-fd9e4bc27ce7" providerId="ADAL" clId="{83DD4926-78C5-4F3F-9D02-B0209003FEB7}" dt="2022-07-04T03:22:29.532" v="1130" actId="207"/>
          <ac:spMkLst>
            <pc:docMk/>
            <pc:sldMk cId="734865889" sldId="260"/>
            <ac:spMk id="4" creationId="{A95AEBD7-506F-42DE-88CA-0440BCAB8D26}"/>
          </ac:spMkLst>
        </pc:spChg>
        <pc:spChg chg="mod">
          <ac:chgData name="Pawar, Sonali" userId="715079bb-5ce8-4020-b669-fd9e4bc27ce7" providerId="ADAL" clId="{83DD4926-78C5-4F3F-9D02-B0209003FEB7}" dt="2022-07-04T03:22:29.532" v="1130" actId="207"/>
          <ac:spMkLst>
            <pc:docMk/>
            <pc:sldMk cId="734865889" sldId="260"/>
            <ac:spMk id="6" creationId="{8E9E0F93-30DE-4D2A-AE4C-7731632720AD}"/>
          </ac:spMkLst>
        </pc:spChg>
        <pc:spChg chg="mod">
          <ac:chgData name="Pawar, Sonali" userId="715079bb-5ce8-4020-b669-fd9e4bc27ce7" providerId="ADAL" clId="{83DD4926-78C5-4F3F-9D02-B0209003FEB7}" dt="2022-07-04T03:22:29.532" v="1130" actId="207"/>
          <ac:spMkLst>
            <pc:docMk/>
            <pc:sldMk cId="734865889" sldId="260"/>
            <ac:spMk id="7" creationId="{4BE22E94-A176-4105-A4C9-21156EBF213B}"/>
          </ac:spMkLst>
        </pc:spChg>
        <pc:spChg chg="add del">
          <ac:chgData name="Pawar, Sonali" userId="715079bb-5ce8-4020-b669-fd9e4bc27ce7" providerId="ADAL" clId="{83DD4926-78C5-4F3F-9D02-B0209003FEB7}" dt="2022-07-03T14:34:09.151" v="573" actId="26606"/>
          <ac:spMkLst>
            <pc:docMk/>
            <pc:sldMk cId="734865889" sldId="260"/>
            <ac:spMk id="8" creationId="{C2554CA6-288E-4202-BC52-2E5A8F0C0AED}"/>
          </ac:spMkLst>
        </pc:spChg>
        <pc:spChg chg="add del">
          <ac:chgData name="Pawar, Sonali" userId="715079bb-5ce8-4020-b669-fd9e4bc27ce7" providerId="ADAL" clId="{83DD4926-78C5-4F3F-9D02-B0209003FEB7}" dt="2022-07-03T14:34:09.151" v="573" actId="26606"/>
          <ac:spMkLst>
            <pc:docMk/>
            <pc:sldMk cId="734865889" sldId="260"/>
            <ac:spMk id="10" creationId="{B10BB131-AC8E-4A8E-A5D1-36260F720C3B}"/>
          </ac:spMkLst>
        </pc:spChg>
        <pc:spChg chg="add del">
          <ac:chgData name="Pawar, Sonali" userId="715079bb-5ce8-4020-b669-fd9e4bc27ce7" providerId="ADAL" clId="{83DD4926-78C5-4F3F-9D02-B0209003FEB7}" dt="2022-07-03T14:34:09.151" v="573" actId="26606"/>
          <ac:spMkLst>
            <pc:docMk/>
            <pc:sldMk cId="734865889" sldId="260"/>
            <ac:spMk id="12" creationId="{5B7778FC-632E-4DCA-A7CB-0D7731CCF970}"/>
          </ac:spMkLst>
        </pc:spChg>
        <pc:spChg chg="add del">
          <ac:chgData name="Pawar, Sonali" userId="715079bb-5ce8-4020-b669-fd9e4bc27ce7" providerId="ADAL" clId="{83DD4926-78C5-4F3F-9D02-B0209003FEB7}" dt="2022-07-03T14:34:09.151" v="573" actId="26606"/>
          <ac:spMkLst>
            <pc:docMk/>
            <pc:sldMk cId="734865889" sldId="260"/>
            <ac:spMk id="14" creationId="{FA23A907-97FB-4A8F-880A-DD77401C4296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16" creationId="{9F835A99-04AC-494A-A572-AFE8413CC938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17" creationId="{E92FEB64-6EEA-4759-B4A4-BD2C1E660BA8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18" creationId="{7B786209-1B0B-4CA9-9BDD-F7327066A84D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19" creationId="{B10BB131-AC8E-4A8E-A5D1-36260F720C3B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20" creationId="{2D2964BB-484D-45AE-AD66-D407D0629652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21" creationId="{14847E93-7DC1-4D4B-8829-B19AA7137C50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22" creationId="{6691AC69-A76E-4DAB-B565-468B6B87ACF3}"/>
          </ac:spMkLst>
        </pc:spChg>
        <pc:spChg chg="add del">
          <ac:chgData name="Pawar, Sonali" userId="715079bb-5ce8-4020-b669-fd9e4bc27ce7" providerId="ADAL" clId="{83DD4926-78C5-4F3F-9D02-B0209003FEB7}" dt="2022-07-03T14:34:20.177" v="575" actId="26606"/>
          <ac:spMkLst>
            <pc:docMk/>
            <pc:sldMk cId="734865889" sldId="260"/>
            <ac:spMk id="23" creationId="{5566D6E1-03A1-4D73-A4E0-35D74D568A04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25" creationId="{1709F1D5-B0F1-4714-A239-E5B61C161915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26" creationId="{228FB460-D3FF-4440-A020-05982A09E517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27" creationId="{14847E93-7DC1-4D4B-8829-B19AA7137C50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28" creationId="{5566D6E1-03A1-4D73-A4E0-35D74D568A04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29" creationId="{9F835A99-04AC-494A-A572-AFE8413CC938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30" creationId="{7B786209-1B0B-4CA9-9BDD-F7327066A84D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31" creationId="{2D2964BB-484D-45AE-AD66-D407D0629652}"/>
          </ac:spMkLst>
        </pc:spChg>
        <pc:spChg chg="add del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32" creationId="{6691AC69-A76E-4DAB-B565-468B6B87ACF3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37" creationId="{F837543A-6020-4505-A233-C9DB4BF74011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39" creationId="{35B16301-FB18-48BA-A6DD-C37CAF6F9A18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41" creationId="{C3C0D90E-074A-4F52-9B11-B52BEF4BCBE5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43" creationId="{CABBD4C1-E6F8-46F6-8152-A8A97490BF4D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45" creationId="{83BA5EF5-1FE9-4BF9-83BB-269BCDDF6156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49" creationId="{88853921-7BC9-4BDE-ACAB-133C683C82D6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51" creationId="{09192968-3AE7-4470-A61C-97294BB92731}"/>
          </ac:spMkLst>
        </pc:spChg>
        <pc:spChg chg="add">
          <ac:chgData name="Pawar, Sonali" userId="715079bb-5ce8-4020-b669-fd9e4bc27ce7" providerId="ADAL" clId="{83DD4926-78C5-4F3F-9D02-B0209003FEB7}" dt="2022-07-03T14:34:35.893" v="580" actId="26606"/>
          <ac:spMkLst>
            <pc:docMk/>
            <pc:sldMk cId="734865889" sldId="260"/>
            <ac:spMk id="53" creationId="{3AB72E55-43E4-4356-BFE8-E2102CB0B505}"/>
          </ac:spMkLst>
        </pc:spChg>
        <pc:picChg chg="add mod">
          <ac:chgData name="Pawar, Sonali" userId="715079bb-5ce8-4020-b669-fd9e4bc27ce7" providerId="ADAL" clId="{83DD4926-78C5-4F3F-9D02-B0209003FEB7}" dt="2022-07-03T14:35:47.471" v="594" actId="14100"/>
          <ac:picMkLst>
            <pc:docMk/>
            <pc:sldMk cId="734865889" sldId="260"/>
            <ac:picMk id="5" creationId="{9A00C244-0D56-4362-B28F-29BC941F0F2C}"/>
          </ac:picMkLst>
        </pc:picChg>
        <pc:cxnChg chg="add">
          <ac:chgData name="Pawar, Sonali" userId="715079bb-5ce8-4020-b669-fd9e4bc27ce7" providerId="ADAL" clId="{83DD4926-78C5-4F3F-9D02-B0209003FEB7}" dt="2022-07-03T14:34:35.893" v="580" actId="26606"/>
          <ac:cxnSpMkLst>
            <pc:docMk/>
            <pc:sldMk cId="734865889" sldId="260"/>
            <ac:cxnSpMk id="47" creationId="{4B3BCACB-5880-460B-9606-8C433A9AF99D}"/>
          </ac:cxnSpMkLst>
        </pc:cxnChg>
      </pc:sldChg>
      <pc:sldChg chg="new del">
        <pc:chgData name="Pawar, Sonali" userId="715079bb-5ce8-4020-b669-fd9e4bc27ce7" providerId="ADAL" clId="{83DD4926-78C5-4F3F-9D02-B0209003FEB7}" dt="2022-07-03T14:26:38.694" v="538" actId="47"/>
        <pc:sldMkLst>
          <pc:docMk/>
          <pc:sldMk cId="977696734" sldId="260"/>
        </pc:sldMkLst>
      </pc:sldChg>
      <pc:sldChg chg="addSp delSp modSp new del mod setBg">
        <pc:chgData name="Pawar, Sonali" userId="715079bb-5ce8-4020-b669-fd9e4bc27ce7" providerId="ADAL" clId="{83DD4926-78C5-4F3F-9D02-B0209003FEB7}" dt="2022-07-06T11:49:31.813" v="1163" actId="47"/>
        <pc:sldMkLst>
          <pc:docMk/>
          <pc:sldMk cId="1571990160" sldId="261"/>
        </pc:sldMkLst>
        <pc:spChg chg="mod ord">
          <ac:chgData name="Pawar, Sonali" userId="715079bb-5ce8-4020-b669-fd9e4bc27ce7" providerId="ADAL" clId="{83DD4926-78C5-4F3F-9D02-B0209003FEB7}" dt="2022-07-03T14:36:53.822" v="604" actId="26606"/>
          <ac:spMkLst>
            <pc:docMk/>
            <pc:sldMk cId="1571990160" sldId="261"/>
            <ac:spMk id="2" creationId="{84238D6C-8408-406D-9C18-F6CCB31BB245}"/>
          </ac:spMkLst>
        </pc:spChg>
        <pc:spChg chg="del">
          <ac:chgData name="Pawar, Sonali" userId="715079bb-5ce8-4020-b669-fd9e4bc27ce7" providerId="ADAL" clId="{83DD4926-78C5-4F3F-9D02-B0209003FEB7}" dt="2022-07-03T14:28:39.134" v="547"/>
          <ac:spMkLst>
            <pc:docMk/>
            <pc:sldMk cId="1571990160" sldId="261"/>
            <ac:spMk id="3" creationId="{3DCEE13E-BB24-48A5-928C-F637591ABA53}"/>
          </ac:spMkLst>
        </pc:spChg>
        <pc:spChg chg="mod">
          <ac:chgData name="Pawar, Sonali" userId="715079bb-5ce8-4020-b669-fd9e4bc27ce7" providerId="ADAL" clId="{83DD4926-78C5-4F3F-9D02-B0209003FEB7}" dt="2022-07-04T03:22:49.094" v="1132" actId="113"/>
          <ac:spMkLst>
            <pc:docMk/>
            <pc:sldMk cId="1571990160" sldId="261"/>
            <ac:spMk id="3" creationId="{4DE70E3F-D503-4179-A8D9-6084C65A1C7B}"/>
          </ac:spMkLst>
        </pc:spChg>
        <pc:spChg chg="mod">
          <ac:chgData name="Pawar, Sonali" userId="715079bb-5ce8-4020-b669-fd9e4bc27ce7" providerId="ADAL" clId="{83DD4926-78C5-4F3F-9D02-B0209003FEB7}" dt="2022-07-04T03:22:49.094" v="1132" actId="113"/>
          <ac:spMkLst>
            <pc:docMk/>
            <pc:sldMk cId="1571990160" sldId="261"/>
            <ac:spMk id="5" creationId="{CCE269C7-4BA9-4B96-9439-7619405AB09D}"/>
          </ac:spMkLst>
        </pc:spChg>
        <pc:spChg chg="add del">
          <ac:chgData name="Pawar, Sonali" userId="715079bb-5ce8-4020-b669-fd9e4bc27ce7" providerId="ADAL" clId="{83DD4926-78C5-4F3F-9D02-B0209003FEB7}" dt="2022-07-03T14:36:45.430" v="603" actId="26606"/>
          <ac:spMkLst>
            <pc:docMk/>
            <pc:sldMk cId="1571990160" sldId="261"/>
            <ac:spMk id="6" creationId="{E0B58608-23C8-4441-994D-C6823EEE1DB7}"/>
          </ac:spMkLst>
        </pc:spChg>
        <pc:spChg chg="mod">
          <ac:chgData name="Pawar, Sonali" userId="715079bb-5ce8-4020-b669-fd9e4bc27ce7" providerId="ADAL" clId="{83DD4926-78C5-4F3F-9D02-B0209003FEB7}" dt="2022-07-04T03:22:49.094" v="1132" actId="113"/>
          <ac:spMkLst>
            <pc:docMk/>
            <pc:sldMk cId="1571990160" sldId="261"/>
            <ac:spMk id="6" creationId="{FCC4662D-BEE7-4227-8074-61924A404327}"/>
          </ac:spMkLst>
        </pc:spChg>
        <pc:spChg chg="add">
          <ac:chgData name="Pawar, Sonali" userId="715079bb-5ce8-4020-b669-fd9e4bc27ce7" providerId="ADAL" clId="{83DD4926-78C5-4F3F-9D02-B0209003FEB7}" dt="2022-07-03T14:36:53.822" v="604" actId="26606"/>
          <ac:spMkLst>
            <pc:docMk/>
            <pc:sldMk cId="1571990160" sldId="261"/>
            <ac:spMk id="7" creationId="{665DBBEF-238B-476B-96AB-8AAC3224ECEA}"/>
          </ac:spMkLst>
        </pc:spChg>
        <pc:spChg chg="add del">
          <ac:chgData name="Pawar, Sonali" userId="715079bb-5ce8-4020-b669-fd9e4bc27ce7" providerId="ADAL" clId="{83DD4926-78C5-4F3F-9D02-B0209003FEB7}" dt="2022-07-03T14:29:39.527" v="553" actId="26606"/>
          <ac:spMkLst>
            <pc:docMk/>
            <pc:sldMk cId="1571990160" sldId="261"/>
            <ac:spMk id="8" creationId="{1CE2F5DE-C9B0-B008-9D64-A72ADA853A9C}"/>
          </ac:spMkLst>
        </pc:spChg>
        <pc:spChg chg="add del">
          <ac:chgData name="Pawar, Sonali" userId="715079bb-5ce8-4020-b669-fd9e4bc27ce7" providerId="ADAL" clId="{83DD4926-78C5-4F3F-9D02-B0209003FEB7}" dt="2022-07-03T14:36:45.430" v="603" actId="26606"/>
          <ac:spMkLst>
            <pc:docMk/>
            <pc:sldMk cId="1571990160" sldId="261"/>
            <ac:spMk id="9" creationId="{F0DCC097-1DB8-4B6D-85D0-6FBA0E1CA4BA}"/>
          </ac:spMkLst>
        </pc:spChg>
        <pc:spChg chg="add">
          <ac:chgData name="Pawar, Sonali" userId="715079bb-5ce8-4020-b669-fd9e4bc27ce7" providerId="ADAL" clId="{83DD4926-78C5-4F3F-9D02-B0209003FEB7}" dt="2022-07-03T14:36:53.822" v="604" actId="26606"/>
          <ac:spMkLst>
            <pc:docMk/>
            <pc:sldMk cId="1571990160" sldId="261"/>
            <ac:spMk id="10" creationId="{3FCFB1DE-0B7E-48CC-BA90-B2AB0889F9D6}"/>
          </ac:spMkLst>
        </pc:spChg>
        <pc:spChg chg="add del">
          <ac:chgData name="Pawar, Sonali" userId="715079bb-5ce8-4020-b669-fd9e4bc27ce7" providerId="ADAL" clId="{83DD4926-78C5-4F3F-9D02-B0209003FEB7}" dt="2022-07-03T14:29:39.527" v="553" actId="26606"/>
          <ac:spMkLst>
            <pc:docMk/>
            <pc:sldMk cId="1571990160" sldId="261"/>
            <ac:spMk id="11" creationId="{F13C74B1-5B17-4795-BED0-7140497B445A}"/>
          </ac:spMkLst>
        </pc:spChg>
        <pc:spChg chg="add del">
          <ac:chgData name="Pawar, Sonali" userId="715079bb-5ce8-4020-b669-fd9e4bc27ce7" providerId="ADAL" clId="{83DD4926-78C5-4F3F-9D02-B0209003FEB7}" dt="2022-07-03T14:29:39.527" v="553" actId="26606"/>
          <ac:spMkLst>
            <pc:docMk/>
            <pc:sldMk cId="1571990160" sldId="261"/>
            <ac:spMk id="13" creationId="{D4974D33-8DC5-464E-8C6D-BE58F0669C17}"/>
          </ac:spMkLst>
        </pc:spChg>
        <pc:spChg chg="add del">
          <ac:chgData name="Pawar, Sonali" userId="715079bb-5ce8-4020-b669-fd9e4bc27ce7" providerId="ADAL" clId="{83DD4926-78C5-4F3F-9D02-B0209003FEB7}" dt="2022-07-03T14:29:43.758" v="555" actId="26606"/>
          <ac:spMkLst>
            <pc:docMk/>
            <pc:sldMk cId="1571990160" sldId="261"/>
            <ac:spMk id="15" creationId="{B1595A09-E336-4D1B-9B3A-06A2287A54E2}"/>
          </ac:spMkLst>
        </pc:spChg>
        <pc:spChg chg="add del">
          <ac:chgData name="Pawar, Sonali" userId="715079bb-5ce8-4020-b669-fd9e4bc27ce7" providerId="ADAL" clId="{83DD4926-78C5-4F3F-9D02-B0209003FEB7}" dt="2022-07-03T14:29:43.758" v="555" actId="26606"/>
          <ac:spMkLst>
            <pc:docMk/>
            <pc:sldMk cId="1571990160" sldId="261"/>
            <ac:spMk id="16" creationId="{3540989C-C7B8-473B-BF87-6F2DA6A90006}"/>
          </ac:spMkLst>
        </pc:spChg>
        <pc:spChg chg="add del">
          <ac:chgData name="Pawar, Sonali" userId="715079bb-5ce8-4020-b669-fd9e4bc27ce7" providerId="ADAL" clId="{83DD4926-78C5-4F3F-9D02-B0209003FEB7}" dt="2022-07-03T14:29:43.758" v="555" actId="26606"/>
          <ac:spMkLst>
            <pc:docMk/>
            <pc:sldMk cId="1571990160" sldId="261"/>
            <ac:spMk id="17" creationId="{0865362D-36C8-A371-8596-0C494161BCBE}"/>
          </ac:spMkLst>
        </pc:spChg>
        <pc:spChg chg="add del">
          <ac:chgData name="Pawar, Sonali" userId="715079bb-5ce8-4020-b669-fd9e4bc27ce7" providerId="ADAL" clId="{83DD4926-78C5-4F3F-9D02-B0209003FEB7}" dt="2022-07-03T14:29:48.779" v="557" actId="26606"/>
          <ac:spMkLst>
            <pc:docMk/>
            <pc:sldMk cId="1571990160" sldId="261"/>
            <ac:spMk id="19" creationId="{B5CD9B92-0534-32AC-9C92-ABDD000107B2}"/>
          </ac:spMkLst>
        </pc:spChg>
        <pc:spChg chg="add del">
          <ac:chgData name="Pawar, Sonali" userId="715079bb-5ce8-4020-b669-fd9e4bc27ce7" providerId="ADAL" clId="{83DD4926-78C5-4F3F-9D02-B0209003FEB7}" dt="2022-07-03T14:29:57.990" v="559" actId="26606"/>
          <ac:spMkLst>
            <pc:docMk/>
            <pc:sldMk cId="1571990160" sldId="261"/>
            <ac:spMk id="21" creationId="{D1A4588A-55D5-49B8-BE41-54ACDCFF2C17}"/>
          </ac:spMkLst>
        </pc:spChg>
        <pc:spChg chg="add del">
          <ac:chgData name="Pawar, Sonali" userId="715079bb-5ce8-4020-b669-fd9e4bc27ce7" providerId="ADAL" clId="{83DD4926-78C5-4F3F-9D02-B0209003FEB7}" dt="2022-07-03T14:29:57.990" v="559" actId="26606"/>
          <ac:spMkLst>
            <pc:docMk/>
            <pc:sldMk cId="1571990160" sldId="261"/>
            <ac:spMk id="22" creationId="{F97E7EA2-EDCD-47E9-81BC-415C606D1B58}"/>
          </ac:spMkLst>
        </pc:spChg>
        <pc:spChg chg="add del">
          <ac:chgData name="Pawar, Sonali" userId="715079bb-5ce8-4020-b669-fd9e4bc27ce7" providerId="ADAL" clId="{83DD4926-78C5-4F3F-9D02-B0209003FEB7}" dt="2022-07-03T14:29:57.990" v="559" actId="26606"/>
          <ac:spMkLst>
            <pc:docMk/>
            <pc:sldMk cId="1571990160" sldId="261"/>
            <ac:spMk id="23" creationId="{06D79D49-BFB4-512A-5AA5-A9A2EE3DF221}"/>
          </ac:spMkLst>
        </pc:spChg>
        <pc:spChg chg="add del">
          <ac:chgData name="Pawar, Sonali" userId="715079bb-5ce8-4020-b669-fd9e4bc27ce7" providerId="ADAL" clId="{83DD4926-78C5-4F3F-9D02-B0209003FEB7}" dt="2022-07-03T14:30:30.485" v="561" actId="26606"/>
          <ac:spMkLst>
            <pc:docMk/>
            <pc:sldMk cId="1571990160" sldId="261"/>
            <ac:spMk id="25" creationId="{FF9B822F-893E-44C8-963C-64F50ACECBB2}"/>
          </ac:spMkLst>
        </pc:spChg>
        <pc:spChg chg="add del">
          <ac:chgData name="Pawar, Sonali" userId="715079bb-5ce8-4020-b669-fd9e4bc27ce7" providerId="ADAL" clId="{83DD4926-78C5-4F3F-9D02-B0209003FEB7}" dt="2022-07-03T14:30:30.485" v="561" actId="26606"/>
          <ac:spMkLst>
            <pc:docMk/>
            <pc:sldMk cId="1571990160" sldId="261"/>
            <ac:spMk id="26" creationId="{EBF87945-A001-489F-9D9B-7D9435F0B9CA}"/>
          </ac:spMkLst>
        </pc:spChg>
        <pc:spChg chg="add del">
          <ac:chgData name="Pawar, Sonali" userId="715079bb-5ce8-4020-b669-fd9e4bc27ce7" providerId="ADAL" clId="{83DD4926-78C5-4F3F-9D02-B0209003FEB7}" dt="2022-07-03T14:30:30.485" v="561" actId="26606"/>
          <ac:spMkLst>
            <pc:docMk/>
            <pc:sldMk cId="1571990160" sldId="261"/>
            <ac:spMk id="27" creationId="{E6ED9A12-95F5-D33A-3D6E-6AE2C00979FA}"/>
          </ac:spMkLst>
        </pc:spChg>
        <pc:picChg chg="add mod">
          <ac:chgData name="Pawar, Sonali" userId="715079bb-5ce8-4020-b669-fd9e4bc27ce7" providerId="ADAL" clId="{83DD4926-78C5-4F3F-9D02-B0209003FEB7}" dt="2022-07-03T14:37:20.067" v="609" actId="14100"/>
          <ac:picMkLst>
            <pc:docMk/>
            <pc:sldMk cId="1571990160" sldId="261"/>
            <ac:picMk id="4" creationId="{C2728E20-F2A4-4771-B64B-B80E4FA2EC04}"/>
          </ac:picMkLst>
        </pc:picChg>
        <pc:picChg chg="add mod">
          <ac:chgData name="Pawar, Sonali" userId="715079bb-5ce8-4020-b669-fd9e4bc27ce7" providerId="ADAL" clId="{83DD4926-78C5-4F3F-9D02-B0209003FEB7}" dt="2022-07-03T14:41:03.912" v="633" actId="1076"/>
          <ac:picMkLst>
            <pc:docMk/>
            <pc:sldMk cId="1571990160" sldId="261"/>
            <ac:picMk id="12" creationId="{E12997D3-D698-4A1D-86CE-B2B059B90FFD}"/>
          </ac:picMkLst>
        </pc:picChg>
      </pc:sldChg>
      <pc:sldChg chg="addSp delSp modSp new del mod setBg">
        <pc:chgData name="Pawar, Sonali" userId="715079bb-5ce8-4020-b669-fd9e4bc27ce7" providerId="ADAL" clId="{83DD4926-78C5-4F3F-9D02-B0209003FEB7}" dt="2022-07-06T11:49:34.065" v="1164" actId="47"/>
        <pc:sldMkLst>
          <pc:docMk/>
          <pc:sldMk cId="1297739954" sldId="262"/>
        </pc:sldMkLst>
        <pc:spChg chg="mod">
          <ac:chgData name="Pawar, Sonali" userId="715079bb-5ce8-4020-b669-fd9e4bc27ce7" providerId="ADAL" clId="{83DD4926-78C5-4F3F-9D02-B0209003FEB7}" dt="2022-07-04T03:23:10.432" v="1134" actId="113"/>
          <ac:spMkLst>
            <pc:docMk/>
            <pc:sldMk cId="1297739954" sldId="262"/>
            <ac:spMk id="3" creationId="{CD5FCAF2-AA4C-4674-B47E-D484D9871ECA}"/>
          </ac:spMkLst>
        </pc:spChg>
        <pc:spChg chg="mod">
          <ac:chgData name="Pawar, Sonali" userId="715079bb-5ce8-4020-b669-fd9e4bc27ce7" providerId="ADAL" clId="{83DD4926-78C5-4F3F-9D02-B0209003FEB7}" dt="2022-07-04T03:23:10.432" v="1134" actId="113"/>
          <ac:spMkLst>
            <pc:docMk/>
            <pc:sldMk cId="1297739954" sldId="262"/>
            <ac:spMk id="5" creationId="{35BCD43B-60EA-4E88-8DF2-B174FE4F7DF5}"/>
          </ac:spMkLst>
        </pc:spChg>
        <pc:spChg chg="mod">
          <ac:chgData name="Pawar, Sonali" userId="715079bb-5ce8-4020-b669-fd9e4bc27ce7" providerId="ADAL" clId="{83DD4926-78C5-4F3F-9D02-B0209003FEB7}" dt="2022-07-04T03:23:10.432" v="1134" actId="113"/>
          <ac:spMkLst>
            <pc:docMk/>
            <pc:sldMk cId="1297739954" sldId="262"/>
            <ac:spMk id="6" creationId="{C374EC8C-613E-42D1-8D8E-7D93AACAC9EA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7" creationId="{F3060C83-F051-4F0E-ABAD-AA0DFC48B218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9" creationId="{83C98ABE-055B-441F-B07E-44F97F083C39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11" creationId="{29FDB030-9B49-4CED-8CCD-4D99382388AC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13" creationId="{3783CA14-24A1-485C-8B30-D6A5D87987AD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15" creationId="{9A97C86A-04D6-40F7-AE84-31AB43E6A846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17" creationId="{FF9F2414-84E8-453E-B1F3-389FDE8192D9}"/>
          </ac:spMkLst>
        </pc:spChg>
        <pc:spChg chg="add del">
          <ac:chgData name="Pawar, Sonali" userId="715079bb-5ce8-4020-b669-fd9e4bc27ce7" providerId="ADAL" clId="{83DD4926-78C5-4F3F-9D02-B0209003FEB7}" dt="2022-07-03T14:31:35.915" v="567" actId="26606"/>
          <ac:spMkLst>
            <pc:docMk/>
            <pc:sldMk cId="1297739954" sldId="262"/>
            <ac:spMk id="19" creationId="{3ECA69A1-7536-43AC-85EF-C7106179F5ED}"/>
          </ac:spMkLst>
        </pc:spChg>
        <pc:spChg chg="add del">
          <ac:chgData name="Pawar, Sonali" userId="715079bb-5ce8-4020-b669-fd9e4bc27ce7" providerId="ADAL" clId="{83DD4926-78C5-4F3F-9D02-B0209003FEB7}" dt="2022-07-03T14:31:38.440" v="569" actId="26606"/>
          <ac:spMkLst>
            <pc:docMk/>
            <pc:sldMk cId="1297739954" sldId="262"/>
            <ac:spMk id="21" creationId="{2D2B266D-3625-4584-A5C3-7D3F672CFF30}"/>
          </ac:spMkLst>
        </pc:spChg>
        <pc:spChg chg="add del">
          <ac:chgData name="Pawar, Sonali" userId="715079bb-5ce8-4020-b669-fd9e4bc27ce7" providerId="ADAL" clId="{83DD4926-78C5-4F3F-9D02-B0209003FEB7}" dt="2022-07-03T14:31:38.440" v="569" actId="26606"/>
          <ac:spMkLst>
            <pc:docMk/>
            <pc:sldMk cId="1297739954" sldId="262"/>
            <ac:spMk id="22" creationId="{A5D2A5D1-BA0D-47D3-B051-DA7743C46E28}"/>
          </ac:spMkLst>
        </pc:spChg>
        <pc:spChg chg="add">
          <ac:chgData name="Pawar, Sonali" userId="715079bb-5ce8-4020-b669-fd9e4bc27ce7" providerId="ADAL" clId="{83DD4926-78C5-4F3F-9D02-B0209003FEB7}" dt="2022-07-03T14:31:38.456" v="570" actId="26606"/>
          <ac:spMkLst>
            <pc:docMk/>
            <pc:sldMk cId="1297739954" sldId="262"/>
            <ac:spMk id="24" creationId="{DA2E7C1E-2B5A-4BBA-AE51-1CD8C19309D7}"/>
          </ac:spMkLst>
        </pc:spChg>
        <pc:spChg chg="add">
          <ac:chgData name="Pawar, Sonali" userId="715079bb-5ce8-4020-b669-fd9e4bc27ce7" providerId="ADAL" clId="{83DD4926-78C5-4F3F-9D02-B0209003FEB7}" dt="2022-07-03T14:31:38.456" v="570" actId="26606"/>
          <ac:spMkLst>
            <pc:docMk/>
            <pc:sldMk cId="1297739954" sldId="262"/>
            <ac:spMk id="25" creationId="{43DF76B1-5174-4FAF-9D19-FFEE98426836}"/>
          </ac:spMkLst>
        </pc:spChg>
        <pc:picChg chg="add mod">
          <ac:chgData name="Pawar, Sonali" userId="715079bb-5ce8-4020-b669-fd9e4bc27ce7" providerId="ADAL" clId="{83DD4926-78C5-4F3F-9D02-B0209003FEB7}" dt="2022-07-03T14:31:46.393" v="571" actId="14100"/>
          <ac:picMkLst>
            <pc:docMk/>
            <pc:sldMk cId="1297739954" sldId="262"/>
            <ac:picMk id="2" creationId="{0D235313-A959-46CD-A6FE-55FED6D9B6A8}"/>
          </ac:picMkLst>
        </pc:picChg>
        <pc:picChg chg="add mod">
          <ac:chgData name="Pawar, Sonali" userId="715079bb-5ce8-4020-b669-fd9e4bc27ce7" providerId="ADAL" clId="{83DD4926-78C5-4F3F-9D02-B0209003FEB7}" dt="2022-07-03T14:41:33.407" v="637" actId="1076"/>
          <ac:picMkLst>
            <pc:docMk/>
            <pc:sldMk cId="1297739954" sldId="262"/>
            <ac:picMk id="4" creationId="{E2547457-E4A8-4AB7-A1EA-770045474B39}"/>
          </ac:picMkLst>
        </pc:picChg>
      </pc:sldChg>
      <pc:sldChg chg="addSp delSp modSp new mod setBg">
        <pc:chgData name="Pawar, Sonali" userId="715079bb-5ce8-4020-b669-fd9e4bc27ce7" providerId="ADAL" clId="{83DD4926-78C5-4F3F-9D02-B0209003FEB7}" dt="2022-07-04T03:23:25.812" v="1136" actId="113"/>
        <pc:sldMkLst>
          <pc:docMk/>
          <pc:sldMk cId="3254522341" sldId="263"/>
        </pc:sldMkLst>
        <pc:spChg chg="mod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2" creationId="{4F93A7D1-5B4C-46AC-AA7C-E46041613AAC}"/>
          </ac:spMkLst>
        </pc:spChg>
        <pc:spChg chg="mod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3" creationId="{02F8CA9B-4F7E-479F-9ABC-358B52EDF114}"/>
          </ac:spMkLst>
        </pc:spChg>
        <pc:spChg chg="mod">
          <ac:chgData name="Pawar, Sonali" userId="715079bb-5ce8-4020-b669-fd9e4bc27ce7" providerId="ADAL" clId="{83DD4926-78C5-4F3F-9D02-B0209003FEB7}" dt="2022-07-04T03:23:25.812" v="1136" actId="113"/>
          <ac:spMkLst>
            <pc:docMk/>
            <pc:sldMk cId="3254522341" sldId="263"/>
            <ac:spMk id="4" creationId="{16C893E9-844F-47E8-B5DF-2413E861040D}"/>
          </ac:spMkLst>
        </pc:spChg>
        <pc:spChg chg="mod">
          <ac:chgData name="Pawar, Sonali" userId="715079bb-5ce8-4020-b669-fd9e4bc27ce7" providerId="ADAL" clId="{83DD4926-78C5-4F3F-9D02-B0209003FEB7}" dt="2022-07-04T03:23:25.812" v="1136" actId="113"/>
          <ac:spMkLst>
            <pc:docMk/>
            <pc:sldMk cId="3254522341" sldId="263"/>
            <ac:spMk id="6" creationId="{A23481BB-B5B3-4275-B6CA-61308C7B2825}"/>
          </ac:spMkLst>
        </pc:spChg>
        <pc:spChg chg="mod">
          <ac:chgData name="Pawar, Sonali" userId="715079bb-5ce8-4020-b669-fd9e4bc27ce7" providerId="ADAL" clId="{83DD4926-78C5-4F3F-9D02-B0209003FEB7}" dt="2022-07-04T03:23:25.812" v="1136" actId="113"/>
          <ac:spMkLst>
            <pc:docMk/>
            <pc:sldMk cId="3254522341" sldId="263"/>
            <ac:spMk id="7" creationId="{EE6AD43C-5595-4913-8244-5968BB7B7C89}"/>
          </ac:spMkLst>
        </pc:spChg>
        <pc:spChg chg="add del">
          <ac:chgData name="Pawar, Sonali" userId="715079bb-5ce8-4020-b669-fd9e4bc27ce7" providerId="ADAL" clId="{83DD4926-78C5-4F3F-9D02-B0209003FEB7}" dt="2022-07-03T14:39:27.530" v="616" actId="26606"/>
          <ac:spMkLst>
            <pc:docMk/>
            <pc:sldMk cId="3254522341" sldId="263"/>
            <ac:spMk id="8" creationId="{100EDD19-6802-4EC3-95CE-CFFAB042CFD6}"/>
          </ac:spMkLst>
        </pc:spChg>
        <pc:spChg chg="add del">
          <ac:chgData name="Pawar, Sonali" userId="715079bb-5ce8-4020-b669-fd9e4bc27ce7" providerId="ADAL" clId="{83DD4926-78C5-4F3F-9D02-B0209003FEB7}" dt="2022-07-03T14:39:27.530" v="616" actId="26606"/>
          <ac:spMkLst>
            <pc:docMk/>
            <pc:sldMk cId="3254522341" sldId="263"/>
            <ac:spMk id="10" creationId="{DB17E863-922E-4C26-BD64-E8FD41D28661}"/>
          </ac:spMkLst>
        </pc:spChg>
        <pc:spChg chg="add del">
          <ac:chgData name="Pawar, Sonali" userId="715079bb-5ce8-4020-b669-fd9e4bc27ce7" providerId="ADAL" clId="{83DD4926-78C5-4F3F-9D02-B0209003FEB7}" dt="2022-07-03T14:39:41.402" v="618" actId="26606"/>
          <ac:spMkLst>
            <pc:docMk/>
            <pc:sldMk cId="3254522341" sldId="263"/>
            <ac:spMk id="12" creationId="{5B7778FC-632E-4DCA-A7CB-0D7731CCF970}"/>
          </ac:spMkLst>
        </pc:spChg>
        <pc:spChg chg="add del">
          <ac:chgData name="Pawar, Sonali" userId="715079bb-5ce8-4020-b669-fd9e4bc27ce7" providerId="ADAL" clId="{83DD4926-78C5-4F3F-9D02-B0209003FEB7}" dt="2022-07-03T14:39:41.402" v="618" actId="26606"/>
          <ac:spMkLst>
            <pc:docMk/>
            <pc:sldMk cId="3254522341" sldId="263"/>
            <ac:spMk id="13" creationId="{C2554CA6-288E-4202-BC52-2E5A8F0C0AED}"/>
          </ac:spMkLst>
        </pc:spChg>
        <pc:spChg chg="add del">
          <ac:chgData name="Pawar, Sonali" userId="715079bb-5ce8-4020-b669-fd9e4bc27ce7" providerId="ADAL" clId="{83DD4926-78C5-4F3F-9D02-B0209003FEB7}" dt="2022-07-03T14:39:41.402" v="618" actId="26606"/>
          <ac:spMkLst>
            <pc:docMk/>
            <pc:sldMk cId="3254522341" sldId="263"/>
            <ac:spMk id="14" creationId="{FA23A907-97FB-4A8F-880A-DD77401C4296}"/>
          </ac:spMkLst>
        </pc:spChg>
        <pc:spChg chg="add del">
          <ac:chgData name="Pawar, Sonali" userId="715079bb-5ce8-4020-b669-fd9e4bc27ce7" providerId="ADAL" clId="{83DD4926-78C5-4F3F-9D02-B0209003FEB7}" dt="2022-07-03T14:39:41.402" v="618" actId="26606"/>
          <ac:spMkLst>
            <pc:docMk/>
            <pc:sldMk cId="3254522341" sldId="263"/>
            <ac:spMk id="15" creationId="{B10BB131-AC8E-4A8E-A5D1-36260F720C3B}"/>
          </ac:spMkLst>
        </pc:spChg>
        <pc:spChg chg="add del">
          <ac:chgData name="Pawar, Sonali" userId="715079bb-5ce8-4020-b669-fd9e4bc27ce7" providerId="ADAL" clId="{83DD4926-78C5-4F3F-9D02-B0209003FEB7}" dt="2022-07-03T14:39:47.406" v="620" actId="26606"/>
          <ac:spMkLst>
            <pc:docMk/>
            <pc:sldMk cId="3254522341" sldId="263"/>
            <ac:spMk id="17" creationId="{907EF6B7-1338-4443-8C46-6A318D952DFD}"/>
          </ac:spMkLst>
        </pc:spChg>
        <pc:spChg chg="add del">
          <ac:chgData name="Pawar, Sonali" userId="715079bb-5ce8-4020-b669-fd9e4bc27ce7" providerId="ADAL" clId="{83DD4926-78C5-4F3F-9D02-B0209003FEB7}" dt="2022-07-03T14:39:47.406" v="620" actId="26606"/>
          <ac:spMkLst>
            <pc:docMk/>
            <pc:sldMk cId="3254522341" sldId="263"/>
            <ac:spMk id="18" creationId="{DAAE4CDD-124C-4DCF-9584-B6033B545DD5}"/>
          </ac:spMkLst>
        </pc:spChg>
        <pc:spChg chg="add del">
          <ac:chgData name="Pawar, Sonali" userId="715079bb-5ce8-4020-b669-fd9e4bc27ce7" providerId="ADAL" clId="{83DD4926-78C5-4F3F-9D02-B0209003FEB7}" dt="2022-07-03T14:39:47.406" v="620" actId="26606"/>
          <ac:spMkLst>
            <pc:docMk/>
            <pc:sldMk cId="3254522341" sldId="263"/>
            <ac:spMk id="19" creationId="{081E4A58-353D-44AE-B2FC-2A74E2E400F7}"/>
          </ac:spMkLst>
        </pc:spChg>
        <pc:spChg chg="add del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21" creationId="{C2554CA6-288E-4202-BC52-2E5A8F0C0AED}"/>
          </ac:spMkLst>
        </pc:spChg>
        <pc:spChg chg="add del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22" creationId="{B10BB131-AC8E-4A8E-A5D1-36260F720C3B}"/>
          </ac:spMkLst>
        </pc:spChg>
        <pc:spChg chg="add del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23" creationId="{5B7778FC-632E-4DCA-A7CB-0D7731CCF970}"/>
          </ac:spMkLst>
        </pc:spChg>
        <pc:spChg chg="add del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24" creationId="{FA23A907-97FB-4A8F-880A-DD77401C4296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29" creationId="{1709F1D5-B0F1-4714-A239-E5B61C161915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31" creationId="{228FB460-D3FF-4440-A020-05982A09E517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33" creationId="{14847E93-7DC1-4D4B-8829-B19AA7137C50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35" creationId="{5566D6E1-03A1-4D73-A4E0-35D74D568A04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37" creationId="{9F835A99-04AC-494A-A572-AFE8413CC938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39" creationId="{7B786209-1B0B-4CA9-9BDD-F7327066A84D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41" creationId="{2D2964BB-484D-45AE-AD66-D407D0629652}"/>
          </ac:spMkLst>
        </pc:spChg>
        <pc:spChg chg="add del">
          <ac:chgData name="Pawar, Sonali" userId="715079bb-5ce8-4020-b669-fd9e4bc27ce7" providerId="ADAL" clId="{83DD4926-78C5-4F3F-9D02-B0209003FEB7}" dt="2022-07-03T14:40:27.629" v="623" actId="26606"/>
          <ac:spMkLst>
            <pc:docMk/>
            <pc:sldMk cId="3254522341" sldId="263"/>
            <ac:spMk id="43" creationId="{6691AC69-A76E-4DAB-B565-468B6B87ACF3}"/>
          </ac:spMkLst>
        </pc:spChg>
        <pc:spChg chg="add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45" creationId="{C2554CA6-288E-4202-BC52-2E5A8F0C0AED}"/>
          </ac:spMkLst>
        </pc:spChg>
        <pc:spChg chg="add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46" creationId="{B10BB131-AC8E-4A8E-A5D1-36260F720C3B}"/>
          </ac:spMkLst>
        </pc:spChg>
        <pc:spChg chg="add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47" creationId="{5B7778FC-632E-4DCA-A7CB-0D7731CCF970}"/>
          </ac:spMkLst>
        </pc:spChg>
        <pc:spChg chg="add">
          <ac:chgData name="Pawar, Sonali" userId="715079bb-5ce8-4020-b669-fd9e4bc27ce7" providerId="ADAL" clId="{83DD4926-78C5-4F3F-9D02-B0209003FEB7}" dt="2022-07-03T14:40:27.647" v="624" actId="26606"/>
          <ac:spMkLst>
            <pc:docMk/>
            <pc:sldMk cId="3254522341" sldId="263"/>
            <ac:spMk id="48" creationId="{FA23A907-97FB-4A8F-880A-DD77401C4296}"/>
          </ac:spMkLst>
        </pc:spChg>
        <pc:picChg chg="add mod">
          <ac:chgData name="Pawar, Sonali" userId="715079bb-5ce8-4020-b669-fd9e4bc27ce7" providerId="ADAL" clId="{83DD4926-78C5-4F3F-9D02-B0209003FEB7}" dt="2022-07-03T14:40:43.465" v="629" actId="14100"/>
          <ac:picMkLst>
            <pc:docMk/>
            <pc:sldMk cId="3254522341" sldId="263"/>
            <ac:picMk id="5" creationId="{4A1764A9-DD1D-4ED7-B7B4-B652BDAEB5BF}"/>
          </ac:picMkLst>
        </pc:picChg>
      </pc:sldChg>
      <pc:sldChg chg="addSp delSp modSp new mod setBg">
        <pc:chgData name="Pawar, Sonali" userId="715079bb-5ce8-4020-b669-fd9e4bc27ce7" providerId="ADAL" clId="{83DD4926-78C5-4F3F-9D02-B0209003FEB7}" dt="2022-07-04T03:23:59.998" v="1138" actId="207"/>
        <pc:sldMkLst>
          <pc:docMk/>
          <pc:sldMk cId="3465710360" sldId="264"/>
        </pc:sldMkLst>
        <pc:spChg chg="add del mod">
          <ac:chgData name="Pawar, Sonali" userId="715079bb-5ce8-4020-b669-fd9e4bc27ce7" providerId="ADAL" clId="{83DD4926-78C5-4F3F-9D02-B0209003FEB7}" dt="2022-07-03T14:48:38.211" v="661"/>
          <ac:spMkLst>
            <pc:docMk/>
            <pc:sldMk cId="3465710360" sldId="264"/>
            <ac:spMk id="2" creationId="{5BDA6947-E0D0-4C6B-A9E5-B3D49D7513A2}"/>
          </ac:spMkLst>
        </pc:spChg>
        <pc:spChg chg="mod">
          <ac:chgData name="Pawar, Sonali" userId="715079bb-5ce8-4020-b669-fd9e4bc27ce7" providerId="ADAL" clId="{83DD4926-78C5-4F3F-9D02-B0209003FEB7}" dt="2022-07-04T03:23:59.998" v="1138" actId="207"/>
          <ac:spMkLst>
            <pc:docMk/>
            <pc:sldMk cId="3465710360" sldId="264"/>
            <ac:spMk id="2" creationId="{AD78A770-4C1C-4DCB-9D34-C74A46D0742D}"/>
          </ac:spMkLst>
        </pc:spChg>
        <pc:spChg chg="add mod ord">
          <ac:chgData name="Pawar, Sonali" userId="715079bb-5ce8-4020-b669-fd9e4bc27ce7" providerId="ADAL" clId="{83DD4926-78C5-4F3F-9D02-B0209003FEB7}" dt="2022-07-03T14:54:44.749" v="717" actId="14100"/>
          <ac:spMkLst>
            <pc:docMk/>
            <pc:sldMk cId="3465710360" sldId="264"/>
            <ac:spMk id="3" creationId="{8679503D-275D-4635-B54D-01638F2328D1}"/>
          </ac:spMkLst>
        </pc:spChg>
        <pc:spChg chg="mod">
          <ac:chgData name="Pawar, Sonali" userId="715079bb-5ce8-4020-b669-fd9e4bc27ce7" providerId="ADAL" clId="{83DD4926-78C5-4F3F-9D02-B0209003FEB7}" dt="2022-07-04T03:23:59.998" v="1138" actId="207"/>
          <ac:spMkLst>
            <pc:docMk/>
            <pc:sldMk cId="3465710360" sldId="264"/>
            <ac:spMk id="4" creationId="{250E5AFC-44ED-40D2-9FE8-D64CB1FD9524}"/>
          </ac:spMkLst>
        </pc:spChg>
        <pc:spChg chg="mod">
          <ac:chgData name="Pawar, Sonali" userId="715079bb-5ce8-4020-b669-fd9e4bc27ce7" providerId="ADAL" clId="{83DD4926-78C5-4F3F-9D02-B0209003FEB7}" dt="2022-07-04T03:23:59.998" v="1138" actId="207"/>
          <ac:spMkLst>
            <pc:docMk/>
            <pc:sldMk cId="3465710360" sldId="264"/>
            <ac:spMk id="5" creationId="{1943F880-6DF8-4ED4-872C-A39BD232B378}"/>
          </ac:spMkLst>
        </pc:spChg>
        <pc:spChg chg="add">
          <ac:chgData name="Pawar, Sonali" userId="715079bb-5ce8-4020-b669-fd9e4bc27ce7" providerId="ADAL" clId="{83DD4926-78C5-4F3F-9D02-B0209003FEB7}" dt="2022-07-03T14:52:16.907" v="675" actId="26606"/>
          <ac:spMkLst>
            <pc:docMk/>
            <pc:sldMk cId="3465710360" sldId="264"/>
            <ac:spMk id="12" creationId="{9D25F302-27C5-414F-97F8-6EA0A6C028BA}"/>
          </ac:spMkLst>
        </pc:spChg>
        <pc:spChg chg="add">
          <ac:chgData name="Pawar, Sonali" userId="715079bb-5ce8-4020-b669-fd9e4bc27ce7" providerId="ADAL" clId="{83DD4926-78C5-4F3F-9D02-B0209003FEB7}" dt="2022-07-03T14:52:16.907" v="675" actId="26606"/>
          <ac:spMkLst>
            <pc:docMk/>
            <pc:sldMk cId="3465710360" sldId="264"/>
            <ac:spMk id="14" creationId="{830A36F8-48C2-4842-A87B-8CE8DF4E7FD2}"/>
          </ac:spMkLst>
        </pc:spChg>
        <pc:spChg chg="add">
          <ac:chgData name="Pawar, Sonali" userId="715079bb-5ce8-4020-b669-fd9e4bc27ce7" providerId="ADAL" clId="{83DD4926-78C5-4F3F-9D02-B0209003FEB7}" dt="2022-07-03T14:52:16.907" v="675" actId="26606"/>
          <ac:spMkLst>
            <pc:docMk/>
            <pc:sldMk cId="3465710360" sldId="264"/>
            <ac:spMk id="16" creationId="{086A5A31-B10A-4793-84D4-D785959AE5B8}"/>
          </ac:spMkLst>
        </pc:spChg>
        <pc:picChg chg="add del mod">
          <ac:chgData name="Pawar, Sonali" userId="715079bb-5ce8-4020-b669-fd9e4bc27ce7" providerId="ADAL" clId="{83DD4926-78C5-4F3F-9D02-B0209003FEB7}" dt="2022-07-03T14:49:32.980" v="670" actId="478"/>
          <ac:picMkLst>
            <pc:docMk/>
            <pc:sldMk cId="3465710360" sldId="264"/>
            <ac:picMk id="5" creationId="{4FD375E7-6FB7-42A9-B5AC-448E2D0A2263}"/>
          </ac:picMkLst>
        </pc:picChg>
        <pc:picChg chg="add mod">
          <ac:chgData name="Pawar, Sonali" userId="715079bb-5ce8-4020-b669-fd9e4bc27ce7" providerId="ADAL" clId="{83DD4926-78C5-4F3F-9D02-B0209003FEB7}" dt="2022-07-03T14:52:32.298" v="679" actId="14100"/>
          <ac:picMkLst>
            <pc:docMk/>
            <pc:sldMk cId="3465710360" sldId="264"/>
            <ac:picMk id="7" creationId="{5D199412-A30D-4FD9-87F1-E830DF946762}"/>
          </ac:picMkLst>
        </pc:picChg>
        <pc:picChg chg="add mod">
          <ac:chgData name="Pawar, Sonali" userId="715079bb-5ce8-4020-b669-fd9e4bc27ce7" providerId="ADAL" clId="{83DD4926-78C5-4F3F-9D02-B0209003FEB7}" dt="2022-07-03T14:55:13.258" v="721" actId="1076"/>
          <ac:picMkLst>
            <pc:docMk/>
            <pc:sldMk cId="3465710360" sldId="264"/>
            <ac:picMk id="9" creationId="{4750363E-6F7B-4BE3-A13E-540F6EDB676E}"/>
          </ac:picMkLst>
        </pc:picChg>
      </pc:sldChg>
      <pc:sldChg chg="addSp modSp new mod setBg">
        <pc:chgData name="Pawar, Sonali" userId="715079bb-5ce8-4020-b669-fd9e4bc27ce7" providerId="ADAL" clId="{83DD4926-78C5-4F3F-9D02-B0209003FEB7}" dt="2022-07-04T03:24:47.294" v="1144" actId="207"/>
        <pc:sldMkLst>
          <pc:docMk/>
          <pc:sldMk cId="3898447942" sldId="265"/>
        </pc:sldMkLst>
        <pc:spChg chg="add mod">
          <ac:chgData name="Pawar, Sonali" userId="715079bb-5ce8-4020-b669-fd9e4bc27ce7" providerId="ADAL" clId="{83DD4926-78C5-4F3F-9D02-B0209003FEB7}" dt="2022-07-04T03:24:16.954" v="1140" actId="1076"/>
          <ac:spMkLst>
            <pc:docMk/>
            <pc:sldMk cId="3898447942" sldId="265"/>
            <ac:spMk id="2" creationId="{4560E0C5-7E99-4B44-A287-D5EF709EA29C}"/>
          </ac:spMkLst>
        </pc:spChg>
        <pc:spChg chg="mod">
          <ac:chgData name="Pawar, Sonali" userId="715079bb-5ce8-4020-b669-fd9e4bc27ce7" providerId="ADAL" clId="{83DD4926-78C5-4F3F-9D02-B0209003FEB7}" dt="2022-07-04T03:24:47.294" v="1144" actId="207"/>
          <ac:spMkLst>
            <pc:docMk/>
            <pc:sldMk cId="3898447942" sldId="265"/>
            <ac:spMk id="3" creationId="{7DC718C6-9265-424E-B150-F3308AAC69AA}"/>
          </ac:spMkLst>
        </pc:spChg>
        <pc:spChg chg="mod">
          <ac:chgData name="Pawar, Sonali" userId="715079bb-5ce8-4020-b669-fd9e4bc27ce7" providerId="ADAL" clId="{83DD4926-78C5-4F3F-9D02-B0209003FEB7}" dt="2022-07-04T03:24:47.294" v="1144" actId="207"/>
          <ac:spMkLst>
            <pc:docMk/>
            <pc:sldMk cId="3898447942" sldId="265"/>
            <ac:spMk id="5" creationId="{6D56178B-3DF4-4FB4-8BBE-1A0AFEAE5ADE}"/>
          </ac:spMkLst>
        </pc:spChg>
        <pc:spChg chg="mod">
          <ac:chgData name="Pawar, Sonali" userId="715079bb-5ce8-4020-b669-fd9e4bc27ce7" providerId="ADAL" clId="{83DD4926-78C5-4F3F-9D02-B0209003FEB7}" dt="2022-07-04T03:24:47.294" v="1144" actId="207"/>
          <ac:spMkLst>
            <pc:docMk/>
            <pc:sldMk cId="3898447942" sldId="265"/>
            <ac:spMk id="7" creationId="{6865ECD9-811B-4FAC-9173-B242AC83EB24}"/>
          </ac:spMkLst>
        </pc:spChg>
        <pc:spChg chg="add">
          <ac:chgData name="Pawar, Sonali" userId="715079bb-5ce8-4020-b669-fd9e4bc27ce7" providerId="ADAL" clId="{83DD4926-78C5-4F3F-9D02-B0209003FEB7}" dt="2022-07-03T14:59:40.241" v="745" actId="26606"/>
          <ac:spMkLst>
            <pc:docMk/>
            <pc:sldMk cId="3898447942" sldId="265"/>
            <ac:spMk id="9" creationId="{E914257E-1E2A-4AC7-89EC-1FB65C9C0A0D}"/>
          </ac:spMkLst>
        </pc:spChg>
        <pc:spChg chg="add">
          <ac:chgData name="Pawar, Sonali" userId="715079bb-5ce8-4020-b669-fd9e4bc27ce7" providerId="ADAL" clId="{83DD4926-78C5-4F3F-9D02-B0209003FEB7}" dt="2022-07-03T14:59:40.241" v="745" actId="26606"/>
          <ac:spMkLst>
            <pc:docMk/>
            <pc:sldMk cId="3898447942" sldId="265"/>
            <ac:spMk id="11" creationId="{03E1C8F1-97F5-489C-8308-958F09657254}"/>
          </ac:spMkLst>
        </pc:spChg>
        <pc:spChg chg="add">
          <ac:chgData name="Pawar, Sonali" userId="715079bb-5ce8-4020-b669-fd9e4bc27ce7" providerId="ADAL" clId="{83DD4926-78C5-4F3F-9D02-B0209003FEB7}" dt="2022-07-03T14:59:40.241" v="745" actId="26606"/>
          <ac:spMkLst>
            <pc:docMk/>
            <pc:sldMk cId="3898447942" sldId="265"/>
            <ac:spMk id="13" creationId="{DEB62645-D4DA-4E99-8344-B1536F63D108}"/>
          </ac:spMkLst>
        </pc:spChg>
        <pc:picChg chg="add mod">
          <ac:chgData name="Pawar, Sonali" userId="715079bb-5ce8-4020-b669-fd9e4bc27ce7" providerId="ADAL" clId="{83DD4926-78C5-4F3F-9D02-B0209003FEB7}" dt="2022-07-04T03:24:21.153" v="1142" actId="1076"/>
          <ac:picMkLst>
            <pc:docMk/>
            <pc:sldMk cId="3898447942" sldId="265"/>
            <ac:picMk id="4" creationId="{B9B0835F-D08E-468A-8AD6-670F2266BDC6}"/>
          </ac:picMkLst>
        </pc:picChg>
        <pc:picChg chg="add mod">
          <ac:chgData name="Pawar, Sonali" userId="715079bb-5ce8-4020-b669-fd9e4bc27ce7" providerId="ADAL" clId="{83DD4926-78C5-4F3F-9D02-B0209003FEB7}" dt="2022-07-03T15:01:01.712" v="757" actId="27614"/>
          <ac:picMkLst>
            <pc:docMk/>
            <pc:sldMk cId="3898447942" sldId="265"/>
            <ac:picMk id="6" creationId="{B3845446-55CF-4401-90D4-B73AF2EC1A39}"/>
          </ac:picMkLst>
        </pc:picChg>
      </pc:sldChg>
      <pc:sldChg chg="addSp delSp modSp new mod">
        <pc:chgData name="Pawar, Sonali" userId="715079bb-5ce8-4020-b669-fd9e4bc27ce7" providerId="ADAL" clId="{83DD4926-78C5-4F3F-9D02-B0209003FEB7}" dt="2022-07-04T03:26:37.074" v="1150" actId="207"/>
        <pc:sldMkLst>
          <pc:docMk/>
          <pc:sldMk cId="1515825000" sldId="266"/>
        </pc:sldMkLst>
        <pc:spChg chg="mod">
          <ac:chgData name="Pawar, Sonali" userId="715079bb-5ce8-4020-b669-fd9e4bc27ce7" providerId="ADAL" clId="{83DD4926-78C5-4F3F-9D02-B0209003FEB7}" dt="2022-07-04T03:26:37.074" v="1150" actId="207"/>
          <ac:spMkLst>
            <pc:docMk/>
            <pc:sldMk cId="1515825000" sldId="266"/>
            <ac:spMk id="2" creationId="{B17C8E7E-B520-4D75-B4C5-7EA6D9251703}"/>
          </ac:spMkLst>
        </pc:spChg>
        <pc:spChg chg="add del mod">
          <ac:chgData name="Pawar, Sonali" userId="715079bb-5ce8-4020-b669-fd9e4bc27ce7" providerId="ADAL" clId="{83DD4926-78C5-4F3F-9D02-B0209003FEB7}" dt="2022-07-03T15:04:11.824" v="796"/>
          <ac:spMkLst>
            <pc:docMk/>
            <pc:sldMk cId="1515825000" sldId="266"/>
            <ac:spMk id="4" creationId="{0FF2B43B-C781-46AE-B385-B13BDFA4449B}"/>
          </ac:spMkLst>
        </pc:spChg>
        <pc:spChg chg="mod">
          <ac:chgData name="Pawar, Sonali" userId="715079bb-5ce8-4020-b669-fd9e4bc27ce7" providerId="ADAL" clId="{83DD4926-78C5-4F3F-9D02-B0209003FEB7}" dt="2022-07-04T03:26:37.074" v="1150" actId="207"/>
          <ac:spMkLst>
            <pc:docMk/>
            <pc:sldMk cId="1515825000" sldId="266"/>
            <ac:spMk id="4" creationId="{9037D965-BEA1-4AA0-AE1A-DC9C6322E93F}"/>
          </ac:spMkLst>
        </pc:spChg>
        <pc:spChg chg="mod">
          <ac:chgData name="Pawar, Sonali" userId="715079bb-5ce8-4020-b669-fd9e4bc27ce7" providerId="ADAL" clId="{83DD4926-78C5-4F3F-9D02-B0209003FEB7}" dt="2022-07-04T03:26:37.074" v="1150" actId="207"/>
          <ac:spMkLst>
            <pc:docMk/>
            <pc:sldMk cId="1515825000" sldId="266"/>
            <ac:spMk id="5" creationId="{6F3DFA2C-59D2-4E49-85DA-8CCB4A6ECBB1}"/>
          </ac:spMkLst>
        </pc:spChg>
        <pc:spChg chg="add del mod">
          <ac:chgData name="Pawar, Sonali" userId="715079bb-5ce8-4020-b669-fd9e4bc27ce7" providerId="ADAL" clId="{83DD4926-78C5-4F3F-9D02-B0209003FEB7}" dt="2022-07-03T15:04:14.494" v="797" actId="478"/>
          <ac:spMkLst>
            <pc:docMk/>
            <pc:sldMk cId="1515825000" sldId="266"/>
            <ac:spMk id="5" creationId="{F1B6A5A6-C77A-44B9-AF07-8949BFDDC834}"/>
          </ac:spMkLst>
        </pc:spChg>
        <pc:spChg chg="add mod">
          <ac:chgData name="Pawar, Sonali" userId="715079bb-5ce8-4020-b669-fd9e4bc27ce7" providerId="ADAL" clId="{83DD4926-78C5-4F3F-9D02-B0209003FEB7}" dt="2022-07-04T03:26:08.011" v="1146" actId="1076"/>
          <ac:spMkLst>
            <pc:docMk/>
            <pc:sldMk cId="1515825000" sldId="266"/>
            <ac:spMk id="6" creationId="{8AAF5635-93AD-4BA9-8ABB-2C3DC7B4A4AA}"/>
          </ac:spMkLst>
        </pc:spChg>
        <pc:picChg chg="add mod">
          <ac:chgData name="Pawar, Sonali" userId="715079bb-5ce8-4020-b669-fd9e4bc27ce7" providerId="ADAL" clId="{83DD4926-78C5-4F3F-9D02-B0209003FEB7}" dt="2022-07-04T03:26:13.229" v="1147" actId="1076"/>
          <ac:picMkLst>
            <pc:docMk/>
            <pc:sldMk cId="1515825000" sldId="266"/>
            <ac:picMk id="3" creationId="{527E0671-A7C2-44C5-8BC5-AD6C0FC47656}"/>
          </ac:picMkLst>
        </pc:picChg>
      </pc:sldChg>
      <pc:sldChg chg="addSp delSp modSp new mod">
        <pc:chgData name="Pawar, Sonali" userId="715079bb-5ce8-4020-b669-fd9e4bc27ce7" providerId="ADAL" clId="{83DD4926-78C5-4F3F-9D02-B0209003FEB7}" dt="2022-07-04T03:27:18.838" v="1157" actId="207"/>
        <pc:sldMkLst>
          <pc:docMk/>
          <pc:sldMk cId="1014514431" sldId="267"/>
        </pc:sldMkLst>
        <pc:spChg chg="mod">
          <ac:chgData name="Pawar, Sonali" userId="715079bb-5ce8-4020-b669-fd9e4bc27ce7" providerId="ADAL" clId="{83DD4926-78C5-4F3F-9D02-B0209003FEB7}" dt="2022-07-04T03:26:57.588" v="1154" actId="1076"/>
          <ac:spMkLst>
            <pc:docMk/>
            <pc:sldMk cId="1014514431" sldId="267"/>
            <ac:spMk id="2" creationId="{DB061756-7056-40E0-982A-AC53E4D5B09C}"/>
          </ac:spMkLst>
        </pc:spChg>
        <pc:spChg chg="mod">
          <ac:chgData name="Pawar, Sonali" userId="715079bb-5ce8-4020-b669-fd9e4bc27ce7" providerId="ADAL" clId="{83DD4926-78C5-4F3F-9D02-B0209003FEB7}" dt="2022-07-04T03:27:18.838" v="1157" actId="207"/>
          <ac:spMkLst>
            <pc:docMk/>
            <pc:sldMk cId="1014514431" sldId="267"/>
            <ac:spMk id="3" creationId="{72F9B08C-DA9E-4AE0-8C30-369DA46D8B62}"/>
          </ac:spMkLst>
        </pc:spChg>
        <pc:spChg chg="mod">
          <ac:chgData name="Pawar, Sonali" userId="715079bb-5ce8-4020-b669-fd9e4bc27ce7" providerId="ADAL" clId="{83DD4926-78C5-4F3F-9D02-B0209003FEB7}" dt="2022-07-04T03:27:18.838" v="1157" actId="207"/>
          <ac:spMkLst>
            <pc:docMk/>
            <pc:sldMk cId="1014514431" sldId="267"/>
            <ac:spMk id="4" creationId="{6F9DA597-402C-4714-B720-7D646B7AF8EE}"/>
          </ac:spMkLst>
        </pc:spChg>
        <pc:spChg chg="add mod">
          <ac:chgData name="Pawar, Sonali" userId="715079bb-5ce8-4020-b669-fd9e4bc27ce7" providerId="ADAL" clId="{83DD4926-78C5-4F3F-9D02-B0209003FEB7}" dt="2022-07-04T03:26:47.489" v="1151" actId="1076"/>
          <ac:spMkLst>
            <pc:docMk/>
            <pc:sldMk cId="1014514431" sldId="267"/>
            <ac:spMk id="6" creationId="{9997579E-CEB7-4B55-9BEA-0ABA20918ECE}"/>
          </ac:spMkLst>
        </pc:spChg>
        <pc:spChg chg="add mod">
          <ac:chgData name="Pawar, Sonali" userId="715079bb-5ce8-4020-b669-fd9e4bc27ce7" providerId="ADAL" clId="{83DD4926-78C5-4F3F-9D02-B0209003FEB7}" dt="2022-07-04T03:27:18.838" v="1157" actId="207"/>
          <ac:spMkLst>
            <pc:docMk/>
            <pc:sldMk cId="1014514431" sldId="267"/>
            <ac:spMk id="7" creationId="{C3D9F308-71F9-485B-A229-6F704119F169}"/>
          </ac:spMkLst>
        </pc:spChg>
        <pc:picChg chg="add del mod">
          <ac:chgData name="Pawar, Sonali" userId="715079bb-5ce8-4020-b669-fd9e4bc27ce7" providerId="ADAL" clId="{83DD4926-78C5-4F3F-9D02-B0209003FEB7}" dt="2022-07-03T15:07:56.206" v="833" actId="478"/>
          <ac:picMkLst>
            <pc:docMk/>
            <pc:sldMk cId="1014514431" sldId="267"/>
            <ac:picMk id="3" creationId="{F743BADD-7A3A-4FF4-89CD-640A1F850FA2}"/>
          </ac:picMkLst>
        </pc:picChg>
        <pc:picChg chg="add mod">
          <ac:chgData name="Pawar, Sonali" userId="715079bb-5ce8-4020-b669-fd9e4bc27ce7" providerId="ADAL" clId="{83DD4926-78C5-4F3F-9D02-B0209003FEB7}" dt="2022-07-04T03:26:53.365" v="1153" actId="1076"/>
          <ac:picMkLst>
            <pc:docMk/>
            <pc:sldMk cId="1014514431" sldId="267"/>
            <ac:picMk id="5" creationId="{D74EF963-EA6B-4CE4-9C3D-A147B8458547}"/>
          </ac:picMkLst>
        </pc:picChg>
      </pc:sldChg>
      <pc:sldChg chg="addSp modSp new mod">
        <pc:chgData name="Pawar, Sonali" userId="715079bb-5ce8-4020-b669-fd9e4bc27ce7" providerId="ADAL" clId="{83DD4926-78C5-4F3F-9D02-B0209003FEB7}" dt="2022-07-04T03:27:53.222" v="1162" actId="113"/>
        <pc:sldMkLst>
          <pc:docMk/>
          <pc:sldMk cId="1613269558" sldId="268"/>
        </pc:sldMkLst>
        <pc:spChg chg="mod">
          <ac:chgData name="Pawar, Sonali" userId="715079bb-5ce8-4020-b669-fd9e4bc27ce7" providerId="ADAL" clId="{83DD4926-78C5-4F3F-9D02-B0209003FEB7}" dt="2022-07-04T03:27:53.222" v="1162" actId="113"/>
          <ac:spMkLst>
            <pc:docMk/>
            <pc:sldMk cId="1613269558" sldId="268"/>
            <ac:spMk id="2" creationId="{6C36CDD7-EC9A-4D47-905F-B5EAF8935B2D}"/>
          </ac:spMkLst>
        </pc:spChg>
        <pc:spChg chg="add mod">
          <ac:chgData name="Pawar, Sonali" userId="715079bb-5ce8-4020-b669-fd9e4bc27ce7" providerId="ADAL" clId="{83DD4926-78C5-4F3F-9D02-B0209003FEB7}" dt="2022-07-04T03:27:30.832" v="1158" actId="1076"/>
          <ac:spMkLst>
            <pc:docMk/>
            <pc:sldMk cId="1613269558" sldId="268"/>
            <ac:spMk id="4" creationId="{D532FFD1-476A-4929-A2ED-C2E49012CF45}"/>
          </ac:spMkLst>
        </pc:spChg>
        <pc:spChg chg="mod">
          <ac:chgData name="Pawar, Sonali" userId="715079bb-5ce8-4020-b669-fd9e4bc27ce7" providerId="ADAL" clId="{83DD4926-78C5-4F3F-9D02-B0209003FEB7}" dt="2022-07-04T03:27:53.222" v="1162" actId="113"/>
          <ac:spMkLst>
            <pc:docMk/>
            <pc:sldMk cId="1613269558" sldId="268"/>
            <ac:spMk id="5" creationId="{60C8A0D5-DCB1-41FA-9FD9-8A4519FD32FE}"/>
          </ac:spMkLst>
        </pc:spChg>
        <pc:spChg chg="mod">
          <ac:chgData name="Pawar, Sonali" userId="715079bb-5ce8-4020-b669-fd9e4bc27ce7" providerId="ADAL" clId="{83DD4926-78C5-4F3F-9D02-B0209003FEB7}" dt="2022-07-04T03:27:53.222" v="1162" actId="113"/>
          <ac:spMkLst>
            <pc:docMk/>
            <pc:sldMk cId="1613269558" sldId="268"/>
            <ac:spMk id="6" creationId="{9D9BAA9E-E338-4EE8-B819-4E9ADF839948}"/>
          </ac:spMkLst>
        </pc:spChg>
        <pc:picChg chg="add mod">
          <ac:chgData name="Pawar, Sonali" userId="715079bb-5ce8-4020-b669-fd9e4bc27ce7" providerId="ADAL" clId="{83DD4926-78C5-4F3F-9D02-B0209003FEB7}" dt="2022-07-04T03:27:33.808" v="1160" actId="1076"/>
          <ac:picMkLst>
            <pc:docMk/>
            <pc:sldMk cId="1613269558" sldId="268"/>
            <ac:picMk id="3" creationId="{7D24AD03-2BCD-4DAA-B00A-7F2B98A9B2CE}"/>
          </ac:picMkLst>
        </pc:picChg>
      </pc:sldChg>
      <pc:sldChg chg="addSp modSp new mod">
        <pc:chgData name="Pawar, Sonali" userId="715079bb-5ce8-4020-b669-fd9e4bc27ce7" providerId="ADAL" clId="{83DD4926-78C5-4F3F-9D02-B0209003FEB7}" dt="2022-07-03T15:13:34.477" v="938" actId="1076"/>
        <pc:sldMkLst>
          <pc:docMk/>
          <pc:sldMk cId="1783554902" sldId="269"/>
        </pc:sldMkLst>
        <pc:spChg chg="add mod">
          <ac:chgData name="Pawar, Sonali" userId="715079bb-5ce8-4020-b669-fd9e4bc27ce7" providerId="ADAL" clId="{83DD4926-78C5-4F3F-9D02-B0209003FEB7}" dt="2022-07-03T15:13:34.477" v="938" actId="1076"/>
          <ac:spMkLst>
            <pc:docMk/>
            <pc:sldMk cId="1783554902" sldId="269"/>
            <ac:spMk id="4" creationId="{4EA56E87-6FCA-43EC-9FD0-7E81DCECFA5D}"/>
          </ac:spMkLst>
        </pc:spChg>
        <pc:picChg chg="add mod">
          <ac:chgData name="Pawar, Sonali" userId="715079bb-5ce8-4020-b669-fd9e4bc27ce7" providerId="ADAL" clId="{83DD4926-78C5-4F3F-9D02-B0209003FEB7}" dt="2022-07-03T15:10:04.603" v="862" actId="14100"/>
          <ac:picMkLst>
            <pc:docMk/>
            <pc:sldMk cId="1783554902" sldId="269"/>
            <ac:picMk id="3" creationId="{F86AD47A-D75F-4304-9799-4B4EE87FEBF7}"/>
          </ac:picMkLst>
        </pc:picChg>
      </pc:sldChg>
      <pc:sldChg chg="addSp modSp new mod">
        <pc:chgData name="Pawar, Sonali" userId="715079bb-5ce8-4020-b669-fd9e4bc27ce7" providerId="ADAL" clId="{83DD4926-78C5-4F3F-9D02-B0209003FEB7}" dt="2022-07-03T15:12:27.044" v="916" actId="1076"/>
        <pc:sldMkLst>
          <pc:docMk/>
          <pc:sldMk cId="2167685937" sldId="270"/>
        </pc:sldMkLst>
        <pc:spChg chg="add mod">
          <ac:chgData name="Pawar, Sonali" userId="715079bb-5ce8-4020-b669-fd9e4bc27ce7" providerId="ADAL" clId="{83DD4926-78C5-4F3F-9D02-B0209003FEB7}" dt="2022-07-03T15:12:27.044" v="916" actId="1076"/>
          <ac:spMkLst>
            <pc:docMk/>
            <pc:sldMk cId="2167685937" sldId="270"/>
            <ac:spMk id="4" creationId="{B5EEB6D1-3B0B-4191-90CF-88A32E55614F}"/>
          </ac:spMkLst>
        </pc:spChg>
        <pc:picChg chg="add mod">
          <ac:chgData name="Pawar, Sonali" userId="715079bb-5ce8-4020-b669-fd9e4bc27ce7" providerId="ADAL" clId="{83DD4926-78C5-4F3F-9D02-B0209003FEB7}" dt="2022-07-03T15:11:31.420" v="906" actId="1076"/>
          <ac:picMkLst>
            <pc:docMk/>
            <pc:sldMk cId="2167685937" sldId="270"/>
            <ac:picMk id="3" creationId="{B585246E-CE16-4BEA-8AA2-DFE0B3932278}"/>
          </ac:picMkLst>
        </pc:picChg>
      </pc:sldChg>
      <pc:sldChg chg="addSp modSp new mod">
        <pc:chgData name="Pawar, Sonali" userId="715079bb-5ce8-4020-b669-fd9e4bc27ce7" providerId="ADAL" clId="{83DD4926-78C5-4F3F-9D02-B0209003FEB7}" dt="2022-07-03T15:18:07.998" v="1011" actId="1076"/>
        <pc:sldMkLst>
          <pc:docMk/>
          <pc:sldMk cId="1626520186" sldId="271"/>
        </pc:sldMkLst>
        <pc:spChg chg="add mod">
          <ac:chgData name="Pawar, Sonali" userId="715079bb-5ce8-4020-b669-fd9e4bc27ce7" providerId="ADAL" clId="{83DD4926-78C5-4F3F-9D02-B0209003FEB7}" dt="2022-07-03T15:18:07.998" v="1011" actId="1076"/>
          <ac:spMkLst>
            <pc:docMk/>
            <pc:sldMk cId="1626520186" sldId="271"/>
            <ac:spMk id="4" creationId="{5BF679AD-2367-4473-94DE-48C00F9323B3}"/>
          </ac:spMkLst>
        </pc:spChg>
        <pc:picChg chg="add mod">
          <ac:chgData name="Pawar, Sonali" userId="715079bb-5ce8-4020-b669-fd9e4bc27ce7" providerId="ADAL" clId="{83DD4926-78C5-4F3F-9D02-B0209003FEB7}" dt="2022-07-03T15:17:28.086" v="990" actId="14100"/>
          <ac:picMkLst>
            <pc:docMk/>
            <pc:sldMk cId="1626520186" sldId="271"/>
            <ac:picMk id="3" creationId="{7120DE12-8F18-4931-8EC7-7451495C7675}"/>
          </ac:picMkLst>
        </pc:picChg>
      </pc:sldChg>
      <pc:sldChg chg="addSp delSp modSp new mod setBg">
        <pc:chgData name="Pawar, Sonali" userId="715079bb-5ce8-4020-b669-fd9e4bc27ce7" providerId="ADAL" clId="{83DD4926-78C5-4F3F-9D02-B0209003FEB7}" dt="2022-07-03T15:20:23.764" v="1035" actId="26606"/>
        <pc:sldMkLst>
          <pc:docMk/>
          <pc:sldMk cId="120686412" sldId="272"/>
        </pc:sldMkLst>
        <pc:spChg chg="add mod">
          <ac:chgData name="Pawar, Sonali" userId="715079bb-5ce8-4020-b669-fd9e4bc27ce7" providerId="ADAL" clId="{83DD4926-78C5-4F3F-9D02-B0209003FEB7}" dt="2022-07-03T15:20:23.764" v="1035" actId="26606"/>
          <ac:spMkLst>
            <pc:docMk/>
            <pc:sldMk cId="120686412" sldId="272"/>
            <ac:spMk id="2" creationId="{56FCAAEE-C112-4255-8FEA-522A48D3A729}"/>
          </ac:spMkLst>
        </pc:spChg>
        <pc:spChg chg="add del">
          <ac:chgData name="Pawar, Sonali" userId="715079bb-5ce8-4020-b669-fd9e4bc27ce7" providerId="ADAL" clId="{83DD4926-78C5-4F3F-9D02-B0209003FEB7}" dt="2022-07-03T15:20:11.667" v="1032" actId="26606"/>
          <ac:spMkLst>
            <pc:docMk/>
            <pc:sldMk cId="120686412" sldId="272"/>
            <ac:spMk id="9" creationId="{665DBBEF-238B-476B-96AB-8AAC3224ECEA}"/>
          </ac:spMkLst>
        </pc:spChg>
        <pc:spChg chg="add del">
          <ac:chgData name="Pawar, Sonali" userId="715079bb-5ce8-4020-b669-fd9e4bc27ce7" providerId="ADAL" clId="{83DD4926-78C5-4F3F-9D02-B0209003FEB7}" dt="2022-07-03T15:20:11.667" v="1032" actId="26606"/>
          <ac:spMkLst>
            <pc:docMk/>
            <pc:sldMk cId="120686412" sldId="272"/>
            <ac:spMk id="11" creationId="{3FCFB1DE-0B7E-48CC-BA90-B2AB0889F9D6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13" creationId="{A88B2AAA-B805-498E-A9E6-98B885855498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14" creationId="{07322A9E-F1EC-405E-8971-BA906EFFCCB8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15" creationId="{9B8051E0-19D7-43E1-BFD9-E6DBFEB3A3F1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16" creationId="{A5704422-1118-4FD1-95AD-29A064EB80D9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17" creationId="{4EDB2B02-86A2-46F5-A4BE-B7D9B10411D6}"/>
          </ac:spMkLst>
        </pc:spChg>
        <pc:spChg chg="add">
          <ac:chgData name="Pawar, Sonali" userId="715079bb-5ce8-4020-b669-fd9e4bc27ce7" providerId="ADAL" clId="{83DD4926-78C5-4F3F-9D02-B0209003FEB7}" dt="2022-07-03T15:20:23.764" v="1035" actId="26606"/>
          <ac:spMkLst>
            <pc:docMk/>
            <pc:sldMk cId="120686412" sldId="272"/>
            <ac:spMk id="18" creationId="{19C9EAEA-39D0-4B0E-A0EB-51E7B26740B1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19" creationId="{43954639-FB5D-41F4-9560-6F6DFE778425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21" creationId="{E898931C-0323-41FA-A036-20F818B1FF81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23" creationId="{89AFE9DD-0792-4B98-B4EB-97ACA17E6AA8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25" creationId="{3981F5C4-9AE1-404E-AF44-A4E6DB374F9D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27" creationId="{763C1781-8726-4FAC-8C45-FF40376BE409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29" creationId="{301491B5-56C7-43DC-A3D9-861EECCA056A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31" creationId="{237E2353-22DF-46E0-A200-FB30F8F394E2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33" creationId="{DD6138DB-057B-45F7-A5F4-E7BFDA20D02C}"/>
          </ac:spMkLst>
        </pc:spChg>
        <pc:spChg chg="add del">
          <ac:chgData name="Pawar, Sonali" userId="715079bb-5ce8-4020-b669-fd9e4bc27ce7" providerId="ADAL" clId="{83DD4926-78C5-4F3F-9D02-B0209003FEB7}" dt="2022-07-03T15:20:23.724" v="1034" actId="26606"/>
          <ac:spMkLst>
            <pc:docMk/>
            <pc:sldMk cId="120686412" sldId="272"/>
            <ac:spMk id="35" creationId="{79A54AB1-B64F-4843-BFAB-81CB74E66B65}"/>
          </ac:spMkLst>
        </pc:spChg>
        <pc:spChg chg="add">
          <ac:chgData name="Pawar, Sonali" userId="715079bb-5ce8-4020-b669-fd9e4bc27ce7" providerId="ADAL" clId="{83DD4926-78C5-4F3F-9D02-B0209003FEB7}" dt="2022-07-03T15:20:23.764" v="1035" actId="26606"/>
          <ac:spMkLst>
            <pc:docMk/>
            <pc:sldMk cId="120686412" sldId="272"/>
            <ac:spMk id="37" creationId="{47942995-B07F-4636-9A06-C6A104B260A8}"/>
          </ac:spMkLst>
        </pc:spChg>
        <pc:spChg chg="add">
          <ac:chgData name="Pawar, Sonali" userId="715079bb-5ce8-4020-b669-fd9e4bc27ce7" providerId="ADAL" clId="{83DD4926-78C5-4F3F-9D02-B0209003FEB7}" dt="2022-07-03T15:20:23.764" v="1035" actId="26606"/>
          <ac:spMkLst>
            <pc:docMk/>
            <pc:sldMk cId="120686412" sldId="272"/>
            <ac:spMk id="41" creationId="{B81933D1-5615-42C7-9C0B-4EB7105CCE2D}"/>
          </ac:spMkLst>
        </pc:spChg>
        <pc:grpChg chg="add">
          <ac:chgData name="Pawar, Sonali" userId="715079bb-5ce8-4020-b669-fd9e4bc27ce7" providerId="ADAL" clId="{83DD4926-78C5-4F3F-9D02-B0209003FEB7}" dt="2022-07-03T15:20:23.764" v="1035" actId="26606"/>
          <ac:grpSpMkLst>
            <pc:docMk/>
            <pc:sldMk cId="120686412" sldId="272"/>
            <ac:grpSpMk id="38" creationId="{032D8612-31EB-44CF-A1D0-14FD4C705424}"/>
          </ac:grpSpMkLst>
        </pc:grpChg>
        <pc:picChg chg="add mod">
          <ac:chgData name="Pawar, Sonali" userId="715079bb-5ce8-4020-b669-fd9e4bc27ce7" providerId="ADAL" clId="{83DD4926-78C5-4F3F-9D02-B0209003FEB7}" dt="2022-07-03T15:20:23.764" v="1035" actId="26606"/>
          <ac:picMkLst>
            <pc:docMk/>
            <pc:sldMk cId="120686412" sldId="272"/>
            <ac:picMk id="4" creationId="{58E693BA-1FB2-4077-83E0-93697B6841B1}"/>
          </ac:picMkLst>
        </pc:picChg>
      </pc:sldChg>
      <pc:sldChg chg="addSp delSp modSp new mod setBg">
        <pc:chgData name="Pawar, Sonali" userId="715079bb-5ce8-4020-b669-fd9e4bc27ce7" providerId="ADAL" clId="{83DD4926-78C5-4F3F-9D02-B0209003FEB7}" dt="2022-07-03T15:23:42.444" v="1092" actId="26606"/>
        <pc:sldMkLst>
          <pc:docMk/>
          <pc:sldMk cId="3477146379" sldId="273"/>
        </pc:sldMkLst>
        <pc:spChg chg="mod">
          <ac:chgData name="Pawar, Sonali" userId="715079bb-5ce8-4020-b669-fd9e4bc27ce7" providerId="ADAL" clId="{83DD4926-78C5-4F3F-9D02-B0209003FEB7}" dt="2022-07-03T15:23:42.444" v="1092" actId="26606"/>
          <ac:spMkLst>
            <pc:docMk/>
            <pc:sldMk cId="3477146379" sldId="273"/>
            <ac:spMk id="2" creationId="{62D65EDD-4E5B-4413-B26A-CEF94A56C043}"/>
          </ac:spMkLst>
        </pc:spChg>
        <pc:spChg chg="mod">
          <ac:chgData name="Pawar, Sonali" userId="715079bb-5ce8-4020-b669-fd9e4bc27ce7" providerId="ADAL" clId="{83DD4926-78C5-4F3F-9D02-B0209003FEB7}" dt="2022-07-03T15:23:42.444" v="1092" actId="26606"/>
          <ac:spMkLst>
            <pc:docMk/>
            <pc:sldMk cId="3477146379" sldId="273"/>
            <ac:spMk id="3" creationId="{B7AC90AC-3D10-427E-B386-4AC41F6E9AB6}"/>
          </ac:spMkLst>
        </pc:spChg>
        <pc:spChg chg="add del">
          <ac:chgData name="Pawar, Sonali" userId="715079bb-5ce8-4020-b669-fd9e4bc27ce7" providerId="ADAL" clId="{83DD4926-78C5-4F3F-9D02-B0209003FEB7}" dt="2022-07-03T15:23:42.423" v="1091" actId="26606"/>
          <ac:spMkLst>
            <pc:docMk/>
            <pc:sldMk cId="3477146379" sldId="273"/>
            <ac:spMk id="8" creationId="{3AD318CC-E2A8-4E27-9548-A047A78999B1}"/>
          </ac:spMkLst>
        </pc:spChg>
        <pc:spChg chg="add del">
          <ac:chgData name="Pawar, Sonali" userId="715079bb-5ce8-4020-b669-fd9e4bc27ce7" providerId="ADAL" clId="{83DD4926-78C5-4F3F-9D02-B0209003FEB7}" dt="2022-07-03T15:23:42.423" v="1091" actId="26606"/>
          <ac:spMkLst>
            <pc:docMk/>
            <pc:sldMk cId="3477146379" sldId="273"/>
            <ac:spMk id="14" creationId="{2C1BBA94-3F40-40AA-8BB9-E69E25E537C1}"/>
          </ac:spMkLst>
        </pc:spChg>
        <pc:spChg chg="add">
          <ac:chgData name="Pawar, Sonali" userId="715079bb-5ce8-4020-b669-fd9e4bc27ce7" providerId="ADAL" clId="{83DD4926-78C5-4F3F-9D02-B0209003FEB7}" dt="2022-07-03T15:23:42.444" v="1092" actId="26606"/>
          <ac:spMkLst>
            <pc:docMk/>
            <pc:sldMk cId="3477146379" sldId="273"/>
            <ac:spMk id="16" creationId="{DBF61EA3-B236-439E-9C0B-340980D56BEE}"/>
          </ac:spMkLst>
        </pc:spChg>
        <pc:spChg chg="add">
          <ac:chgData name="Pawar, Sonali" userId="715079bb-5ce8-4020-b669-fd9e4bc27ce7" providerId="ADAL" clId="{83DD4926-78C5-4F3F-9D02-B0209003FEB7}" dt="2022-07-03T15:23:42.444" v="1092" actId="26606"/>
          <ac:spMkLst>
            <pc:docMk/>
            <pc:sldMk cId="3477146379" sldId="273"/>
            <ac:spMk id="19" creationId="{E659831F-0D9A-4C63-9EBB-8435B85A440F}"/>
          </ac:spMkLst>
        </pc:spChg>
        <pc:grpChg chg="add del">
          <ac:chgData name="Pawar, Sonali" userId="715079bb-5ce8-4020-b669-fd9e4bc27ce7" providerId="ADAL" clId="{83DD4926-78C5-4F3F-9D02-B0209003FEB7}" dt="2022-07-03T15:23:42.423" v="1091" actId="26606"/>
          <ac:grpSpMkLst>
            <pc:docMk/>
            <pc:sldMk cId="3477146379" sldId="273"/>
            <ac:grpSpMk id="10" creationId="{B14B560F-9DD7-4302-A60B-EBD3EF59B073}"/>
          </ac:grpSpMkLst>
        </pc:grpChg>
        <pc:grpChg chg="add">
          <ac:chgData name="Pawar, Sonali" userId="715079bb-5ce8-4020-b669-fd9e4bc27ce7" providerId="ADAL" clId="{83DD4926-78C5-4F3F-9D02-B0209003FEB7}" dt="2022-07-03T15:23:42.444" v="1092" actId="26606"/>
          <ac:grpSpMkLst>
            <pc:docMk/>
            <pc:sldMk cId="3477146379" sldId="273"/>
            <ac:grpSpMk id="17" creationId="{28FAF094-D087-493F-8DF9-A486C2D6BBA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1E530-55AE-4CF3-9EA7-DA7F7AE7DD89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3BED-DB44-408A-BFC8-F6204CD85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089F-B6B2-4771-A2F3-7F11F47B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B262-168A-4573-9DC6-16FBB9D6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0187-43C4-47F9-825D-2E58A3E3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BEA0-F4F9-45B0-86B9-1A8F1395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695C-1630-4105-B387-E7ACDD6F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C325-AEB3-42DC-BED3-824908D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31041-DE5D-41D9-B58E-4D1F2168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1EEC-3C29-4E92-A701-753FFFD8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CB0B-5FBD-4F5E-9D32-998D8B6D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EBCA-7B2A-48B5-B92A-24B459E3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A93CC-140F-4C63-A064-4991EE765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9B619-69B6-4E4C-BE34-D4C88323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39F5-9F24-479E-85AA-9B1A8A6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3AB6-E1BF-4E6F-9DFB-74F8AC55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20A6-561F-40B7-BE65-7D5F5FA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EE15-E83E-42A2-B23E-5ABBF35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816C-B033-4E63-AF4E-8D295F6D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F2BA-3D8B-4B25-8DDB-CD912297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70EC-0142-4D4B-8A11-B0B42E3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6D57-ED37-4DEC-BDDA-CD5FB916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281F-046D-4305-8985-3CA486B4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72BA5-0425-4BFF-9F1C-DB137375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5A8F-B018-4B1D-B45F-E8050A82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F95C-1D65-4858-A097-23778A70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14BB-8A4D-41C8-B9E2-1729390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81C2-454E-4166-820D-1349744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8F2D-BFCE-4366-BF6F-64B503E3D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64E25-6F6D-4D03-81E0-B29CAA2ED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AAB68-9AA9-4A69-BD4B-77C9BEEA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2B26-C791-4A8F-9CDE-6FB01417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6752-B6F6-4BA8-A63A-0BD3761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7D7-4B5A-4249-BFFD-507317BC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CA63-683A-4E43-8F84-DCA1DF82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28DE7-F5FE-4137-9AED-89AE4548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4B8D4-A327-4664-8D92-B45AB3FE4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2BEEE-8720-4F59-A675-2ADF22F3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1A662-F525-4ADE-B113-0FA68C2A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AD56B-B554-4BDE-8434-CC575CD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E09F8-9ACF-4CEC-B96E-06D61E7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EC2A-90A4-48F2-BE2F-6FC2D7F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E3B38-78F7-4168-93D5-2D101B36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5657E-231B-4C56-B354-D0619895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2E2BD-94D9-474E-A9CA-0DC3F058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4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026C4-2EA0-4AFF-AA7A-702B5C78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16934-40C7-452D-A62F-24DBF53C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B85-5FA2-4AB0-B690-7870E42F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7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F084-CEAE-4F6D-8883-5F33B7DE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AE0B-E195-4808-B5F4-DA49754B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9275-4314-45EA-B8C0-9423B72B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154E-6992-41E9-9D74-5B8003E1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B1ED1-01A5-4B39-B66A-2778D077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A4810-8FC1-4870-9CF9-08F6E5D5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89B-18BF-4531-A8DE-57346CF3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ED9DF-52C4-43B8-B6F0-BEB4CC03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FB5F1-D8E3-45F0-BAED-C57FFDEB2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A29B-2379-4FD3-9C0F-0EEF005E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AD9C-F17A-4590-BDCA-56757A05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5691E-CD45-4A00-B1E4-42F27067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7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DAA14-27C1-44E5-9252-CF0216EB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12C3-14B0-422A-A068-8AD6D81D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10E5-10B4-47D6-9137-46C349C77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4932-42D0-4EE8-91C0-EA1FA0C9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F500-782C-4E5C-A23B-A2980899E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6884-ED6E-4141-AD89-DD0E821DE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0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83C-6BEA-4EB2-A7B7-8F9F8D69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6" y="2245809"/>
            <a:ext cx="4838699" cy="1564716"/>
          </a:xfrm>
        </p:spPr>
        <p:txBody>
          <a:bodyPr>
            <a:normAutofit/>
          </a:bodyPr>
          <a:lstStyle/>
          <a:p>
            <a:pPr algn="l"/>
            <a:r>
              <a:rPr lang="en-IN" b="1">
                <a:solidFill>
                  <a:srgbClr val="FFC000"/>
                </a:solidFill>
              </a:rPr>
              <a:t>Sprint 1 </a:t>
            </a:r>
            <a:r>
              <a:rPr lang="en-IN" sz="3200" b="1">
                <a:solidFill>
                  <a:srgbClr val="FFC000"/>
                </a:solidFill>
              </a:rPr>
              <a:t>(Group 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9B4D-FEC9-459A-90C4-850A26D06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1840" y="2344554"/>
            <a:ext cx="6360160" cy="21750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b="1">
                <a:latin typeface="Amasis MT Pro Black" panose="020B0604020202020204" pitchFamily="18" charset="0"/>
              </a:rPr>
              <a:t>TEAM MEMBERS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entury" panose="02040604050505020304" pitchFamily="18" charset="0"/>
              </a:rPr>
              <a:t>Rupali A. </a:t>
            </a:r>
            <a:r>
              <a:rPr lang="en-US" sz="2000" err="1">
                <a:latin typeface="Century" panose="02040604050505020304" pitchFamily="18" charset="0"/>
              </a:rPr>
              <a:t>Thorat</a:t>
            </a:r>
            <a:endParaRPr lang="en-US" sz="2000">
              <a:latin typeface="Century" panose="020406040505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>
                <a:latin typeface="Century" panose="02040604050505020304" pitchFamily="18" charset="0"/>
              </a:rPr>
              <a:t>Shrishti</a:t>
            </a:r>
            <a:r>
              <a:rPr lang="en-US" sz="2000">
                <a:latin typeface="Century" panose="02040604050505020304" pitchFamily="18" charset="0"/>
              </a:rPr>
              <a:t> A. Mishra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>
                <a:latin typeface="Century" panose="02040604050505020304" pitchFamily="18" charset="0"/>
              </a:rPr>
              <a:t>Supriya</a:t>
            </a:r>
            <a:r>
              <a:rPr lang="en-US" sz="2000">
                <a:latin typeface="Century" panose="02040604050505020304" pitchFamily="18" charset="0"/>
              </a:rPr>
              <a:t> </a:t>
            </a:r>
            <a:r>
              <a:rPr lang="en-US" sz="2000" err="1">
                <a:latin typeface="Century" panose="02040604050505020304" pitchFamily="18" charset="0"/>
              </a:rPr>
              <a:t>Kanamarlapudi</a:t>
            </a:r>
            <a:endParaRPr lang="en-US" sz="2000">
              <a:latin typeface="Century" panose="020406040505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entury" panose="02040604050505020304" pitchFamily="18" charset="0"/>
              </a:rPr>
              <a:t>Sonali R. Pawar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entury" panose="02040604050505020304" pitchFamily="18" charset="0"/>
              </a:rPr>
              <a:t>Suma </a:t>
            </a:r>
            <a:r>
              <a:rPr lang="en-US" sz="2000" err="1">
                <a:latin typeface="Century" panose="02040604050505020304" pitchFamily="18" charset="0"/>
              </a:rPr>
              <a:t>Garshakurthi</a:t>
            </a:r>
            <a:r>
              <a:rPr lang="en-US" sz="2000">
                <a:latin typeface="Century" panose="02040604050505020304" pitchFamily="18" charset="0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>
                <a:latin typeface="Century" panose="02040604050505020304" pitchFamily="18" charset="0"/>
              </a:rPr>
              <a:t>Snehal</a:t>
            </a:r>
            <a:r>
              <a:rPr lang="en-US" sz="2000">
                <a:latin typeface="Century" panose="02040604050505020304" pitchFamily="18" charset="0"/>
              </a:rPr>
              <a:t> Yadav</a:t>
            </a:r>
            <a:endParaRPr lang="en-IN" sz="2000">
              <a:latin typeface="Century" panose="02040604050505020304" pitchFamily="18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B0AC74C-EE3B-4D26-AB06-0A3A5EB5C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914"/>
            <a:ext cx="5981700" cy="15911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16AD-0827-4D8C-B67B-6317E10F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5D19-832E-4856-ADDB-6864E540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0119-6114-49C3-AAD6-64801F06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1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5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4EF963-EA6B-4CE4-9C3D-A147B8458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1" y="976230"/>
            <a:ext cx="11529848" cy="532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7579E-CEB7-4B55-9BEA-0ABA20918ECE}"/>
              </a:ext>
            </a:extLst>
          </p:cNvPr>
          <p:cNvSpPr txBox="1"/>
          <p:nvPr/>
        </p:nvSpPr>
        <p:spPr>
          <a:xfrm>
            <a:off x="325821" y="278524"/>
            <a:ext cx="317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Login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61756-7056-40E0-982A-AC53E4D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672" y="6356350"/>
            <a:ext cx="2743200" cy="365125"/>
          </a:xfrm>
        </p:spPr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9B08C-DA9E-4AE0-8C30-369DA46D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A597-402C-4714-B720-7D646B7A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10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3D9F308-71F9-485B-A229-6F704119F169}"/>
              </a:ext>
            </a:extLst>
          </p:cNvPr>
          <p:cNvSpPr txBox="1">
            <a:spLocks/>
          </p:cNvSpPr>
          <p:nvPr/>
        </p:nvSpPr>
        <p:spPr>
          <a:xfrm>
            <a:off x="539672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</p:spTree>
    <p:extLst>
      <p:ext uri="{BB962C8B-B14F-4D97-AF65-F5344CB8AC3E}">
        <p14:creationId xmlns:p14="http://schemas.microsoft.com/office/powerpoint/2010/main" val="101451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24AD03-2BCD-4DAA-B00A-7F2B98A9B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6" y="892093"/>
            <a:ext cx="11466788" cy="5355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2FFD1-476A-4929-A2ED-C2E49012CF45}"/>
              </a:ext>
            </a:extLst>
          </p:cNvPr>
          <p:cNvSpPr txBox="1"/>
          <p:nvPr/>
        </p:nvSpPr>
        <p:spPr>
          <a:xfrm>
            <a:off x="346841" y="136525"/>
            <a:ext cx="451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Search Items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6CDD7-EC9A-4D47-905F-B5EAF89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A0D5-DCB1-41FA-9FD9-8A4519FD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AA9E-E338-4EE8-B819-4E9ADF83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11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6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6AD47A-D75F-4304-9799-4B4EE87F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387365"/>
            <a:ext cx="11424745" cy="5176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56E87-6FCA-43EC-9FD0-7E81DCECFA5D}"/>
              </a:ext>
            </a:extLst>
          </p:cNvPr>
          <p:cNvSpPr txBox="1"/>
          <p:nvPr/>
        </p:nvSpPr>
        <p:spPr>
          <a:xfrm>
            <a:off x="367862" y="548118"/>
            <a:ext cx="39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Buy Items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0FC66-AAED-469A-A6FF-C053A2AC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C599-0463-4051-B4D6-F2155646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DDF0-A7D3-4994-AF30-4E0FF8C1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5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85246E-CE16-4BEA-8AA2-DFE0B393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1135117"/>
            <a:ext cx="11529849" cy="5507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EB6D1-3B0B-4191-90CF-88A32E55614F}"/>
              </a:ext>
            </a:extLst>
          </p:cNvPr>
          <p:cNvSpPr txBox="1"/>
          <p:nvPr/>
        </p:nvSpPr>
        <p:spPr>
          <a:xfrm>
            <a:off x="241738" y="383683"/>
            <a:ext cx="512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Confirm Booking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95D95-64DE-4B6C-A865-973505B7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45AF-5BFB-41A0-9A54-D88CEFFA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C096-99BD-48FC-82A6-76A1D9AB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8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120DE12-8F18-4931-8EC7-7451495C7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5" y="1345323"/>
            <a:ext cx="11330151" cy="5218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679AD-2367-4473-94DE-48C00F9323B3}"/>
              </a:ext>
            </a:extLst>
          </p:cNvPr>
          <p:cNvSpPr txBox="1"/>
          <p:nvPr/>
        </p:nvSpPr>
        <p:spPr>
          <a:xfrm>
            <a:off x="451945" y="515007"/>
            <a:ext cx="34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Defect Report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125B-C53B-4D44-A4AC-79A690FA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B4F9-A144-4602-B15A-F7275D75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BC6F-A587-43CD-A2B9-0CE3344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2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5EDD-4E5B-4413-B26A-CEF94A56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/>
              <a:t>Challenges Faced 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90AC-3D10-427E-B386-4AC41F6E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N" sz="2400"/>
              <a:t>In Demo web shop project we faced issues like some times website are not worked when we launch.</a:t>
            </a:r>
          </a:p>
          <a:p>
            <a:r>
              <a:rPr lang="en-IN" sz="2400"/>
              <a:t>As this is Functional testing we does not faced more issue and live application has some of errors in rare case.</a:t>
            </a:r>
          </a:p>
          <a:p>
            <a:endParaRPr lang="en-IN" sz="2400"/>
          </a:p>
          <a:p>
            <a:pPr marL="0" indent="0">
              <a:buNone/>
            </a:pPr>
            <a:r>
              <a:rPr lang="en-IN" sz="2400" b="1">
                <a:latin typeface="+mj-lt"/>
              </a:rPr>
              <a:t>How Did We Overcome</a:t>
            </a:r>
            <a:endParaRPr lang="en-IN" sz="2400" b="1"/>
          </a:p>
          <a:p>
            <a:r>
              <a:rPr lang="en-IN" sz="2400"/>
              <a:t>We overcome this issues using functional testing and check whether there is any issues in Demo web shop website.</a:t>
            </a:r>
          </a:p>
          <a:p>
            <a:endParaRPr lang="en-IN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3C2E-6CD2-40BB-B099-F21D85D1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69D6-4936-41B8-988E-A4C2985F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0838-EE35-4987-8974-AD4B4DEB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4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CAAEE-C112-4255-8FEA-522A48D3A729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8E693BA-1FB2-4077-83E0-93697B68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24984"/>
            <a:ext cx="5536001" cy="33492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87931-6DDD-4A4C-9327-4ABD6EE7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7B00-043B-43E9-9E10-6BCABB4F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B2B8-FA3D-4CBC-BFA1-83845BDD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0F115-C16A-4B0A-9834-105A37E3ADEE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B51D-CC53-420C-9EBA-7C78B3607B34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About the Project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Role of testers in each Module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Process of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Epics and User Stories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Test Scenarios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Requirements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Test Cases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Defect Reporting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Challenges faced and overcome</a:t>
            </a:r>
          </a:p>
        </p:txBody>
      </p:sp>
      <p:pic>
        <p:nvPicPr>
          <p:cNvPr id="11" name="Picture 10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BC1C588A-0961-4AC0-A1F6-A11D5030B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0379" b="-1"/>
          <a:stretch/>
        </p:blipFill>
        <p:spPr>
          <a:xfrm>
            <a:off x="5311702" y="-39319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0C747-B6A5-45EE-BA15-E117E90D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5008"/>
            <a:ext cx="2743200" cy="365125"/>
          </a:xfrm>
        </p:spPr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3094-FD69-47F5-861E-5A2BBB52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28A-DE1A-4CF7-8B6B-7ED82D0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2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674C-A190-4568-A1E9-9E829146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Univers" panose="020B0503020202020204" pitchFamily="34" charset="0"/>
              </a:rPr>
              <a:t>About the Project</a:t>
            </a:r>
            <a:br>
              <a:rPr lang="en-US" sz="5400"/>
            </a:br>
            <a:endParaRPr lang="en-IN" sz="540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2204A49-7CCB-484D-9AC1-0338BFE77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r="27251" b="2"/>
          <a:stretch/>
        </p:blipFill>
        <p:spPr>
          <a:xfrm>
            <a:off x="0" y="-152390"/>
            <a:ext cx="4657681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93F48FA-F6BF-440A-9420-AFCC3AD1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1900" i="0">
                <a:effectLst/>
              </a:rPr>
              <a:t>Online shopping is a form of electronic commerce which allows consumers to directly buy goods or services from a seller over the Internet using a web browser or a mobile app.</a:t>
            </a:r>
          </a:p>
          <a:p>
            <a:r>
              <a:rPr lang="en-IN" sz="1900"/>
              <a:t>The main Modules Tested by Online Shopping Websites system are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1900"/>
              <a:t>Verify Registration Functionality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1900"/>
              <a:t>Verify Login Functionality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1900"/>
              <a:t>Verify Search Functionality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1900"/>
              <a:t>Verify Buy Item Functionality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IN" sz="1900"/>
              <a:t>Verify Confirm Booking Functionality</a:t>
            </a:r>
          </a:p>
          <a:p>
            <a:pPr marL="514350" indent="-514350">
              <a:buFont typeface="+mj-lt"/>
              <a:buAutoNum type="arabicPeriod"/>
            </a:pPr>
            <a:endParaRPr lang="en-IN" sz="1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D1C09-440B-4D9D-AACB-42C2919F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7ABDA-C728-43B0-A060-F9D55D84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4CF6-0F58-4A5D-890F-21F65C2E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3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9948F-C84C-4C46-98BD-E330E7BBDBFB}"/>
              </a:ext>
            </a:extLst>
          </p:cNvPr>
          <p:cNvSpPr txBox="1"/>
          <p:nvPr/>
        </p:nvSpPr>
        <p:spPr>
          <a:xfrm>
            <a:off x="2767012" y="676275"/>
            <a:ext cx="7777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chemeClr val="tx1"/>
                </a:solidFill>
              </a:rPr>
              <a:t>Role of testers in each module</a:t>
            </a:r>
            <a:endParaRPr lang="en-IN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F8395-400D-4F51-AE5C-4709CEC36E4F}"/>
              </a:ext>
            </a:extLst>
          </p:cNvPr>
          <p:cNvSpPr txBox="1"/>
          <p:nvPr/>
        </p:nvSpPr>
        <p:spPr>
          <a:xfrm>
            <a:off x="731520" y="2200334"/>
            <a:ext cx="3393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>
                <a:solidFill>
                  <a:schemeClr val="tx1"/>
                </a:solidFill>
              </a:rPr>
              <a:t>MODULE                   </a:t>
            </a:r>
            <a:endParaRPr lang="en-IN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Navigation Functionality</a:t>
            </a:r>
            <a:endParaRPr lang="en-IN" sz="18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Register</a:t>
            </a:r>
            <a:r>
              <a:rPr lang="en-IN" sz="1800">
                <a:solidFill>
                  <a:schemeClr val="tx1"/>
                </a:solidFill>
              </a:rPr>
              <a:t>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</a:rPr>
              <a:t>Login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</a:rPr>
              <a:t>Search an </a:t>
            </a:r>
            <a:r>
              <a:rPr lang="en-IN"/>
              <a:t>Item </a:t>
            </a:r>
            <a:r>
              <a:rPr lang="en-IN" sz="1800">
                <a:solidFill>
                  <a:schemeClr val="tx1"/>
                </a:solidFill>
              </a:rPr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</a:rPr>
              <a:t>Buy an Item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</a:rPr>
              <a:t>Confirm Booking Functionality</a:t>
            </a:r>
          </a:p>
          <a:p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A73F3-513F-4C08-86E5-46BDD778CA51}"/>
              </a:ext>
            </a:extLst>
          </p:cNvPr>
          <p:cNvSpPr txBox="1"/>
          <p:nvPr/>
        </p:nvSpPr>
        <p:spPr>
          <a:xfrm>
            <a:off x="4191001" y="2200334"/>
            <a:ext cx="3068319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/>
              <a:t>TESTER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Suma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err="1"/>
              <a:t>Snehal</a:t>
            </a:r>
            <a:endParaRPr lang="en-US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Shristi</a:t>
            </a:r>
            <a:r>
              <a:rPr lang="en-US"/>
              <a:t> Mishra &amp; </a:t>
            </a:r>
            <a:r>
              <a:rPr lang="en-US" err="1"/>
              <a:t>Supriya</a:t>
            </a:r>
            <a:r>
              <a:rPr lang="en-US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Sonali Pawar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Rupali </a:t>
            </a:r>
            <a:r>
              <a:rPr lang="en-US" err="1"/>
              <a:t>Thorat</a:t>
            </a:r>
            <a:endParaRPr lang="en-US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/>
          </a:p>
          <a:p>
            <a:endParaRPr lang="en-IN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4D4C24-970D-4252-B6A7-9EC44C13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3" y="152373"/>
            <a:ext cx="3149873" cy="60965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9BB31F9-24AA-4F34-BCFF-BA445CCFC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1361440"/>
            <a:ext cx="5049520" cy="52933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69106-2860-48FA-AA9A-5CD1C6F8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0320-4E59-4A51-BC99-04128A4C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080" y="6356350"/>
            <a:ext cx="2743200" cy="365125"/>
          </a:xfrm>
        </p:spPr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4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3DF49A59-4742-4DA3-99A2-F41B236A9A31}"/>
              </a:ext>
            </a:extLst>
          </p:cNvPr>
          <p:cNvSpPr txBox="1">
            <a:spLocks/>
          </p:cNvSpPr>
          <p:nvPr/>
        </p:nvSpPr>
        <p:spPr>
          <a:xfrm>
            <a:off x="8864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</p:spTree>
    <p:extLst>
      <p:ext uri="{BB962C8B-B14F-4D97-AF65-F5344CB8AC3E}">
        <p14:creationId xmlns:p14="http://schemas.microsoft.com/office/powerpoint/2010/main" val="32659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2C44F-5007-499B-8E7A-E703F067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851"/>
            <a:ext cx="5558489" cy="1504347"/>
          </a:xfrm>
        </p:spPr>
        <p:txBody>
          <a:bodyPr>
            <a:normAutofit/>
          </a:bodyPr>
          <a:lstStyle/>
          <a:p>
            <a:r>
              <a:rPr lang="en-IN" b="1"/>
              <a:t>Process of Testing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9E1-B861-4A49-9B0B-15B46EAE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11" y="2420937"/>
            <a:ext cx="5558489" cy="4003675"/>
          </a:xfrm>
        </p:spPr>
        <p:txBody>
          <a:bodyPr>
            <a:normAutofit/>
          </a:bodyPr>
          <a:lstStyle/>
          <a:p>
            <a:r>
              <a:rPr lang="en-IN"/>
              <a:t>Writing Epics and User Stories</a:t>
            </a:r>
          </a:p>
          <a:p>
            <a:r>
              <a:rPr lang="en-IN"/>
              <a:t>Writing Test Scenarios</a:t>
            </a:r>
          </a:p>
          <a:p>
            <a:r>
              <a:rPr lang="en-IN"/>
              <a:t>Writing Test cases and Requirements</a:t>
            </a:r>
          </a:p>
          <a:p>
            <a:r>
              <a:rPr lang="en-IN"/>
              <a:t>Executing Test cases in Jira </a:t>
            </a:r>
            <a:r>
              <a:rPr lang="en-IN" err="1"/>
              <a:t>Softwares</a:t>
            </a:r>
            <a:endParaRPr lang="en-IN"/>
          </a:p>
          <a:p>
            <a:r>
              <a:rPr lang="en-IN"/>
              <a:t>Writing Defect Reporting</a:t>
            </a:r>
          </a:p>
          <a:p>
            <a:r>
              <a:rPr lang="en-IN"/>
              <a:t>Writing Traceability Matrix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A00C244-0D56-4362-B28F-29BC941F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6" y="193041"/>
            <a:ext cx="3984574" cy="8534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EBD7-506F-42DE-88CA-0440BCAB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0F93-30DE-4D2A-AE4C-77316327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2E94-A176-4105-A4C9-21156EBF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5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3A7D1-5B4C-46AC-AA7C-E4604161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High Level Epics And User Stories</a:t>
            </a: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CA9B-4F7E-479F-9ABC-358B52ED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u="sng"/>
              <a:t>Epic : </a:t>
            </a:r>
          </a:p>
          <a:p>
            <a:r>
              <a:rPr lang="en-IN" sz="2200"/>
              <a:t>An epic is a large chunk of work that you cannot deliver during one sprint.</a:t>
            </a:r>
          </a:p>
          <a:p>
            <a:r>
              <a:rPr lang="en-IN" sz="2200"/>
              <a:t>Instead you can break it down into smaller, more specific units called User stories.</a:t>
            </a:r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r>
              <a:rPr lang="en-IN" sz="2200" b="1" u="sng"/>
              <a:t>User Stories:</a:t>
            </a:r>
          </a:p>
          <a:p>
            <a:r>
              <a:rPr lang="en-IN" sz="2200"/>
              <a:t>User stories are the smallest units of work in an agile framework.</a:t>
            </a:r>
          </a:p>
          <a:p>
            <a:r>
              <a:rPr lang="en-IN" sz="2200"/>
              <a:t>Several similar user stories makeup an epic.</a:t>
            </a:r>
          </a:p>
          <a:p>
            <a:endParaRPr lang="en-IN" sz="220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1764A9-DD1D-4ED7-B7B4-B652BDAEB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" y="231723"/>
            <a:ext cx="3210697" cy="6096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93E9-844F-47E8-B5DF-2413E861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481BB-B5B3-4275-B6CA-61308C7B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D43C-5595-4913-8244-5968BB7B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6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D199412-A30D-4FD9-87F1-E830DF946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6" y="771897"/>
            <a:ext cx="5064193" cy="5607882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9503D-275D-4635-B54D-01638F2328D1}"/>
              </a:ext>
            </a:extLst>
          </p:cNvPr>
          <p:cNvSpPr txBox="1"/>
          <p:nvPr/>
        </p:nvSpPr>
        <p:spPr>
          <a:xfrm>
            <a:off x="6889832" y="2998278"/>
            <a:ext cx="4503382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/>
              <a:t>Functionalities</a:t>
            </a:r>
          </a:p>
          <a:p>
            <a:pPr>
              <a:spcAft>
                <a:spcPts val="600"/>
              </a:spcAft>
            </a:pPr>
            <a:r>
              <a:rPr lang="en-IN" sz="2100"/>
              <a:t>These are the Some of Epics and User stories taken in this Demo web Shop </a:t>
            </a:r>
            <a:r>
              <a:rPr lang="en-IN" sz="3600" b="1">
                <a:solidFill>
                  <a:schemeClr val="bg1"/>
                </a:solidFill>
              </a:rPr>
              <a:t>website</a:t>
            </a:r>
            <a:endParaRPr lang="en-US" sz="360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50363E-6F7B-4BE3-A13E-540F6EDB6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" y="83750"/>
            <a:ext cx="3149873" cy="60965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A770-4C1C-4DCB-9D34-C74A46D0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E5AFC-44ED-40D2-9FE8-D64CB1FD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F880-6DF8-4ED4-872C-A39BD23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7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1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0E0C5-7E99-4B44-A287-D5EF709EA29C}"/>
              </a:ext>
            </a:extLst>
          </p:cNvPr>
          <p:cNvSpPr txBox="1"/>
          <p:nvPr/>
        </p:nvSpPr>
        <p:spPr>
          <a:xfrm>
            <a:off x="359473" y="261370"/>
            <a:ext cx="6165968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pic>
        <p:nvPicPr>
          <p:cNvPr id="4" name="Picture 3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B9B0835F-D08E-468A-8AD6-670F2266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6" y="917696"/>
            <a:ext cx="11269336" cy="536027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845446-55CF-4401-90D4-B73AF2EC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44" y="118722"/>
            <a:ext cx="3149873" cy="6096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718C6-9265-424E-B150-F3308AAC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178B-3DF4-4FB4-8BBE-1A0AFEAE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ECD9-811B-4FAC-9173-B242AC83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8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7E0671-A7C2-44C5-8BC5-AD6C0FC47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3" y="1038115"/>
            <a:ext cx="11109434" cy="5318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F5635-93AD-4BA9-8ABB-2C3DC7B4A4AA}"/>
              </a:ext>
            </a:extLst>
          </p:cNvPr>
          <p:cNvSpPr txBox="1"/>
          <p:nvPr/>
        </p:nvSpPr>
        <p:spPr>
          <a:xfrm>
            <a:off x="628924" y="334298"/>
            <a:ext cx="472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Registration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C8E7E-B520-4D75-B4C5-7EA6D925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9877" y="6356350"/>
            <a:ext cx="2743200" cy="365125"/>
          </a:xfrm>
        </p:spPr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03-07-2022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D965-BEA1-4AA0-AE1A-DC9C6322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solidFill>
                  <a:schemeClr val="accent2">
                    <a:lumMod val="50000"/>
                  </a:schemeClr>
                </a:solidFill>
              </a:rPr>
              <a:t>Demo Web 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DFA2C-59D2-4E49-85DA-8CCB4A6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6884-ED6E-4141-AD89-DD0E821DE284}" type="slidenum">
              <a:rPr lang="en-IN" b="1" smtClean="0">
                <a:solidFill>
                  <a:schemeClr val="accent2">
                    <a:lumMod val="50000"/>
                  </a:schemeClr>
                </a:solidFill>
              </a:rPr>
              <a:t>9</a:t>
            </a:fld>
            <a:endParaRPr lang="en-IN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2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429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Amasis MT Pro Black</vt:lpstr>
      <vt:lpstr>Arial</vt:lpstr>
      <vt:lpstr>Calibri</vt:lpstr>
      <vt:lpstr>Calibri Light</vt:lpstr>
      <vt:lpstr>Century</vt:lpstr>
      <vt:lpstr>Univers</vt:lpstr>
      <vt:lpstr>Office Theme</vt:lpstr>
      <vt:lpstr>Sprint 1 (Group 8)</vt:lpstr>
      <vt:lpstr>PowerPoint Presentation</vt:lpstr>
      <vt:lpstr>About the Project </vt:lpstr>
      <vt:lpstr>PowerPoint Presentation</vt:lpstr>
      <vt:lpstr>Process of Testing</vt:lpstr>
      <vt:lpstr>High Level Epics And 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(Group 8)</dc:title>
  <dc:creator>Pawar, Sonali</dc:creator>
  <cp:lastModifiedBy>Pawar, Sonali</cp:lastModifiedBy>
  <cp:revision>4</cp:revision>
  <dcterms:created xsi:type="dcterms:W3CDTF">2022-07-03T12:58:03Z</dcterms:created>
  <dcterms:modified xsi:type="dcterms:W3CDTF">2022-07-06T11:49:42Z</dcterms:modified>
</cp:coreProperties>
</file>