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16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6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37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406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008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8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32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3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4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AI-Powered Smart Traffic &amp; Fleet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Project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400" y="370332"/>
            <a:ext cx="5937755" cy="118872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Dashboard (after successful login we get the dashboard as below )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1290" y="2414757"/>
            <a:ext cx="3917929" cy="33856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66" y="2277916"/>
            <a:ext cx="3111586" cy="384668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454573" y="3480319"/>
            <a:ext cx="1156996" cy="830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983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045" y="521814"/>
            <a:ext cx="5937755" cy="1188720"/>
          </a:xfrm>
        </p:spPr>
        <p:txBody>
          <a:bodyPr/>
          <a:lstStyle/>
          <a:p>
            <a:r>
              <a:rPr lang="en-US" dirty="0" smtClean="0"/>
              <a:t>dashboard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065" y="2016482"/>
            <a:ext cx="5601693" cy="459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44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This project proposes a model that integrates Artificial Intelligence, IoT, and Geospatial Data to improve urban fleet and traffic management. The system enables real-time tracking, intelligent modeling, predictive maintenance, and route optimization. By simulating IoT data and applying basic predictive algorithms, the project demonstrates how AI-powered fleet intelligence can enhance traffic flow and reduce congestion.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 integrate AI, IoT, and Geospatial data for traffic and fleet management.</a:t>
            </a:r>
          </a:p>
          <a:p>
            <a:r>
              <a:t>- To enable real-time spatial tracking of vehicles.</a:t>
            </a:r>
          </a:p>
          <a:p>
            <a:r>
              <a:t>- To provide predictive analysis for traffic congestion.</a:t>
            </a:r>
          </a:p>
          <a:p>
            <a:r>
              <a:t>- To optimize fleet allocation and improve efficiency.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Data Collection (IoT Simulation): Generate vehicle GPS coordinates, speed, and fuel data.</a:t>
            </a:r>
          </a:p>
          <a:p>
            <a:r>
              <a:t>- Geospatial Mapping: Use Google Maps API or simulated maps to visualize fleet movement.</a:t>
            </a:r>
          </a:p>
          <a:p>
            <a:r>
              <a:t>- AI Integration: Apply a simple ML algorithm (like regression/classification) to predict congestion or maintenance needs.</a:t>
            </a:r>
          </a:p>
          <a:p>
            <a:r>
              <a:t>- Visualization Dashboard: Show live vehicle tracking, traffic prediction, and route optimization on a web/desktop app (Java Swing or Web-based).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spatial tracking of vehicles.</a:t>
            </a:r>
          </a:p>
          <a:p>
            <a:r>
              <a:t>- Intelligent traffic congestion prediction.</a:t>
            </a:r>
          </a:p>
          <a:p>
            <a:r>
              <a:t>- Dynamic fleet allocation &amp; route planning.</a:t>
            </a:r>
          </a:p>
          <a:p>
            <a:r>
              <a:t>- Predictive maintenance alerts.</a:t>
            </a:r>
          </a:p>
          <a:p>
            <a:r>
              <a:t>- Dashboard for visualization and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Efficient monitoring of urban traffic and fleets.</a:t>
            </a:r>
          </a:p>
          <a:p>
            <a:r>
              <a:t>- Reduced congestion through optimized routing.</a:t>
            </a:r>
          </a:p>
          <a:p>
            <a:r>
              <a:t>- Improved safety and reduced downtime with predictive maintenance.</a:t>
            </a:r>
          </a:p>
          <a:p>
            <a:r>
              <a:t>- A scalable model that can extend to smart cities.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Programming: Java</a:t>
            </a:r>
          </a:p>
          <a:p>
            <a:r>
              <a:rPr dirty="0"/>
              <a:t>- Database: MySQL</a:t>
            </a:r>
          </a:p>
          <a:p>
            <a:r>
              <a:rPr dirty="0"/>
              <a:t>- Visualization: Java Swing / Web Dashboard</a:t>
            </a:r>
          </a:p>
          <a:p>
            <a:r>
              <a:rPr dirty="0"/>
              <a:t>- APIs: Google Maps API (optional)</a:t>
            </a:r>
          </a:p>
          <a:p>
            <a:r>
              <a:rPr dirty="0"/>
              <a:t>- AI Models: Regression, Classification, or </a:t>
            </a:r>
            <a:r>
              <a:rPr dirty="0" smtClean="0"/>
              <a:t>Clustering</a:t>
            </a:r>
            <a:endParaRPr lang="en-US" dirty="0" smtClean="0"/>
          </a:p>
          <a:p>
            <a:r>
              <a:rPr lang="en-US" dirty="0" smtClean="0"/>
              <a:t>Front end – react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 up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994" t="9695" r="27045" b="14806"/>
          <a:stretch/>
        </p:blipFill>
        <p:spPr>
          <a:xfrm>
            <a:off x="316831" y="2556588"/>
            <a:ext cx="3447344" cy="343366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7767" r="6866"/>
          <a:stretch/>
        </p:blipFill>
        <p:spPr>
          <a:xfrm>
            <a:off x="5542384" y="2523932"/>
            <a:ext cx="3480318" cy="376424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869210" y="3615612"/>
            <a:ext cx="1539551" cy="895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08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Page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736" t="11198" r="29277" b="17513"/>
          <a:stretch/>
        </p:blipFill>
        <p:spPr>
          <a:xfrm>
            <a:off x="291099" y="2558863"/>
            <a:ext cx="3087212" cy="3517642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769567" y="3452327"/>
            <a:ext cx="1567543" cy="1073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35" y="2625548"/>
            <a:ext cx="3023119" cy="341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0831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70</TotalTime>
  <Words>331</Words>
  <Application>Microsoft Office PowerPoint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AI-Powered Smart Traffic &amp; Fleet Monitoring System</vt:lpstr>
      <vt:lpstr>Abstract</vt:lpstr>
      <vt:lpstr>Objectives</vt:lpstr>
      <vt:lpstr>Methodology</vt:lpstr>
      <vt:lpstr>Features</vt:lpstr>
      <vt:lpstr>Expected Outcomes</vt:lpstr>
      <vt:lpstr>Tools &amp; Technologies</vt:lpstr>
      <vt:lpstr>Sign up page</vt:lpstr>
      <vt:lpstr>Login Page</vt:lpstr>
      <vt:lpstr>Dashboard (after successful login we get the dashboard as below ) </vt:lpstr>
      <vt:lpstr>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Smart Traffic &amp; Fleet Monitoring System</dc:title>
  <dc:subject/>
  <dc:creator/>
  <cp:keywords/>
  <dc:description>generated using python-pptx</dc:description>
  <cp:lastModifiedBy>G Suma Likhitha</cp:lastModifiedBy>
  <cp:revision>5</cp:revision>
  <dcterms:created xsi:type="dcterms:W3CDTF">2013-01-27T09:14:16Z</dcterms:created>
  <dcterms:modified xsi:type="dcterms:W3CDTF">2025-08-28T16:18:04Z</dcterms:modified>
  <cp:category/>
</cp:coreProperties>
</file>