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569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ma3100/DATA-HIDING_USING_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 : J Suma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J Suma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East West Institute Of Technology,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                             Bengaluru.560091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                                                   CSE(IoT, CyS &amp; BCT)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9B64E-A36E-56D8-67C3-96C86E3E7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001" y="1600353"/>
            <a:ext cx="7947998" cy="4685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896CD8-86CD-9EB8-CB22-CFAC25921596}"/>
              </a:ext>
            </a:extLst>
          </p:cNvPr>
          <p:cNvSpPr txBox="1"/>
          <p:nvPr/>
        </p:nvSpPr>
        <p:spPr>
          <a:xfrm>
            <a:off x="3711677" y="983225"/>
            <a:ext cx="4768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Encrypted image</a:t>
            </a:r>
          </a:p>
        </p:txBody>
      </p:sp>
    </p:spTree>
    <p:extLst>
      <p:ext uri="{BB962C8B-B14F-4D97-AF65-F5344CB8AC3E}">
        <p14:creationId xmlns:p14="http://schemas.microsoft.com/office/powerpoint/2010/main" val="70581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Steganography offers a powerful approach to secure data hiding by embedding information within images without raising suspicion.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project enhances security, imperceptibility, and robustness, making it suitable for confidential communication, watermarking, and cybersecurity applications.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proposed method ensures minimal image distortion while maintaining high embedding capacity and resistance to attacks. With increasing threats to data privacy, this technique provides a reliable solution for secure information exchange.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Future advancements can extend its application to videos, audio, and AI-driven steganographic methods for even greater security.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https://github.com/suma3100/DATA-HIDING_USING_STEGANOGRAPHY.git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Advanced Steganographic Techniques</a:t>
            </a:r>
            <a:r>
              <a:rPr lang="en-IN" sz="1800" dirty="0"/>
              <a:t> – Implement AI/ML-based steganography for adaptive and intelligent data hiding.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Higher Security &amp; Encryption</a:t>
            </a:r>
            <a:r>
              <a:rPr lang="en-IN" sz="1800" dirty="0"/>
              <a:t> – Integrate cryptographic methods with steganography for dual-layer protection.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Extension to Other Media</a:t>
            </a:r>
            <a:r>
              <a:rPr lang="en-IN" sz="1800" dirty="0"/>
              <a:t> – Apply the technique to videos, audio, and 3D images for broader applications.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Cloud &amp; IoT Integration</a:t>
            </a:r>
            <a:r>
              <a:rPr lang="en-IN" sz="1800" dirty="0"/>
              <a:t> – Secure data transmission in cloud storage and Internet of Things (IoT) networks.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Resilience Against Attacks</a:t>
            </a:r>
            <a:r>
              <a:rPr lang="en-IN" sz="1800" dirty="0"/>
              <a:t> – Improve robustness against steganalysis, compression, and noise-based attacks.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/>
              <a:t>Quantum Steganography</a:t>
            </a:r>
            <a:r>
              <a:rPr lang="en-IN" sz="1800" dirty="0"/>
              <a:t> – Explore quantum computing for next-gen secure data hiding methods.</a:t>
            </a:r>
          </a:p>
          <a:p>
            <a:pPr marL="0" indent="0">
              <a:buNone/>
            </a:pPr>
            <a:endParaRPr lang="en-IN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With the increasing need for secure communication, traditional encryption techniques often draw attention and can be intercepted.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Steganography provides an alternative by concealing data within digital images, ensuring confidentiality without raising suspicion. However, existing methods may suffer from poor imperceptibility, low embedding capacity, and vulnerability to attacks.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This project aims to develop a robust and secure steganographic technique that enhances data hiding while maintaining image quality and resilience against detection.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proposed approach will focus on improving security, efficiency, and imperceptibility for safe data transmission.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b="1" dirty="0"/>
              <a:t>Programming Language: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Python – </a:t>
            </a:r>
            <a:r>
              <a:rPr lang="en-US" sz="2000" dirty="0"/>
              <a:t>Used for building encryption and decryption logic.</a:t>
            </a:r>
            <a:endParaRPr lang="en-IN" sz="2000" dirty="0"/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Libraries &amp; Frameworks: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OpenCV – </a:t>
            </a:r>
            <a:r>
              <a:rPr lang="en-IN" sz="2000" dirty="0"/>
              <a:t>Handles image processing and manipulation.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b="1" dirty="0"/>
              <a:t>NumPy – </a:t>
            </a:r>
            <a:r>
              <a:rPr lang="en-IN" sz="2000" dirty="0"/>
              <a:t>Supports array-based operations for embedding messages.</a:t>
            </a:r>
          </a:p>
          <a:p>
            <a:pPr marL="0" indent="0">
              <a:buNone/>
            </a:pPr>
            <a:endParaRPr lang="en-IN" sz="2000" b="1" dirty="0"/>
          </a:p>
          <a:p>
            <a:pPr marL="0" indent="0">
              <a:buNone/>
            </a:pPr>
            <a:r>
              <a:rPr lang="en-IN" sz="2000" b="1" dirty="0"/>
              <a:t>Platforms: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Runs on </a:t>
            </a:r>
            <a:r>
              <a:rPr lang="en-US" sz="2000" b="1" dirty="0"/>
              <a:t>Windows, Linux and macOS </a:t>
            </a:r>
            <a:r>
              <a:rPr lang="en-US" sz="2000" dirty="0"/>
              <a:t>with python installed.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0F0F0F"/>
                </a:solidFill>
              </a:rPr>
              <a:t>Why is this project unique?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High Security</a:t>
            </a:r>
            <a:r>
              <a:rPr lang="en-US" sz="2000" dirty="0"/>
              <a:t>– Uses advanced techniques to make hidden data undetectable.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Better Image Quality</a:t>
            </a:r>
            <a:r>
              <a:rPr lang="en-US" sz="2000" dirty="0"/>
              <a:t> – Ensures minimal distortion after embedding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Fast Processing</a:t>
            </a:r>
            <a:r>
              <a:rPr lang="en-US" sz="2000" dirty="0"/>
              <a:t> – Optimized for efficiency and quick encoding/decoding.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Secure Communication</a:t>
            </a:r>
            <a:r>
              <a:rPr lang="en-US" sz="2000" dirty="0"/>
              <a:t> – Used in military, confidential messaging, and cybersecurity.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Stealth Factor</a:t>
            </a:r>
            <a:r>
              <a:rPr lang="en-US" sz="2000" dirty="0"/>
              <a:t> – Prove how the hidden message remains undetectable to the human eye.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Future Scope</a:t>
            </a:r>
            <a:r>
              <a:rPr lang="en-US" sz="2000" dirty="0"/>
              <a:t> – Can be extended to video, audio, and AI-powered encryption.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Government &amp; Military Organizations</a:t>
            </a:r>
            <a:r>
              <a:rPr lang="en-US" sz="2000" dirty="0"/>
              <a:t> – Secure transmission of classified information without           detection.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Cybersecurity &amp; Intelligence Agencies</a:t>
            </a:r>
            <a:r>
              <a:rPr lang="en-US" sz="2000" dirty="0"/>
              <a:t> – Covert communication to prevent data breaches.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Journalists &amp; Whistleblowers</a:t>
            </a:r>
            <a:r>
              <a:rPr lang="en-US" sz="2000" dirty="0"/>
              <a:t> – Safe sharing of sensitive information without attracting attention.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Medical Industry</a:t>
            </a:r>
            <a:r>
              <a:rPr lang="en-US" sz="2000" dirty="0"/>
              <a:t> – Protecting confidential patient records embedded in medical images.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Corporate Sector</a:t>
            </a:r>
            <a:r>
              <a:rPr lang="en-US" sz="2000" dirty="0"/>
              <a:t> – Securing trade secrets and confidential data from industrial espionage.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Digital Forensics &amp; Law Enforcement</a:t>
            </a:r>
            <a:r>
              <a:rPr lang="en-US" sz="2000" dirty="0"/>
              <a:t> – Hiding investigation data for secure communication.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1" dirty="0"/>
              <a:t>Content Creators &amp; Copyright Holders</a:t>
            </a:r>
            <a:r>
              <a:rPr lang="en-US" sz="2000" dirty="0"/>
              <a:t> – Watermarking images to prevent piracy and unauthorized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6620E-8A0A-157F-10C9-7976F0DA7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6826" y="1232452"/>
            <a:ext cx="5494370" cy="46736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0DE635-C045-67FE-3853-7CEE972BF06D}"/>
              </a:ext>
            </a:extLst>
          </p:cNvPr>
          <p:cNvSpPr txBox="1"/>
          <p:nvPr/>
        </p:nvSpPr>
        <p:spPr>
          <a:xfrm>
            <a:off x="4031226" y="6046839"/>
            <a:ext cx="3569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Encryption code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F292D3-5B74-14A8-0AFB-A64B7D9A8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862" y="747252"/>
            <a:ext cx="6298276" cy="513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90F011-86DD-90EC-ECD5-E121D5B5D3F2}"/>
              </a:ext>
            </a:extLst>
          </p:cNvPr>
          <p:cNvSpPr txBox="1"/>
          <p:nvPr/>
        </p:nvSpPr>
        <p:spPr>
          <a:xfrm>
            <a:off x="3873910" y="6243484"/>
            <a:ext cx="443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Decryption code</a:t>
            </a:r>
          </a:p>
        </p:txBody>
      </p:sp>
    </p:spTree>
    <p:extLst>
      <p:ext uri="{BB962C8B-B14F-4D97-AF65-F5344CB8AC3E}">
        <p14:creationId xmlns:p14="http://schemas.microsoft.com/office/powerpoint/2010/main" val="133268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183BC-0213-7A2D-88F4-12E146FF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56" y="1654656"/>
            <a:ext cx="10726647" cy="3391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3970D1-DF51-6811-3800-F34CD920760C}"/>
              </a:ext>
            </a:extLst>
          </p:cNvPr>
          <p:cNvSpPr txBox="1"/>
          <p:nvPr/>
        </p:nvSpPr>
        <p:spPr>
          <a:xfrm>
            <a:off x="3298722" y="85357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07095590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608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PowerPoint Presentation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Suma J</cp:lastModifiedBy>
  <cp:revision>28</cp:revision>
  <dcterms:created xsi:type="dcterms:W3CDTF">2021-05-26T16:50:10Z</dcterms:created>
  <dcterms:modified xsi:type="dcterms:W3CDTF">2025-02-25T17:45:27Z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