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4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3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2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7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E8E1F-8F83-4877-ACA2-5C5E4FBC71D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46099-9972-4EC0-830D-0221BF52D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1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888" y="378096"/>
            <a:ext cx="9998927" cy="2387600"/>
          </a:xfrm>
        </p:spPr>
        <p:txBody>
          <a:bodyPr/>
          <a:lstStyle/>
          <a:p>
            <a:r>
              <a:rPr lang="en-US" dirty="0" smtClean="0"/>
              <a:t>REAL-TIME CHAT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888" y="3602038"/>
            <a:ext cx="9865112" cy="1655762"/>
          </a:xfrm>
        </p:spPr>
        <p:txBody>
          <a:bodyPr/>
          <a:lstStyle/>
          <a:p>
            <a:r>
              <a:rPr lang="en-US" dirty="0" smtClean="0"/>
              <a:t>A Full Stack Development Project</a:t>
            </a:r>
          </a:p>
          <a:p>
            <a:r>
              <a:rPr lang="en-US" dirty="0" smtClean="0"/>
              <a:t>                                                                  Presented by: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                                      </a:t>
            </a:r>
            <a:r>
              <a:rPr lang="en-US" dirty="0" err="1" smtClean="0"/>
              <a:t>A.Sumanjali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66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List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587" y="1690688"/>
            <a:ext cx="7271410" cy="4834005"/>
          </a:xfrm>
        </p:spPr>
      </p:pic>
    </p:spTree>
    <p:extLst>
      <p:ext uri="{BB962C8B-B14F-4D97-AF65-F5344CB8AC3E}">
        <p14:creationId xmlns:p14="http://schemas.microsoft.com/office/powerpoint/2010/main" val="31644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Chat Window(real-time message)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735" y="1690688"/>
            <a:ext cx="8163043" cy="4486275"/>
          </a:xfrm>
        </p:spPr>
      </p:pic>
    </p:spTree>
    <p:extLst>
      <p:ext uri="{BB962C8B-B14F-4D97-AF65-F5344CB8AC3E}">
        <p14:creationId xmlns:p14="http://schemas.microsoft.com/office/powerpoint/2010/main" val="2395283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Managing real-time events</a:t>
            </a:r>
          </a:p>
          <a:p>
            <a:r>
              <a:rPr lang="en-US" dirty="0" smtClean="0"/>
              <a:t>Handling concurrent users</a:t>
            </a:r>
          </a:p>
          <a:p>
            <a:r>
              <a:rPr lang="en-US" dirty="0" smtClean="0"/>
              <a:t>Efficient database querying</a:t>
            </a:r>
          </a:p>
          <a:p>
            <a:r>
              <a:rPr lang="en-US" dirty="0" smtClean="0"/>
              <a:t>UI responsiveness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1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Demonstrated full stack development skills</a:t>
            </a:r>
          </a:p>
          <a:p>
            <a:r>
              <a:rPr lang="en-US" dirty="0" smtClean="0"/>
              <a:t>Learned </a:t>
            </a:r>
            <a:r>
              <a:rPr lang="en-US" dirty="0" err="1" smtClean="0"/>
              <a:t>WebSocket</a:t>
            </a:r>
            <a:r>
              <a:rPr lang="en-US" dirty="0" smtClean="0"/>
              <a:t> communication</a:t>
            </a:r>
          </a:p>
          <a:p>
            <a:r>
              <a:rPr lang="en-US" dirty="0" smtClean="0"/>
              <a:t>Future improvements : Group </a:t>
            </a:r>
            <a:r>
              <a:rPr lang="en-US" dirty="0" err="1" smtClean="0"/>
              <a:t>Chats,File</a:t>
            </a:r>
            <a:r>
              <a:rPr lang="en-US" dirty="0" smtClean="0"/>
              <a:t> Sharing</a:t>
            </a:r>
          </a:p>
          <a:p>
            <a:r>
              <a:rPr lang="en-US" dirty="0" smtClean="0"/>
              <a:t>Dark 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9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Objective: Build a real-time chat app for instant messaging between users.</a:t>
            </a:r>
          </a:p>
          <a:p>
            <a:r>
              <a:rPr lang="en-US" dirty="0" smtClean="0"/>
              <a:t>Tech Stack:</a:t>
            </a:r>
          </a:p>
          <a:p>
            <a:r>
              <a:rPr lang="en-US" dirty="0" smtClean="0"/>
              <a:t>Frontend: React.js</a:t>
            </a:r>
          </a:p>
          <a:p>
            <a:r>
              <a:rPr lang="en-US" dirty="0" smtClean="0"/>
              <a:t>Backend: Node.js + Express.js</a:t>
            </a:r>
          </a:p>
          <a:p>
            <a:r>
              <a:rPr lang="en-US" dirty="0" smtClean="0"/>
              <a:t>Real-time: Socket.IO</a:t>
            </a:r>
          </a:p>
          <a:p>
            <a:r>
              <a:rPr lang="en-US" dirty="0" smtClean="0"/>
              <a:t>Database: 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Authentication (Login/Register)</a:t>
            </a:r>
          </a:p>
          <a:p>
            <a:r>
              <a:rPr lang="en-US" dirty="0" smtClean="0"/>
              <a:t>One-to-One Chat</a:t>
            </a:r>
          </a:p>
          <a:p>
            <a:r>
              <a:rPr lang="en-US" dirty="0" smtClean="0"/>
              <a:t>Real-Time Messaging using </a:t>
            </a:r>
            <a:r>
              <a:rPr lang="en-US" dirty="0" err="1" smtClean="0"/>
              <a:t>WebSockets</a:t>
            </a:r>
            <a:endParaRPr lang="en-US" dirty="0" smtClean="0"/>
          </a:p>
          <a:p>
            <a:r>
              <a:rPr lang="en-US" dirty="0" smtClean="0"/>
              <a:t>Chat History (Stored in DB)</a:t>
            </a:r>
          </a:p>
          <a:p>
            <a:r>
              <a:rPr lang="en-US" dirty="0" smtClean="0"/>
              <a:t>Online User Status</a:t>
            </a:r>
          </a:p>
          <a:p>
            <a:r>
              <a:rPr lang="en-US" dirty="0" smtClean="0"/>
              <a:t>Responsive 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25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/>
              <a:t>Architecture Diagram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Include a simple diagram showing: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Client (React)Server </a:t>
            </a:r>
          </a:p>
          <a:p>
            <a:pPr marL="0" indent="0">
              <a:buNone/>
            </a:pPr>
            <a:r>
              <a:rPr lang="en-US" dirty="0" smtClean="0"/>
              <a:t>(Node.js + Express + Socket.IO)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Database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WebSocket</a:t>
            </a:r>
            <a:r>
              <a:rPr lang="en-US" dirty="0" smtClean="0"/>
              <a:t> Communication 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8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with React.js</a:t>
            </a:r>
          </a:p>
          <a:p>
            <a:r>
              <a:rPr lang="en-US" dirty="0" smtClean="0"/>
              <a:t>Components:</a:t>
            </a:r>
          </a:p>
          <a:p>
            <a:r>
              <a:rPr lang="en-US" dirty="0" smtClean="0"/>
              <a:t>Login/Register</a:t>
            </a:r>
          </a:p>
          <a:p>
            <a:r>
              <a:rPr lang="en-US" dirty="0" smtClean="0"/>
              <a:t>Chat Window</a:t>
            </a:r>
          </a:p>
          <a:p>
            <a:r>
              <a:rPr lang="en-US" dirty="0" smtClean="0"/>
              <a:t>Contact </a:t>
            </a:r>
            <a:r>
              <a:rPr lang="en-US" dirty="0" err="1" smtClean="0"/>
              <a:t>ListAxios</a:t>
            </a:r>
            <a:r>
              <a:rPr lang="en-US" dirty="0" smtClean="0"/>
              <a:t> used for REST API calls</a:t>
            </a:r>
          </a:p>
          <a:p>
            <a:r>
              <a:rPr lang="en-US" dirty="0" smtClean="0"/>
              <a:t>Socket.IO client for real-time 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6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Built with Node.js + Express</a:t>
            </a:r>
          </a:p>
          <a:p>
            <a:r>
              <a:rPr lang="en-US" dirty="0" smtClean="0"/>
              <a:t>REST APIs for : Authentication</a:t>
            </a:r>
          </a:p>
          <a:p>
            <a:r>
              <a:rPr lang="en-US" dirty="0" smtClean="0"/>
              <a:t>Fetching messages/users</a:t>
            </a:r>
          </a:p>
          <a:p>
            <a:r>
              <a:rPr lang="en-US" dirty="0" smtClean="0"/>
              <a:t>Socket.IO for real-time messaging</a:t>
            </a:r>
          </a:p>
          <a:p>
            <a:r>
              <a:rPr lang="en-US" dirty="0" smtClean="0"/>
              <a:t>JWT for 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Design (</a:t>
            </a:r>
            <a:r>
              <a:rPr lang="en-US" dirty="0" err="1" smtClean="0"/>
              <a:t>MongoDB</a:t>
            </a:r>
            <a:r>
              <a:rPr lang="en-US" dirty="0" smtClean="0"/>
              <a:t>)</a:t>
            </a:r>
          </a:p>
          <a:p>
            <a:r>
              <a:rPr lang="en-US" dirty="0" smtClean="0"/>
              <a:t>Users Collection:</a:t>
            </a:r>
          </a:p>
          <a:p>
            <a:r>
              <a:rPr lang="en-US" dirty="0" smtClean="0"/>
              <a:t>username, email, password Hash</a:t>
            </a:r>
          </a:p>
          <a:p>
            <a:r>
              <a:rPr lang="en-US" dirty="0" smtClean="0"/>
              <a:t>Messages Collection : </a:t>
            </a:r>
            <a:r>
              <a:rPr lang="en-US" dirty="0" err="1" smtClean="0"/>
              <a:t>senderId</a:t>
            </a:r>
            <a:r>
              <a:rPr lang="en-US" dirty="0" smtClean="0"/>
              <a:t> , </a:t>
            </a:r>
            <a:r>
              <a:rPr lang="en-US" dirty="0" err="1" smtClean="0"/>
              <a:t>receiverId</a:t>
            </a:r>
            <a:r>
              <a:rPr lang="en-US" dirty="0" smtClean="0"/>
              <a:t> , </a:t>
            </a:r>
            <a:r>
              <a:rPr lang="en-US" dirty="0" err="1" smtClean="0"/>
              <a:t>messageText</a:t>
            </a:r>
            <a:r>
              <a:rPr lang="en-US" dirty="0" smtClean="0"/>
              <a:t> , timestamp</a:t>
            </a:r>
          </a:p>
          <a:p>
            <a:r>
              <a:rPr lang="en-US" dirty="0" smtClean="0"/>
              <a:t>Chats Collection (optional) : Grouping 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6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realistic screenshots for the Chat Application, I can generate mockup images showing:</a:t>
            </a:r>
          </a:p>
          <a:p>
            <a:r>
              <a:rPr lang="en-US" dirty="0" smtClean="0"/>
              <a:t>Login/Register Page</a:t>
            </a:r>
          </a:p>
          <a:p>
            <a:r>
              <a:rPr lang="en-US" dirty="0" smtClean="0"/>
              <a:t>Chat List Page (showing contacts)</a:t>
            </a:r>
          </a:p>
          <a:p>
            <a:r>
              <a:rPr lang="en-US" dirty="0" smtClean="0"/>
              <a:t>Chat Window (with real-time messages)</a:t>
            </a:r>
          </a:p>
          <a:p>
            <a:r>
              <a:rPr lang="en-US" dirty="0" smtClean="0"/>
              <a:t>Online User Indicator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4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Login/Register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10" y="1825625"/>
            <a:ext cx="6353659" cy="4351338"/>
          </a:xfrm>
        </p:spPr>
      </p:pic>
    </p:spTree>
    <p:extLst>
      <p:ext uri="{BB962C8B-B14F-4D97-AF65-F5344CB8AC3E}">
        <p14:creationId xmlns:p14="http://schemas.microsoft.com/office/powerpoint/2010/main" val="2347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236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REAL-TIME CHAT APPLICATION</vt:lpstr>
      <vt:lpstr>Introduction</vt:lpstr>
      <vt:lpstr>Features</vt:lpstr>
      <vt:lpstr> Architecture Diagram </vt:lpstr>
      <vt:lpstr>Frontend</vt:lpstr>
      <vt:lpstr>Backend</vt:lpstr>
      <vt:lpstr>Data-Base</vt:lpstr>
      <vt:lpstr>Screenshots</vt:lpstr>
      <vt:lpstr>Login/Register Page</vt:lpstr>
      <vt:lpstr>Chat List Page</vt:lpstr>
      <vt:lpstr>Chat Window(real-time message)</vt:lpstr>
      <vt:lpstr>Challenges: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CHAT APPLICATION</dc:title>
  <dc:creator>Microsoft account</dc:creator>
  <cp:lastModifiedBy>Microsoft account</cp:lastModifiedBy>
  <cp:revision>7</cp:revision>
  <dcterms:created xsi:type="dcterms:W3CDTF">2025-05-21T05:41:32Z</dcterms:created>
  <dcterms:modified xsi:type="dcterms:W3CDTF">2025-05-21T07:39:17Z</dcterms:modified>
</cp:coreProperties>
</file>