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4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2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5B98-B2E1-4373-8BDD-2BB98C12D98E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D837-85B6-4BC7-8DBC-B9EB96FA1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Dynamic Programming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5087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"/>
            <a:ext cx="12203289" cy="66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88"/>
            <a:ext cx="12122870" cy="67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0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" y="-176"/>
            <a:ext cx="12192627" cy="6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Netcracker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 Ankalaki</dc:creator>
  <cp:lastModifiedBy>Suma Ankalaki</cp:lastModifiedBy>
  <cp:revision>13</cp:revision>
  <dcterms:created xsi:type="dcterms:W3CDTF">2023-12-07T08:44:41Z</dcterms:created>
  <dcterms:modified xsi:type="dcterms:W3CDTF">2024-08-24T21:12:22Z</dcterms:modified>
</cp:coreProperties>
</file>