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2" r:id="rId8"/>
    <p:sldId id="272" r:id="rId9"/>
    <p:sldId id="277" r:id="rId10"/>
    <p:sldId id="278" r:id="rId11"/>
    <p:sldId id="273" r:id="rId12"/>
    <p:sldId id="274" r:id="rId13"/>
    <p:sldId id="275" r:id="rId14"/>
    <p:sldId id="27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0704" autoAdjust="0"/>
  </p:normalViewPr>
  <p:slideViewPr>
    <p:cSldViewPr snapToGrid="0">
      <p:cViewPr varScale="1">
        <p:scale>
          <a:sx n="72" d="100"/>
          <a:sy n="72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nikhil" userId="25d0491844f7e214" providerId="LiveId" clId="{1B771F0C-95D8-478F-AF47-90FF0BCE913C}"/>
    <pc:docChg chg="custSel modSld">
      <pc:chgData name="sai nikhil" userId="25d0491844f7e214" providerId="LiveId" clId="{1B771F0C-95D8-478F-AF47-90FF0BCE913C}" dt="2023-04-25T02:06:39.420" v="15" actId="20577"/>
      <pc:docMkLst>
        <pc:docMk/>
      </pc:docMkLst>
      <pc:sldChg chg="delSp modSp mod">
        <pc:chgData name="sai nikhil" userId="25d0491844f7e214" providerId="LiveId" clId="{1B771F0C-95D8-478F-AF47-90FF0BCE913C}" dt="2023-04-25T02:05:58.296" v="1" actId="478"/>
        <pc:sldMkLst>
          <pc:docMk/>
          <pc:sldMk cId="1434292611" sldId="277"/>
        </pc:sldMkLst>
        <pc:spChg chg="del mod">
          <ac:chgData name="sai nikhil" userId="25d0491844f7e214" providerId="LiveId" clId="{1B771F0C-95D8-478F-AF47-90FF0BCE913C}" dt="2023-04-25T02:05:58.296" v="1" actId="478"/>
          <ac:spMkLst>
            <pc:docMk/>
            <pc:sldMk cId="1434292611" sldId="277"/>
            <ac:spMk id="3" creationId="{C3A9547A-422A-8D12-9F7B-D244EE35D784}"/>
          </ac:spMkLst>
        </pc:spChg>
      </pc:sldChg>
      <pc:sldChg chg="modSp mod">
        <pc:chgData name="sai nikhil" userId="25d0491844f7e214" providerId="LiveId" clId="{1B771F0C-95D8-478F-AF47-90FF0BCE913C}" dt="2023-04-25T02:06:39.420" v="15" actId="20577"/>
        <pc:sldMkLst>
          <pc:docMk/>
          <pc:sldMk cId="2732073104" sldId="278"/>
        </pc:sldMkLst>
        <pc:spChg chg="mod">
          <ac:chgData name="sai nikhil" userId="25d0491844f7e214" providerId="LiveId" clId="{1B771F0C-95D8-478F-AF47-90FF0BCE913C}" dt="2023-04-25T02:06:39.420" v="15" actId="20577"/>
          <ac:spMkLst>
            <pc:docMk/>
            <pc:sldMk cId="2732073104" sldId="278"/>
            <ac:spMk id="3" creationId="{0310DD60-6123-180F-D017-ACADAB75918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7318" y="2208362"/>
            <a:ext cx="6199215" cy="3167525"/>
          </a:xfrm>
        </p:spPr>
        <p:txBody>
          <a:bodyPr>
            <a:noAutofit/>
          </a:bodyPr>
          <a:lstStyle/>
          <a:p>
            <a:pPr algn="ctr"/>
            <a:br>
              <a:rPr lang="en-US" sz="3200" dirty="0"/>
            </a:br>
            <a:r>
              <a:rPr lang="en-US" dirty="0"/>
              <a:t>    </a:t>
            </a:r>
            <a:r>
              <a:rPr lang="en-US" dirty="0">
                <a:latin typeface="Baguet Script" panose="00000500000000000000" pitchFamily="2" charset="0"/>
              </a:rPr>
              <a:t>PHYSIOTHERAPY </a:t>
            </a:r>
            <a:r>
              <a:rPr lang="en-US" dirty="0">
                <a:latin typeface="Baguet Script" panose="020B0604020202020204" pitchFamily="2" charset="0"/>
              </a:rPr>
              <a:t>exercise reminder</a:t>
            </a:r>
            <a:br>
              <a:rPr lang="en-US" dirty="0">
                <a:latin typeface="Baguet Script" panose="020B0604020202020204" pitchFamily="2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sz="2000" dirty="0"/>
              <a:t>BY B. Suma Durga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AE6C255-B215-FBB4-6FBA-EC1519E66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10D4F8-2E3C-2FBB-A5BC-42009F7DE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5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9782" y="2050473"/>
            <a:ext cx="4996988" cy="25596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871166"/>
            <a:ext cx="2895600" cy="2519363"/>
          </a:xfrm>
        </p:spPr>
        <p:txBody>
          <a:bodyPr/>
          <a:lstStyle/>
          <a:p>
            <a:r>
              <a:rPr lang="en-US" dirty="0"/>
              <a:t>AIM</a:t>
            </a:r>
          </a:p>
          <a:p>
            <a:r>
              <a:rPr lang="en-US" dirty="0"/>
              <a:t>MOTIVE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CHALLANGES</a:t>
            </a:r>
          </a:p>
          <a:p>
            <a:r>
              <a:rPr lang="en-US" dirty="0"/>
              <a:t>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THE PRIMARY AIM OF THIS PYTHON PROJECT IS TO REMIND THE PATIENTS ABOUT THEIR DAILY EXERCISE ROUTINE AND PROVIDE A CUE ON THE EXERCISES BY ALERTING THEM WITH THE COMPLETION OF EACH EXERCISE.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371600"/>
            <a:ext cx="4179570" cy="885825"/>
          </a:xfrm>
        </p:spPr>
        <p:txBody>
          <a:bodyPr/>
          <a:lstStyle/>
          <a:p>
            <a:r>
              <a:rPr lang="en-US" dirty="0"/>
              <a:t>MOTIVE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8604" y="2514600"/>
            <a:ext cx="4442316" cy="2085975"/>
          </a:xfrm>
        </p:spPr>
        <p:txBody>
          <a:bodyPr>
            <a:noAutofit/>
          </a:bodyPr>
          <a:lstStyle/>
          <a:p>
            <a:pPr algn="just"/>
            <a:r>
              <a:rPr lang="en-US" spc="-150" dirty="0"/>
              <a:t>DURING PANDEMIC CONDITIONS LIKE COVID IT IS DIFFICULT FOR PEOPLE TO HAVE DIRECT CONSULATION WITH THE PHYSICIANS AND IT IS TOO TOUGH ESPECIALLY FOR A PHYSIOTHERAPIST AND PATIENT TO COME IN DIRECT CONTACT WITH EACH OTHER.SO USING THIS KIND OF DIGITAL APPLICATIONS WILL HELP.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29DA-81B9-762A-4DC1-12B15546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8638A-ADB8-8A90-7654-C278243A8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1.TIME</a:t>
            </a:r>
          </a:p>
          <a:p>
            <a:r>
              <a:rPr lang="en-US" sz="2800" dirty="0"/>
              <a:t>2.TKINTER</a:t>
            </a:r>
          </a:p>
          <a:p>
            <a:r>
              <a:rPr lang="en-US" sz="2800" dirty="0"/>
              <a:t>3.OS</a:t>
            </a:r>
          </a:p>
          <a:p>
            <a:r>
              <a:rPr lang="en-US" sz="2800" dirty="0"/>
              <a:t>4.WAVE</a:t>
            </a:r>
          </a:p>
          <a:p>
            <a:r>
              <a:rPr lang="en-US" sz="2800" dirty="0"/>
              <a:t>5.PYAUDIO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DC4BB-24C7-4EBA-758D-0FC539F2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1237-E9FF-6546-4D21-1CD3E3E6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8B16-5861-07F3-D491-A0FE51E3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6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ADA0-95E0-2ED8-8FB9-06B93F5F3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CHALLANGES</a:t>
            </a:r>
          </a:p>
        </p:txBody>
      </p:sp>
    </p:spTree>
    <p:extLst>
      <p:ext uri="{BB962C8B-B14F-4D97-AF65-F5344CB8AC3E}">
        <p14:creationId xmlns:p14="http://schemas.microsoft.com/office/powerpoint/2010/main" val="143429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0DD60-6123-180F-D017-ACADAB759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838200" y="2941983"/>
            <a:ext cx="2657751" cy="1396240"/>
          </a:xfrm>
        </p:spPr>
        <p:txBody>
          <a:bodyPr/>
          <a:lstStyle/>
          <a:p>
            <a:r>
              <a:rPr lang="en-US" dirty="0"/>
              <a:t>The challenges I faced is to  insert audio in the program using </a:t>
            </a:r>
            <a:r>
              <a:rPr lang="en-US" dirty="0" err="1"/>
              <a:t>pyaudio</a:t>
            </a:r>
            <a:r>
              <a:rPr lang="en-US" dirty="0"/>
              <a:t> module.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ED9C-617F-4C2F-62C4-565B83E5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B244E-6C3E-5E88-4458-2D527BBB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97D5C-4641-A9E6-4580-9867B835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7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7533-CCB0-F6E5-664F-F39EAE8DB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95250"/>
            <a:ext cx="4179570" cy="3769121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1AD68-27F3-D5AE-C525-E1CAACA8D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294869" y="3361928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1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4075325-FA4D-BA69-4C4F-B7071562A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5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{0247BB20-5508-4B36-98CE-390F2804FA26}tf67328976_win32</Template>
  <TotalTime>602</TotalTime>
  <Words>156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Baguet Script</vt:lpstr>
      <vt:lpstr>Calibri</vt:lpstr>
      <vt:lpstr>Tenorite</vt:lpstr>
      <vt:lpstr>Office Theme</vt:lpstr>
      <vt:lpstr>     PHYSIOTHERAPY exercise reminder  </vt:lpstr>
      <vt:lpstr>AGENDA</vt:lpstr>
      <vt:lpstr>AIM</vt:lpstr>
      <vt:lpstr>MOTIVE</vt:lpstr>
      <vt:lpstr>MODULES</vt:lpstr>
      <vt:lpstr>CHALLANGES</vt:lpstr>
      <vt:lpstr>PowerPoint Presentation</vt:lpstr>
      <vt:lpstr>CODE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title       PHYSIOTHERAPY exercise reminder </dc:title>
  <dc:creator>sai nikhil</dc:creator>
  <cp:lastModifiedBy>sai nikhil</cp:lastModifiedBy>
  <cp:revision>2</cp:revision>
  <dcterms:created xsi:type="dcterms:W3CDTF">2023-04-17T02:13:14Z</dcterms:created>
  <dcterms:modified xsi:type="dcterms:W3CDTF">2023-04-25T02:06:48Z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