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2"/>
  </p:notesMasterIdLst>
  <p:handoutMasterIdLst>
    <p:handoutMasterId r:id="rId13"/>
  </p:handoutMasterIdLst>
  <p:sldIdLst>
    <p:sldId id="325" r:id="rId5"/>
    <p:sldId id="338" r:id="rId6"/>
    <p:sldId id="312" r:id="rId7"/>
    <p:sldId id="341" r:id="rId8"/>
    <p:sldId id="342" r:id="rId9"/>
    <p:sldId id="343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94" autoAdjust="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9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8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2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8" r:id="rId13"/>
    <p:sldLayoutId id="2147483899" r:id="rId14"/>
    <p:sldLayoutId id="214748390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Management in Healthcare</a:t>
            </a:r>
            <a:br>
              <a:rPr lang="en-US" dirty="0"/>
            </a:br>
            <a:r>
              <a:rPr lang="en-US" sz="3000" dirty="0"/>
              <a:t>Sumedha Chalasani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Content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rocess of organizing, collecting, and analyzing information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Used to gain insight into operations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Content Management Systems (CMS)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oftware applications that are used to create/manage digital content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Intuitive interface for better accessibility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33" y="1690688"/>
            <a:ext cx="9741183" cy="334531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ummarization of content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Nontechnical/multiple user access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Manage data to assess healthcare protocols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Effect of patient details on health plans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Payment details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onversion of written policy into programming languages/models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Programs should follow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written course of action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NLP models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Breaking down of language to create instructions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304362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33" y="1690688"/>
            <a:ext cx="9741183" cy="33453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Risk hazard system for HIPAA violations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Based off random healthcare dataset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unts for applicability of HIPAA to certain health care plans/providers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Linear regression model to observe relationship between two variables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Determines how much effect this relationship has upon risk of violation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Reads through sample health care plan to find identifier of non applicability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Standardized risk ratings to determine high/low risk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1001508"/>
            <a:ext cx="5228393" cy="2697190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Offset design</Template>
  <TotalTime>203</TotalTime>
  <Words>185</Words>
  <Application>Microsoft Office PowerPoint</Application>
  <PresentationFormat>Widescreen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Dante</vt:lpstr>
      <vt:lpstr>Dante (Headings)2</vt:lpstr>
      <vt:lpstr>Times New Roman</vt:lpstr>
      <vt:lpstr>Wingdings</vt:lpstr>
      <vt:lpstr>Wingdings 2</vt:lpstr>
      <vt:lpstr>OffsetVTI</vt:lpstr>
      <vt:lpstr>Content Management in Healthcare Sumedha Chalasani</vt:lpstr>
      <vt:lpstr>Research Paper</vt:lpstr>
      <vt:lpstr>What is Content Management?</vt:lpstr>
      <vt:lpstr>CMS in Healthcare</vt:lpstr>
      <vt:lpstr>Proof of Concept</vt:lpstr>
      <vt:lpstr>Concept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Sumedha Chalasani</dc:creator>
  <cp:lastModifiedBy>Sumedha Chalasani</cp:lastModifiedBy>
  <cp:revision>1</cp:revision>
  <dcterms:created xsi:type="dcterms:W3CDTF">2024-08-29T00:02:36Z</dcterms:created>
  <dcterms:modified xsi:type="dcterms:W3CDTF">2024-08-29T03:26:09Z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