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nduri, Kavya Venkata Sai Suma (GE Capital, consultant)" initials="CKVSS(Cc" lastIdx="1" clrIdx="0">
    <p:extLst>
      <p:ext uri="{19B8F6BF-5375-455C-9EA6-DF929625EA0E}">
        <p15:presenceInfo xmlns:p15="http://schemas.microsoft.com/office/powerpoint/2012/main" userId="Chunduri, Kavya Venkata Sai Suma (GE Capital, consult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7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68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1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48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2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9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6041DE-2FA2-4865-B733-C2F083CBF76E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438F-EEA2-488D-AC65-301FE39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38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8E1F-82EA-43DE-952F-1BDAF1B7C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Preparation of checklist through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D906-B94D-4267-83E9-46E79FEE9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2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19B1-B7C2-4D3E-91EA-C4941D67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2E41-1749-43A9-8056-51E4F5FE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SWIFT</a:t>
            </a:r>
          </a:p>
          <a:p>
            <a:r>
              <a:rPr lang="en-US"/>
              <a:t>TRAX</a:t>
            </a:r>
          </a:p>
        </p:txBody>
      </p:sp>
    </p:spTree>
    <p:extLst>
      <p:ext uri="{BB962C8B-B14F-4D97-AF65-F5344CB8AC3E}">
        <p14:creationId xmlns:p14="http://schemas.microsoft.com/office/powerpoint/2010/main" val="160323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1505-EA64-4E40-823B-6A582F1C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333E-75B4-4400-8E71-C3E0880A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QA</a:t>
            </a:r>
          </a:p>
          <a:p>
            <a:r>
              <a:rPr lang="en-US" dirty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50116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54E3-7EF0-4E91-B0BB-1DD5D5F2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details of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CB4C-2D38-4BB8-A744-6EC577AD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SAA-PR</a:t>
            </a:r>
          </a:p>
          <a:p>
            <a:r>
              <a:rPr lang="en-US" dirty="0"/>
              <a:t>SAA-DR</a:t>
            </a:r>
          </a:p>
          <a:p>
            <a:r>
              <a:rPr lang="en-US" dirty="0"/>
              <a:t>SAG</a:t>
            </a:r>
          </a:p>
          <a:p>
            <a:r>
              <a:rPr lang="en-US" dirty="0"/>
              <a:t>LINUX/JUMP SERVER</a:t>
            </a:r>
          </a:p>
        </p:txBody>
      </p:sp>
    </p:spTree>
    <p:extLst>
      <p:ext uri="{BB962C8B-B14F-4D97-AF65-F5344CB8AC3E}">
        <p14:creationId xmlns:p14="http://schemas.microsoft.com/office/powerpoint/2010/main" val="147506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17DB-5F32-4979-ABAA-AAFDD2A6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EF0B-6AED-4833-9928-D09D775B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OUTPUT– will be the checklist in table format, need to export as an excel sheet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DC3E-FE3F-43C2-A0F9-26C91E82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F495-9B80-4984-9DDD-645AC909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development--- input directly taken from the viper tool which eliminates entering of the </a:t>
            </a:r>
            <a:r>
              <a:rPr lang="en-US" dirty="0" err="1"/>
              <a:t>ip</a:t>
            </a:r>
            <a:r>
              <a:rPr lang="en-US" dirty="0"/>
              <a:t> address manually</a:t>
            </a:r>
          </a:p>
        </p:txBody>
      </p:sp>
    </p:spTree>
    <p:extLst>
      <p:ext uri="{BB962C8B-B14F-4D97-AF65-F5344CB8AC3E}">
        <p14:creationId xmlns:p14="http://schemas.microsoft.com/office/powerpoint/2010/main" val="3044800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66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Preparation of checklist through WEB Application</vt:lpstr>
      <vt:lpstr>Select the Application</vt:lpstr>
      <vt:lpstr>Select the Environment</vt:lpstr>
      <vt:lpstr>Enter the details of the servers</vt:lpstr>
      <vt:lpstr>                     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of checklist through WEB Application</dc:title>
  <dc:creator>Chunduri, Kavya Venkata Sai Suma (GE Capital, consultant)</dc:creator>
  <cp:lastModifiedBy>Chunduri, Kavya Venkata Sai Suma (GE Capital, consultant)</cp:lastModifiedBy>
  <cp:revision>4</cp:revision>
  <dcterms:created xsi:type="dcterms:W3CDTF">2020-04-22T11:48:42Z</dcterms:created>
  <dcterms:modified xsi:type="dcterms:W3CDTF">2020-04-22T12:27:40Z</dcterms:modified>
</cp:coreProperties>
</file>