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376-988B-EEF2-D0A0-F6BC912F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CE65-8FFD-1FAF-675E-B1C9CAD56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71F7-4B2A-CB26-B880-10BD4406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3DED-4E25-EE12-A515-C12A16AF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5497-A594-6396-FE1D-EDD88A7B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6712-1347-7A51-8871-7526D41A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A0464-4F98-EE99-C34D-DF47ECBE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E866-B5E4-3C5A-407E-F1EDBAF6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41B6-E724-8CCA-50F7-90135186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AB89-C3A2-F1F1-B427-1081E96A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8361-0FB4-5576-BD40-9826F2E90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03C1-640B-9521-BF0B-3DAF7B62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F62F-D8A4-16D2-E1CD-71B9033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9261-249E-32D8-787C-D4A46EF0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C78D-9DBB-3F8F-AD94-340E9286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990D-4E7A-8271-3E27-6632152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46A-41E8-447C-4A66-B267E802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7274-4B70-21DC-FF8C-1DE5F34C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3624-CF2B-B7D5-A7AD-285BC3F2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1F47-7038-092F-7318-DB6677B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6805-5147-D077-F5B4-9F7152A9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E3FDE-43F7-C1B7-27F1-EC13870A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2862-32E1-E566-6D82-41A43AA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230F-C773-CF91-8B8D-804A7DA9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24F4-F97C-D95E-5D5B-AB9C879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8EF-DB53-A878-13BD-C0B4F69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442D-113B-CF90-85A2-F842B30F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58-6941-8391-E0C4-98167E2F5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B4137-04EC-5FAB-44E4-07B07C26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A42E-BB3F-9E95-4925-8502FF5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062F-6503-994F-87F4-A0D5C423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1097-E2B5-5545-6F28-D4C8A384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9B5D-198B-EF35-4DDC-BFE67985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450D-9917-6106-CC80-85F94F94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80CF4-66FD-3283-1FF9-9C2CCEE94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CCACF-25C4-72F0-402B-4BBFBC807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F83D2-B182-C22E-D3A1-0B47168A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74648-5EC9-97BF-D3DE-62AC865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7D631-7D5C-483C-8ADC-34CE109C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580-25CD-5C90-BE99-116AFE40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2357-4C8C-B56A-EE0D-867EB00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8F8D-81CF-030F-2CCD-7075691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8FF9-9104-9CE7-6EAF-44F68A3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C5F18-29D2-8CB3-0FE9-FC1F9F4E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8718-27A7-BAA7-3356-6EE36E59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47AA1-5D5F-748C-A871-B3A2E13A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6D59-073D-18FE-52DE-9181F650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21D3-AB40-C229-40D9-24AC02F7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A7CDB-2D23-4593-E853-A761EB36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1F51-81EF-670E-F20C-E37556A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C0EF-E1C9-32F5-4570-A612BE60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BEA0-7FDF-1A36-EC75-C2C65F4D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297-D1C9-D725-905D-F1AE633E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3312-BC32-EFF5-84BE-5BDAC592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B12E2-0055-9BD6-323B-8C44C9ED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B2B67-4C44-6E05-B302-35677C62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9D366-1AC4-43FC-04B0-AF69FEDA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15D2-1106-5B2E-9951-ABD5787B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0DF42-F828-11E2-00D4-A13111B7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EF9D-1681-C583-B378-F8B35A02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9B9C-72A3-35BB-9C5B-27A69DAE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A6CF-EAE2-4D54-95EC-32FB111CB07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0320-14DC-3920-E7D0-00F3CD3DF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254F-290A-016C-5BED-5FCC96E2D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822-16AB-4F18-8938-8BE8C1D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6FA1-A66C-F1A4-D357-09A29B156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807" y="37156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Emergency</a:t>
            </a:r>
            <a:r>
              <a:rPr lang="en-US" sz="7200" dirty="0"/>
              <a:t> </a:t>
            </a:r>
            <a:r>
              <a:rPr lang="en-US" sz="7200" b="1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9833E-693D-7343-1B69-78E5AF58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260" y="3416948"/>
            <a:ext cx="8691093" cy="211367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Team Name: Error Cycle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Team Leader: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Sumiea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Akter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 Member’s: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Kowshik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Mozumder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                  IKHTIAR HOSEEN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         Department of Software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58254-22D4-F80C-B8A1-C7B4059A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6" y="113094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1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E6A2-CBF6-307A-1FE4-9589990B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880" y="2766218"/>
            <a:ext cx="6026240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B5A4-1F85-8A6B-6530-5B829E19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CAB0-A2A1-A46C-62E3-442EFA3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064" y="1425703"/>
            <a:ext cx="7498941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CADB7-3E2E-8BB4-2C02-AD16E4C32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068" y="-708047"/>
            <a:ext cx="4866643" cy="3611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1FC24-F5AC-84E4-770C-59420D469633}"/>
              </a:ext>
            </a:extLst>
          </p:cNvPr>
          <p:cNvSpPr txBox="1"/>
          <p:nvPr/>
        </p:nvSpPr>
        <p:spPr>
          <a:xfrm>
            <a:off x="254218" y="1650923"/>
            <a:ext cx="415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10000"/>
                  </a:schemeClr>
                </a:solidFill>
              </a:rPr>
              <a:t>Emergency </a:t>
            </a:r>
            <a:r>
              <a:rPr lang="en-US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F9A11-1571-1764-845C-4B5522D0BFD4}"/>
              </a:ext>
            </a:extLst>
          </p:cNvPr>
          <p:cNvSpPr txBox="1"/>
          <p:nvPr/>
        </p:nvSpPr>
        <p:spPr>
          <a:xfrm>
            <a:off x="628918" y="3169746"/>
            <a:ext cx="10934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low Semi Condensed" panose="00000506000000000000" pitchFamily="2" charset="0"/>
              </a:rPr>
              <a:t>The </a:t>
            </a:r>
            <a:r>
              <a:rPr lang="en-US" sz="2400" b="1" dirty="0">
                <a:latin typeface="Barlow Semi Condensed" panose="00000506000000000000" pitchFamily="2" charset="0"/>
              </a:rPr>
              <a:t>Emergency +</a:t>
            </a:r>
            <a:r>
              <a:rPr lang="en-US" sz="2400" dirty="0">
                <a:latin typeface="Barlow Semi Condensed" panose="00000506000000000000" pitchFamily="2" charset="0"/>
              </a:rPr>
              <a:t> is an innovative and advanced solution designed to revolutionize the traditional ambulance services by leveraging the power of technology. It is a digital platform that aims to enhance the efficiency, accessibility, and effectiveness of emergency medical services.</a:t>
            </a:r>
          </a:p>
        </p:txBody>
      </p:sp>
    </p:spTree>
    <p:extLst>
      <p:ext uri="{BB962C8B-B14F-4D97-AF65-F5344CB8AC3E}">
        <p14:creationId xmlns:p14="http://schemas.microsoft.com/office/powerpoint/2010/main" val="24860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D288-D6C1-8315-B75C-0D751BDF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do we need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E092-94AD-C3C1-089C-1CACD9A1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Faster response times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Optimal resource allocation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Enhanced communication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access and coverage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Efficient patient care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Data-driven decision making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clearance assistance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FF409-638E-FF89-9C5C-92B9EE86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85" y="1584102"/>
            <a:ext cx="6185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0F58-789E-1990-4800-4311DEA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5335-D79E-002D-227C-C0C1BC9E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Ambulance Location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Driver Profile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Confirm Booking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 Information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 Location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Alert Traffic Police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 Line</a:t>
            </a:r>
          </a:p>
        </p:txBody>
      </p:sp>
    </p:spTree>
    <p:extLst>
      <p:ext uri="{BB962C8B-B14F-4D97-AF65-F5344CB8AC3E}">
        <p14:creationId xmlns:p14="http://schemas.microsoft.com/office/powerpoint/2010/main" val="213311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E102-F0A2-1F66-A2BE-FC0E2B34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619-059C-EE51-17D4-40550A66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traffic police</a:t>
            </a:r>
          </a:p>
          <a:p>
            <a:r>
              <a:rPr lang="en-US" dirty="0"/>
              <a:t>Help line</a:t>
            </a:r>
          </a:p>
          <a:p>
            <a:r>
              <a:rPr lang="en-US" dirty="0"/>
              <a:t>Provides full security</a:t>
            </a:r>
          </a:p>
        </p:txBody>
      </p:sp>
    </p:spTree>
    <p:extLst>
      <p:ext uri="{BB962C8B-B14F-4D97-AF65-F5344CB8AC3E}">
        <p14:creationId xmlns:p14="http://schemas.microsoft.com/office/powerpoint/2010/main" val="35497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3C06-A90A-EB03-CCF3-2B3200A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Potential Revenue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76CD-DB04-A83A-4767-30A9E917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Partnerships with healthcare providers</a:t>
            </a:r>
          </a:p>
          <a:p>
            <a:r>
              <a:rPr lang="en-US" dirty="0"/>
              <a:t>Advertising and sponsorships</a:t>
            </a:r>
          </a:p>
          <a:p>
            <a:r>
              <a:rPr lang="en-US" dirty="0"/>
              <a:t>Data analytics and insights</a:t>
            </a:r>
          </a:p>
          <a:p>
            <a:r>
              <a:rPr lang="en-US" dirty="0"/>
              <a:t>Additional services and upgrades</a:t>
            </a:r>
          </a:p>
          <a:p>
            <a:r>
              <a:rPr lang="en-US" dirty="0"/>
              <a:t>Insurance partnerships</a:t>
            </a:r>
          </a:p>
          <a:p>
            <a:r>
              <a:rPr lang="en-US" dirty="0"/>
              <a:t>Driver’s monthly fee</a:t>
            </a:r>
          </a:p>
        </p:txBody>
      </p:sp>
    </p:spTree>
    <p:extLst>
      <p:ext uri="{BB962C8B-B14F-4D97-AF65-F5344CB8AC3E}">
        <p14:creationId xmlns:p14="http://schemas.microsoft.com/office/powerpoint/2010/main" val="185463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8FF7-31DB-FACF-1829-188670F6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365125"/>
            <a:ext cx="11985938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Reach the Emergency + to people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A788-6C60-8801-1C43-5FF1A368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presence</a:t>
            </a:r>
          </a:p>
          <a:p>
            <a:r>
              <a:rPr lang="en-US" dirty="0"/>
              <a:t>Social media marketing</a:t>
            </a:r>
          </a:p>
          <a:p>
            <a:r>
              <a:rPr lang="en-US" dirty="0"/>
              <a:t>Collaborations with healthcare providers</a:t>
            </a:r>
          </a:p>
          <a:p>
            <a:r>
              <a:rPr lang="en-US" dirty="0"/>
              <a:t>Community engagement</a:t>
            </a:r>
          </a:p>
          <a:p>
            <a:r>
              <a:rPr lang="en-US" dirty="0"/>
              <a:t>Media coverage</a:t>
            </a:r>
          </a:p>
          <a:p>
            <a:r>
              <a:rPr lang="en-US" dirty="0"/>
              <a:t>Partnerships with emergency services</a:t>
            </a:r>
          </a:p>
          <a:p>
            <a:r>
              <a:rPr lang="en-US" dirty="0"/>
              <a:t>Word-of-mouth referrals</a:t>
            </a:r>
          </a:p>
          <a:p>
            <a:r>
              <a:rPr lang="en-US" dirty="0"/>
              <a:t>Continuous feedback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14342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BED1-E622-9469-1AFB-1A93AE85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1F5C-8D23-9708-A7D7-C72251B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system added</a:t>
            </a:r>
          </a:p>
          <a:p>
            <a:r>
              <a:rPr lang="en-US" dirty="0"/>
              <a:t>Automatic clients access to nearest ambulance</a:t>
            </a:r>
          </a:p>
          <a:p>
            <a:r>
              <a:rPr lang="en-US" dirty="0"/>
              <a:t>Mobile app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8E9C-A80D-1977-0596-55DEBC8B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14" y="2766218"/>
            <a:ext cx="3195571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096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 Semi Condensed</vt:lpstr>
      <vt:lpstr>Calibri</vt:lpstr>
      <vt:lpstr>Calibri Light</vt:lpstr>
      <vt:lpstr>Office Theme</vt:lpstr>
      <vt:lpstr>Emergency +</vt:lpstr>
      <vt:lpstr>Introduction</vt:lpstr>
      <vt:lpstr>Why do we need this Project</vt:lpstr>
      <vt:lpstr>Features</vt:lpstr>
      <vt:lpstr>Unique Features</vt:lpstr>
      <vt:lpstr> Potential Revenue Streams</vt:lpstr>
      <vt:lpstr>How To Reach the Emergency + to people Effectively</vt:lpstr>
      <vt:lpstr>Future Improvement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+</dc:title>
  <dc:creator>IKHTIAR HOSSEN</dc:creator>
  <cp:lastModifiedBy>IKHTIAR HOSSEN</cp:lastModifiedBy>
  <cp:revision>1</cp:revision>
  <dcterms:created xsi:type="dcterms:W3CDTF">2023-05-19T20:19:29Z</dcterms:created>
  <dcterms:modified xsi:type="dcterms:W3CDTF">2023-05-19T21:05:10Z</dcterms:modified>
</cp:coreProperties>
</file>