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AF8E67-AAE9-4163-AF2D-FA6804D934AD}"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4E32-AF58-4533-B229-1866D1384BA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32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F8E67-AAE9-4163-AF2D-FA6804D934AD}"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4E32-AF58-4533-B229-1866D1384BAF}" type="slidenum">
              <a:rPr lang="en-US" smtClean="0"/>
              <a:t>‹#›</a:t>
            </a:fld>
            <a:endParaRPr lang="en-US"/>
          </a:p>
        </p:txBody>
      </p:sp>
    </p:spTree>
    <p:extLst>
      <p:ext uri="{BB962C8B-B14F-4D97-AF65-F5344CB8AC3E}">
        <p14:creationId xmlns:p14="http://schemas.microsoft.com/office/powerpoint/2010/main" val="1683404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F8E67-AAE9-4163-AF2D-FA6804D934AD}"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4E32-AF58-4533-B229-1866D1384BAF}" type="slidenum">
              <a:rPr lang="en-US" smtClean="0"/>
              <a:t>‹#›</a:t>
            </a:fld>
            <a:endParaRPr lang="en-US"/>
          </a:p>
        </p:txBody>
      </p:sp>
    </p:spTree>
    <p:extLst>
      <p:ext uri="{BB962C8B-B14F-4D97-AF65-F5344CB8AC3E}">
        <p14:creationId xmlns:p14="http://schemas.microsoft.com/office/powerpoint/2010/main" val="377253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F8E67-AAE9-4163-AF2D-FA6804D934AD}"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4E32-AF58-4533-B229-1866D1384BAF}" type="slidenum">
              <a:rPr lang="en-US" smtClean="0"/>
              <a:t>‹#›</a:t>
            </a:fld>
            <a:endParaRPr lang="en-US"/>
          </a:p>
        </p:txBody>
      </p:sp>
    </p:spTree>
    <p:extLst>
      <p:ext uri="{BB962C8B-B14F-4D97-AF65-F5344CB8AC3E}">
        <p14:creationId xmlns:p14="http://schemas.microsoft.com/office/powerpoint/2010/main" val="274689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F8E67-AAE9-4163-AF2D-FA6804D934AD}"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4E32-AF58-4533-B229-1866D1384BA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57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AF8E67-AAE9-4163-AF2D-FA6804D934AD}"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D4E32-AF58-4533-B229-1866D1384BAF}" type="slidenum">
              <a:rPr lang="en-US" smtClean="0"/>
              <a:t>‹#›</a:t>
            </a:fld>
            <a:endParaRPr lang="en-US"/>
          </a:p>
        </p:txBody>
      </p:sp>
    </p:spTree>
    <p:extLst>
      <p:ext uri="{BB962C8B-B14F-4D97-AF65-F5344CB8AC3E}">
        <p14:creationId xmlns:p14="http://schemas.microsoft.com/office/powerpoint/2010/main" val="262812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AF8E67-AAE9-4163-AF2D-FA6804D934AD}"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D4E32-AF58-4533-B229-1866D1384BAF}" type="slidenum">
              <a:rPr lang="en-US" smtClean="0"/>
              <a:t>‹#›</a:t>
            </a:fld>
            <a:endParaRPr lang="en-US"/>
          </a:p>
        </p:txBody>
      </p:sp>
    </p:spTree>
    <p:extLst>
      <p:ext uri="{BB962C8B-B14F-4D97-AF65-F5344CB8AC3E}">
        <p14:creationId xmlns:p14="http://schemas.microsoft.com/office/powerpoint/2010/main" val="205010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AF8E67-AAE9-4163-AF2D-FA6804D934AD}"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D4E32-AF58-4533-B229-1866D1384BAF}" type="slidenum">
              <a:rPr lang="en-US" smtClean="0"/>
              <a:t>‹#›</a:t>
            </a:fld>
            <a:endParaRPr lang="en-US"/>
          </a:p>
        </p:txBody>
      </p:sp>
    </p:spTree>
    <p:extLst>
      <p:ext uri="{BB962C8B-B14F-4D97-AF65-F5344CB8AC3E}">
        <p14:creationId xmlns:p14="http://schemas.microsoft.com/office/powerpoint/2010/main" val="110111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AAF8E67-AAE9-4163-AF2D-FA6804D934AD}" type="datetimeFigureOut">
              <a:rPr lang="en-US" smtClean="0"/>
              <a:t>1/13/2022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61D4E32-AF58-4533-B229-1866D1384BAF}" type="slidenum">
              <a:rPr lang="en-US" smtClean="0"/>
              <a:t>‹#›</a:t>
            </a:fld>
            <a:endParaRPr lang="en-US"/>
          </a:p>
        </p:txBody>
      </p:sp>
    </p:spTree>
    <p:extLst>
      <p:ext uri="{BB962C8B-B14F-4D97-AF65-F5344CB8AC3E}">
        <p14:creationId xmlns:p14="http://schemas.microsoft.com/office/powerpoint/2010/main" val="125407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AAF8E67-AAE9-4163-AF2D-FA6804D934AD}" type="datetimeFigureOut">
              <a:rPr lang="en-US" smtClean="0"/>
              <a:t>1/13/2022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1D4E32-AF58-4533-B229-1866D1384BAF}" type="slidenum">
              <a:rPr lang="en-US" smtClean="0"/>
              <a:t>‹#›</a:t>
            </a:fld>
            <a:endParaRPr lang="en-US"/>
          </a:p>
        </p:txBody>
      </p:sp>
    </p:spTree>
    <p:extLst>
      <p:ext uri="{BB962C8B-B14F-4D97-AF65-F5344CB8AC3E}">
        <p14:creationId xmlns:p14="http://schemas.microsoft.com/office/powerpoint/2010/main" val="78556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AF8E67-AAE9-4163-AF2D-FA6804D934AD}"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D4E32-AF58-4533-B229-1866D1384BAF}" type="slidenum">
              <a:rPr lang="en-US" smtClean="0"/>
              <a:t>‹#›</a:t>
            </a:fld>
            <a:endParaRPr lang="en-US"/>
          </a:p>
        </p:txBody>
      </p:sp>
    </p:spTree>
    <p:extLst>
      <p:ext uri="{BB962C8B-B14F-4D97-AF65-F5344CB8AC3E}">
        <p14:creationId xmlns:p14="http://schemas.microsoft.com/office/powerpoint/2010/main" val="174116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AF8E67-AAE9-4163-AF2D-FA6804D934AD}" type="datetimeFigureOut">
              <a:rPr lang="en-US" smtClean="0"/>
              <a:t>1/13/2022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1D4E32-AF58-4533-B229-1866D1384BA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0931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AC97-A64C-4BD2-B307-8C7FF138FB47}"/>
              </a:ext>
            </a:extLst>
          </p:cNvPr>
          <p:cNvSpPr>
            <a:spLocks noGrp="1"/>
          </p:cNvSpPr>
          <p:nvPr>
            <p:ph type="ctrTitle"/>
          </p:nvPr>
        </p:nvSpPr>
        <p:spPr/>
        <p:txBody>
          <a:bodyPr/>
          <a:lstStyle/>
          <a:p>
            <a:r>
              <a:rPr lang="en-US" dirty="0"/>
              <a:t>Body performance analysis </a:t>
            </a:r>
          </a:p>
        </p:txBody>
      </p:sp>
      <p:sp>
        <p:nvSpPr>
          <p:cNvPr id="3" name="Subtitle 2">
            <a:extLst>
              <a:ext uri="{FF2B5EF4-FFF2-40B4-BE49-F238E27FC236}">
                <a16:creationId xmlns:a16="http://schemas.microsoft.com/office/drawing/2014/main" id="{F332E20C-AE89-4417-A554-C088B0C1C69D}"/>
              </a:ext>
            </a:extLst>
          </p:cNvPr>
          <p:cNvSpPr>
            <a:spLocks noGrp="1"/>
          </p:cNvSpPr>
          <p:nvPr>
            <p:ph type="subTitle" idx="1"/>
          </p:nvPr>
        </p:nvSpPr>
        <p:spPr/>
        <p:txBody>
          <a:bodyPr/>
          <a:lstStyle/>
          <a:p>
            <a:pPr marL="342900" indent="-342900">
              <a:buFont typeface="Arial" panose="020B0604020202020204" pitchFamily="34" charset="0"/>
              <a:buChar char="•"/>
            </a:pPr>
            <a:r>
              <a:rPr lang="en-US" dirty="0"/>
              <a:t>T5 bootcamp data science project – sumaiah ali alghamdi</a:t>
            </a:r>
          </a:p>
        </p:txBody>
      </p:sp>
    </p:spTree>
    <p:extLst>
      <p:ext uri="{BB962C8B-B14F-4D97-AF65-F5344CB8AC3E}">
        <p14:creationId xmlns:p14="http://schemas.microsoft.com/office/powerpoint/2010/main" val="1543727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9D2AA-1C3E-48B4-B758-55A66C2D4BEE}"/>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D55D06CE-B7AB-46D6-89BF-B1E8EB1FB009}"/>
              </a:ext>
            </a:extLst>
          </p:cNvPr>
          <p:cNvSpPr>
            <a:spLocks noGrp="1"/>
          </p:cNvSpPr>
          <p:nvPr>
            <p:ph idx="1"/>
          </p:nvPr>
        </p:nvSpPr>
        <p:spPr/>
        <p:txBody>
          <a:bodyPr>
            <a:normAutofit/>
          </a:bodyPr>
          <a:lstStyle/>
          <a:p>
            <a:r>
              <a:rPr lang="en-US" sz="3200" dirty="0"/>
              <a:t>Understanding people’s variables values that could affect there bodies performance even in good or bad way using machine learning model.</a:t>
            </a:r>
          </a:p>
        </p:txBody>
      </p:sp>
    </p:spTree>
    <p:extLst>
      <p:ext uri="{BB962C8B-B14F-4D97-AF65-F5344CB8AC3E}">
        <p14:creationId xmlns:p14="http://schemas.microsoft.com/office/powerpoint/2010/main" val="3702879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1D7F-C5C4-4D6C-8887-1D417812078D}"/>
              </a:ext>
            </a:extLst>
          </p:cNvPr>
          <p:cNvSpPr>
            <a:spLocks noGrp="1"/>
          </p:cNvSpPr>
          <p:nvPr>
            <p:ph type="title"/>
          </p:nvPr>
        </p:nvSpPr>
        <p:spPr/>
        <p:txBody>
          <a:bodyPr/>
          <a:lstStyle/>
          <a:p>
            <a:r>
              <a:rPr lang="en-US" dirty="0"/>
              <a:t>Body performance </a:t>
            </a:r>
          </a:p>
        </p:txBody>
      </p:sp>
      <p:sp>
        <p:nvSpPr>
          <p:cNvPr id="3" name="Content Placeholder 2">
            <a:extLst>
              <a:ext uri="{FF2B5EF4-FFF2-40B4-BE49-F238E27FC236}">
                <a16:creationId xmlns:a16="http://schemas.microsoft.com/office/drawing/2014/main" id="{32B61A00-D9F7-4683-BDB9-B888DA071FE4}"/>
              </a:ext>
            </a:extLst>
          </p:cNvPr>
          <p:cNvSpPr>
            <a:spLocks noGrp="1"/>
          </p:cNvSpPr>
          <p:nvPr>
            <p:ph idx="1"/>
          </p:nvPr>
        </p:nvSpPr>
        <p:spPr/>
        <p:txBody>
          <a:bodyPr>
            <a:normAutofit/>
          </a:bodyPr>
          <a:lstStyle/>
          <a:p>
            <a:r>
              <a:rPr lang="en-US" sz="2800" dirty="0"/>
              <a:t>In this data set body performance labeled as 4 categories which is : A, B, C, and D.</a:t>
            </a:r>
          </a:p>
          <a:p>
            <a:r>
              <a:rPr lang="en-US" sz="2800" dirty="0"/>
              <a:t>A is the best category, assigned to a body when all of its features is perfect.</a:t>
            </a:r>
          </a:p>
        </p:txBody>
      </p:sp>
    </p:spTree>
    <p:extLst>
      <p:ext uri="{BB962C8B-B14F-4D97-AF65-F5344CB8AC3E}">
        <p14:creationId xmlns:p14="http://schemas.microsoft.com/office/powerpoint/2010/main" val="57966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6E691-E8CD-4919-8407-F6EAD7AA9C64}"/>
              </a:ext>
            </a:extLst>
          </p:cNvPr>
          <p:cNvSpPr>
            <a:spLocks noGrp="1"/>
          </p:cNvSpPr>
          <p:nvPr>
            <p:ph type="title"/>
          </p:nvPr>
        </p:nvSpPr>
        <p:spPr/>
        <p:txBody>
          <a:bodyPr/>
          <a:lstStyle/>
          <a:p>
            <a:r>
              <a:rPr lang="en-US" dirty="0"/>
              <a:t>Body performance data set:</a:t>
            </a:r>
          </a:p>
        </p:txBody>
      </p:sp>
      <p:sp>
        <p:nvSpPr>
          <p:cNvPr id="3" name="Content Placeholder 2">
            <a:extLst>
              <a:ext uri="{FF2B5EF4-FFF2-40B4-BE49-F238E27FC236}">
                <a16:creationId xmlns:a16="http://schemas.microsoft.com/office/drawing/2014/main" id="{A756D8DB-816E-459A-BFB3-77DDF7A6A4AA}"/>
              </a:ext>
            </a:extLst>
          </p:cNvPr>
          <p:cNvSpPr>
            <a:spLocks noGrp="1"/>
          </p:cNvSpPr>
          <p:nvPr>
            <p:ph idx="1"/>
          </p:nvPr>
        </p:nvSpPr>
        <p:spPr/>
        <p:txBody>
          <a:bodyPr>
            <a:normAutofit/>
          </a:bodyPr>
          <a:lstStyle/>
          <a:p>
            <a:r>
              <a:rPr lang="en-US" sz="2800" dirty="0">
                <a:effectLst/>
                <a:latin typeface="Calibri" panose="020F0502020204030204" pitchFamily="34" charset="0"/>
                <a:ea typeface="Calibri" panose="020F0502020204030204" pitchFamily="34" charset="0"/>
                <a:cs typeface="Arial" panose="020B0604020202020204" pitchFamily="34" charset="0"/>
              </a:rPr>
              <a:t>The data set provided from Kaggle in .csv format, containing 13393 records, every record has 12 features.</a:t>
            </a:r>
            <a:endParaRPr lang="en-US" sz="3200" dirty="0"/>
          </a:p>
        </p:txBody>
      </p:sp>
    </p:spTree>
    <p:extLst>
      <p:ext uri="{BB962C8B-B14F-4D97-AF65-F5344CB8AC3E}">
        <p14:creationId xmlns:p14="http://schemas.microsoft.com/office/powerpoint/2010/main" val="3324483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2F7B-3915-4039-BD2A-4C341F6E2B9B}"/>
              </a:ext>
            </a:extLst>
          </p:cNvPr>
          <p:cNvSpPr>
            <a:spLocks noGrp="1"/>
          </p:cNvSpPr>
          <p:nvPr>
            <p:ph type="title"/>
          </p:nvPr>
        </p:nvSpPr>
        <p:spPr/>
        <p:txBody>
          <a:bodyPr/>
          <a:lstStyle/>
          <a:p>
            <a:r>
              <a:rPr lang="en-US" dirty="0"/>
              <a:t>Data processing </a:t>
            </a:r>
          </a:p>
        </p:txBody>
      </p:sp>
      <p:sp>
        <p:nvSpPr>
          <p:cNvPr id="3" name="Content Placeholder 2">
            <a:extLst>
              <a:ext uri="{FF2B5EF4-FFF2-40B4-BE49-F238E27FC236}">
                <a16:creationId xmlns:a16="http://schemas.microsoft.com/office/drawing/2014/main" id="{B957C5A5-F395-41A3-8751-2D83962D84BE}"/>
              </a:ext>
            </a:extLst>
          </p:cNvPr>
          <p:cNvSpPr>
            <a:spLocks noGrp="1"/>
          </p:cNvSpPr>
          <p:nvPr>
            <p:ph idx="1"/>
          </p:nvPr>
        </p:nvSpPr>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Checking for missing values and fill it if necessary “there is no missing values”.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Rename features to easier and valid names to call and use.</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Identifying label features unique values.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Cleaning label feature and gender from spaces, lower cases if there is.</a:t>
            </a:r>
          </a:p>
          <a:p>
            <a:pPr marL="342900" marR="0" lvl="0" indent="-342900">
              <a:lnSpc>
                <a:spcPct val="107000"/>
              </a:lnSpc>
              <a:spcBef>
                <a:spcPts val="0"/>
              </a:spcBef>
              <a:spcAft>
                <a:spcPts val="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Replace string values into numerical then change feature type to int.</a:t>
            </a:r>
          </a:p>
          <a:p>
            <a:pPr marL="342900" marR="0" lvl="0" indent="-342900">
              <a:lnSpc>
                <a:spcPct val="107000"/>
              </a:lnSpc>
              <a:spcBef>
                <a:spcPts val="0"/>
              </a:spcBef>
              <a:spcAft>
                <a:spcPts val="800"/>
              </a:spcAft>
              <a:buFont typeface="Symbol" panose="05050102010706020507" pitchFamily="18" charset="2"/>
              <a:buChar char=""/>
            </a:pPr>
            <a:r>
              <a:rPr lang="en-US" sz="2400" dirty="0">
                <a:effectLst/>
                <a:latin typeface="Calibri" panose="020F0502020204030204" pitchFamily="34" charset="0"/>
                <a:ea typeface="Calibri" panose="020F0502020204030204" pitchFamily="34" charset="0"/>
                <a:cs typeface="Arial" panose="020B0604020202020204" pitchFamily="34" charset="0"/>
              </a:rPr>
              <a:t>Selecting unique variable in label feature to be categorical features.</a:t>
            </a:r>
          </a:p>
          <a:p>
            <a:endParaRPr lang="en-US" dirty="0"/>
          </a:p>
        </p:txBody>
      </p:sp>
    </p:spTree>
    <p:extLst>
      <p:ext uri="{BB962C8B-B14F-4D97-AF65-F5344CB8AC3E}">
        <p14:creationId xmlns:p14="http://schemas.microsoft.com/office/powerpoint/2010/main" val="461815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C9358-5704-48DA-A53C-D9AED50F5087}"/>
              </a:ext>
            </a:extLst>
          </p:cNvPr>
          <p:cNvSpPr>
            <a:spLocks noGrp="1"/>
          </p:cNvSpPr>
          <p:nvPr>
            <p:ph type="title"/>
          </p:nvPr>
        </p:nvSpPr>
        <p:spPr/>
        <p:txBody>
          <a:bodyPr/>
          <a:lstStyle/>
          <a:p>
            <a:r>
              <a:rPr lang="en-US" dirty="0"/>
              <a:t>Modeling </a:t>
            </a:r>
          </a:p>
        </p:txBody>
      </p:sp>
      <p:sp>
        <p:nvSpPr>
          <p:cNvPr id="3" name="Content Placeholder 2">
            <a:extLst>
              <a:ext uri="{FF2B5EF4-FFF2-40B4-BE49-F238E27FC236}">
                <a16:creationId xmlns:a16="http://schemas.microsoft.com/office/drawing/2014/main" id="{C083DEF6-F52F-4A9F-A0F5-3C210D119363}"/>
              </a:ext>
            </a:extLst>
          </p:cNvPr>
          <p:cNvSpPr>
            <a:spLocks noGrp="1"/>
          </p:cNvSpPr>
          <p:nvPr>
            <p:ph idx="1"/>
          </p:nvPr>
        </p:nvSpPr>
        <p:spPr/>
        <p:txBody>
          <a:bodyPr>
            <a:normAutofit lnSpcReduction="10000"/>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k-nearest-neighbor, logistic regression, random forest classifier, decision tree classifier were used  before stacking model classifier that get the higher accuracy.</a:t>
            </a:r>
          </a:p>
          <a:p>
            <a:endParaRPr lang="en-US" sz="2800" dirty="0"/>
          </a:p>
          <a:p>
            <a:pPr marL="0" marR="0">
              <a:lnSpc>
                <a:spcPct val="107000"/>
              </a:lnSpc>
              <a:spcBef>
                <a:spcPts val="0"/>
              </a:spcBef>
              <a:spcAft>
                <a:spcPts val="800"/>
              </a:spcAft>
            </a:pPr>
            <a:r>
              <a:rPr lang="en-US" sz="2400" i="1" dirty="0">
                <a:effectLst/>
                <a:latin typeface="Calibri" panose="020F0502020204030204" pitchFamily="34" charset="0"/>
                <a:ea typeface="Calibri" panose="020F0502020204030204" pitchFamily="34" charset="0"/>
                <a:cs typeface="Arial" panose="020B0604020202020204" pitchFamily="34" charset="0"/>
              </a:rPr>
              <a:t>Final results of using stacking modeling classifier:</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 Accuracy: 75%</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Precision: 75%</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Recall: 76%</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Arial" panose="020B0604020202020204" pitchFamily="34" charset="0"/>
              </a:rPr>
              <a:t>F1: 75%</a:t>
            </a:r>
          </a:p>
          <a:p>
            <a:endParaRPr lang="en-US" dirty="0"/>
          </a:p>
        </p:txBody>
      </p:sp>
    </p:spTree>
    <p:extLst>
      <p:ext uri="{BB962C8B-B14F-4D97-AF65-F5344CB8AC3E}">
        <p14:creationId xmlns:p14="http://schemas.microsoft.com/office/powerpoint/2010/main" val="266417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8EBC-F59D-4B0F-B70C-0FA5B33F330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33231C8-A4F6-4D02-8EFE-8A8A248C633F}"/>
              </a:ext>
            </a:extLst>
          </p:cNvPr>
          <p:cNvSpPr>
            <a:spLocks noGrp="1"/>
          </p:cNvSpPr>
          <p:nvPr>
            <p:ph idx="1"/>
          </p:nvPr>
        </p:nvSpPr>
        <p:spPr/>
        <p:txBody>
          <a:bodyPr/>
          <a:lstStyle/>
          <a:p>
            <a:r>
              <a:rPr lang="en-US" sz="2800" dirty="0">
                <a:effectLst/>
                <a:latin typeface="Calibri" panose="020F0502020204030204" pitchFamily="34" charset="0"/>
                <a:ea typeface="Calibri" panose="020F0502020204030204" pitchFamily="34" charset="0"/>
                <a:cs typeface="Arial" panose="020B0604020202020204" pitchFamily="34" charset="0"/>
              </a:rPr>
              <a:t>Assigning every person to appropriate class according to their data and measurements helps who ever concerned to improve bodies performance by giving them studied plans that stands for every one problem solving such as : loosing/gaining weight, loosing/gaining fat, increase body fitness , power and strength …etc. or plan for maintaining the perfect body performance for whom assigned to the best class.</a:t>
            </a:r>
          </a:p>
          <a:p>
            <a:endParaRPr lang="en-US" dirty="0"/>
          </a:p>
        </p:txBody>
      </p:sp>
    </p:spTree>
    <p:extLst>
      <p:ext uri="{BB962C8B-B14F-4D97-AF65-F5344CB8AC3E}">
        <p14:creationId xmlns:p14="http://schemas.microsoft.com/office/powerpoint/2010/main" val="9670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58EE-FDB4-4790-A9E6-C5FE013C6C1F}"/>
              </a:ext>
            </a:extLst>
          </p:cNvPr>
          <p:cNvSpPr>
            <a:spLocks noGrp="1"/>
          </p:cNvSpPr>
          <p:nvPr>
            <p:ph type="title"/>
          </p:nvPr>
        </p:nvSpPr>
        <p:spPr/>
        <p:txBody>
          <a:bodyPr/>
          <a:lstStyle/>
          <a:p>
            <a:r>
              <a:rPr lang="en-US" dirty="0"/>
              <a:t>Thank you for your attention.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38272631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142</TotalTime>
  <Words>306</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Symbol</vt:lpstr>
      <vt:lpstr>Retrospect</vt:lpstr>
      <vt:lpstr>Body performance analysis </vt:lpstr>
      <vt:lpstr>Project goal:</vt:lpstr>
      <vt:lpstr>Body performance </vt:lpstr>
      <vt:lpstr>Body performance data set:</vt:lpstr>
      <vt:lpstr>Data processing </vt:lpstr>
      <vt:lpstr>Modeling </vt:lpstr>
      <vt:lpstr>conclusion</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performance analysis </dc:title>
  <dc:creator>Sara Ali</dc:creator>
  <cp:lastModifiedBy>Sara Ali</cp:lastModifiedBy>
  <cp:revision>9</cp:revision>
  <dcterms:created xsi:type="dcterms:W3CDTF">2022-01-13T01:09:13Z</dcterms:created>
  <dcterms:modified xsi:type="dcterms:W3CDTF">2022-01-13T03:31:19Z</dcterms:modified>
</cp:coreProperties>
</file>