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966" y="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99143-C3CD-48F1-8DE7-330C09B34E0A}" type="datetimeFigureOut">
              <a:rPr lang="es-ES" smtClean="0"/>
              <a:t>28/10/2014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F4504-53DB-4988-9CFB-0465AC3CE61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0936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991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6CCB53-3979-42BB-A81A-7DAB0FF40291}" type="datetimeFigureOut">
              <a:rPr lang="es-CO" smtClean="0"/>
              <a:t>28/10/2014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954A7-A14F-4180-821A-B7E9BAD749B6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6177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6CCB53-3979-42BB-A81A-7DAB0FF40291}" type="datetimeFigureOut">
              <a:rPr lang="es-CO" smtClean="0"/>
              <a:t>28/10/2014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954A7-A14F-4180-821A-B7E9BAD749B6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7860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6CCB53-3979-42BB-A81A-7DAB0FF40291}" type="datetimeFigureOut">
              <a:rPr lang="es-CO" smtClean="0"/>
              <a:t>28/10/2014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954A7-A14F-4180-821A-B7E9BAD749B6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22374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6CCB53-3979-42BB-A81A-7DAB0FF40291}" type="datetimeFigureOut">
              <a:rPr lang="es-CO" smtClean="0"/>
              <a:t>28/10/2014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954A7-A14F-4180-821A-B7E9BAD749B6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329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6CCB53-3979-42BB-A81A-7DAB0FF40291}" type="datetimeFigureOut">
              <a:rPr lang="es-CO" smtClean="0"/>
              <a:t>28/10/2014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954A7-A14F-4180-821A-B7E9BAD749B6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51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6CCB53-3979-42BB-A81A-7DAB0FF40291}" type="datetimeFigureOut">
              <a:rPr lang="es-CO" smtClean="0"/>
              <a:t>28/10/2014</a:t>
            </a:fld>
            <a:endParaRPr lang="es-CO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954A7-A14F-4180-821A-B7E9BAD749B6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90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6CCB53-3979-42BB-A81A-7DAB0FF40291}" type="datetimeFigureOut">
              <a:rPr lang="es-CO" smtClean="0"/>
              <a:t>28/10/2014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954A7-A14F-4180-821A-B7E9BAD749B6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5266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6CCB53-3979-42BB-A81A-7DAB0FF40291}" type="datetimeFigureOut">
              <a:rPr lang="es-CO" smtClean="0"/>
              <a:t>28/10/2014</a:t>
            </a:fld>
            <a:endParaRPr lang="es-CO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954A7-A14F-4180-821A-B7E9BAD749B6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1441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6CCB53-3979-42BB-A81A-7DAB0FF40291}" type="datetimeFigureOut">
              <a:rPr lang="es-CO" smtClean="0"/>
              <a:t>28/10/2014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954A7-A14F-4180-821A-B7E9BAD749B6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3825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6CCB53-3979-42BB-A81A-7DAB0FF40291}" type="datetimeFigureOut">
              <a:rPr lang="es-CO" smtClean="0"/>
              <a:t>28/10/2014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954A7-A14F-4180-821A-B7E9BAD749B6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8834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59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xxx@grupo-sig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uario_1\Desktop\pacto-mundi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106" y="3598659"/>
            <a:ext cx="940908" cy="120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126848" y="4947390"/>
            <a:ext cx="5067941" cy="464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900" b="1" dirty="0" smtClean="0">
                <a:solidFill>
                  <a:schemeClr val="accent1">
                    <a:lumMod val="75000"/>
                  </a:schemeClr>
                </a:solidFill>
              </a:rPr>
              <a:t>¡¡</a:t>
            </a:r>
            <a:r>
              <a:rPr lang="es-CO" sz="900" b="1" dirty="0">
                <a:solidFill>
                  <a:schemeClr val="accent1">
                    <a:lumMod val="75000"/>
                  </a:schemeClr>
                </a:solidFill>
              </a:rPr>
              <a:t>Conocemos sus </a:t>
            </a:r>
            <a:r>
              <a:rPr lang="es-CO" sz="900" b="1" dirty="0" smtClean="0">
                <a:solidFill>
                  <a:schemeClr val="accent1">
                    <a:lumMod val="75000"/>
                  </a:schemeClr>
                </a:solidFill>
              </a:rPr>
              <a:t>necesidades y </a:t>
            </a:r>
            <a:r>
              <a:rPr lang="es-CO" sz="900" b="1" dirty="0">
                <a:solidFill>
                  <a:schemeClr val="accent1">
                    <a:lumMod val="75000"/>
                  </a:schemeClr>
                </a:solidFill>
              </a:rPr>
              <a:t>por eso constantemente innovamos para ayudarlo a mejorar</a:t>
            </a:r>
            <a:r>
              <a:rPr lang="es-CO" sz="900" b="1" dirty="0" smtClean="0">
                <a:solidFill>
                  <a:schemeClr val="accent1">
                    <a:lumMod val="75000"/>
                  </a:schemeClr>
                </a:solidFill>
              </a:rPr>
              <a:t>!!</a:t>
            </a:r>
          </a:p>
          <a:p>
            <a:pPr algn="ctr"/>
            <a:endParaRPr lang="es-CO" sz="7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CO" sz="800" b="1" dirty="0" smtClean="0">
                <a:solidFill>
                  <a:srgbClr val="00B050"/>
                </a:solidFill>
              </a:rPr>
              <a:t>Antes de imprimir éste correo,  ¡piense en el medio ambiente!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339752" y="2924944"/>
            <a:ext cx="338733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Nombre</a:t>
            </a:r>
          </a:p>
          <a:p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Cargo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E-mail: </a:t>
            </a: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xxxx@grupo-sig.com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PBX: </a:t>
            </a:r>
            <a:r>
              <a:rPr lang="es-CO" sz="1600" dirty="0">
                <a:solidFill>
                  <a:schemeClr val="bg1">
                    <a:lumMod val="50000"/>
                  </a:schemeClr>
                </a:solidFill>
              </a:rPr>
              <a:t>(+57 1) </a:t>
            </a: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746 2903  Ext. xxx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TEL.: </a:t>
            </a:r>
            <a:r>
              <a:rPr lang="es-CO" sz="1600" dirty="0">
                <a:solidFill>
                  <a:schemeClr val="bg1">
                    <a:lumMod val="50000"/>
                  </a:schemeClr>
                </a:solidFill>
              </a:rPr>
              <a:t>(+57 1) 274 5749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CEL.: </a:t>
            </a: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(xxx) xxx </a:t>
            </a:r>
            <a:r>
              <a:rPr lang="es-CO" sz="1600" dirty="0" err="1" smtClean="0">
                <a:solidFill>
                  <a:schemeClr val="bg1">
                    <a:lumMod val="50000"/>
                  </a:schemeClr>
                </a:solidFill>
              </a:rPr>
              <a:t>xxxx</a:t>
            </a: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Dir.: Calle 154 # 19 A – 20</a:t>
            </a:r>
          </a:p>
          <a:p>
            <a:r>
              <a:rPr lang="es-CO" sz="1600" dirty="0" smtClean="0">
                <a:solidFill>
                  <a:srgbClr val="002060"/>
                </a:solidFill>
              </a:rPr>
              <a:t>www.grupo-sig.com</a:t>
            </a:r>
            <a:endParaRPr lang="es-CO" sz="1600" dirty="0">
              <a:solidFill>
                <a:srgbClr val="00206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67544" y="5373216"/>
            <a:ext cx="8390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100" dirty="0">
                <a:solidFill>
                  <a:schemeClr val="accent1">
                    <a:lumMod val="50000"/>
                  </a:schemeClr>
                </a:solidFill>
              </a:rPr>
              <a:t>Éste correo electrónico, y cualquier archivo adjunto, es confidencial y está destinado solamente a la persona o entidad a la que va dirigido. Si usted recibe éste mensaje por error, su contenido no debe ser divulgado ni utilizado. Por favor, informe al emisor respondiendo a éste mensaje y elimínelo de su sistema. Si usted no es destinatario especificado en este mensaje, está siendo notificado por este medio que cualquier revelación, copia, distribución o acción en relación con el contenido de esta información, está estrictamente prohibido y puede ser ilegal</a:t>
            </a:r>
            <a:r>
              <a:rPr lang="es-CO" sz="11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s-CO" sz="1100" b="1" dirty="0" smtClean="0">
              <a:solidFill>
                <a:srgbClr val="00B050"/>
              </a:solidFill>
            </a:endParaRPr>
          </a:p>
        </p:txBody>
      </p:sp>
      <p:pic>
        <p:nvPicPr>
          <p:cNvPr id="2054" name="Picture 6" descr="C:\Users\Usuario_1\Desktop\applu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844" y="3692362"/>
            <a:ext cx="1872208" cy="101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96952"/>
            <a:ext cx="1614311" cy="1711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97152"/>
            <a:ext cx="1872208" cy="33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7934016" y="5137789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>
                <a:solidFill>
                  <a:schemeClr val="accent1">
                    <a:lumMod val="50000"/>
                  </a:schemeClr>
                </a:solidFill>
              </a:rPr>
              <a:t>V3 20141028</a:t>
            </a: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3395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171</Words>
  <Application>Microsoft Office PowerPoint</Application>
  <PresentationFormat>Presentación en pantalla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Diseño</dc:creator>
  <cp:lastModifiedBy>Windows User</cp:lastModifiedBy>
  <cp:revision>27</cp:revision>
  <dcterms:created xsi:type="dcterms:W3CDTF">2014-07-11T18:57:19Z</dcterms:created>
  <dcterms:modified xsi:type="dcterms:W3CDTF">2014-10-28T14:32:37Z</dcterms:modified>
</cp:coreProperties>
</file>