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157C-C8C4-4898-9B3B-59FF5DC69BA7}" type="datetimeFigureOut">
              <a:rPr lang="es-CO" smtClean="0"/>
              <a:t>03/10/2012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41AB-6720-4702-B2EA-FA4C769BD6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595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157C-C8C4-4898-9B3B-59FF5DC69BA7}" type="datetimeFigureOut">
              <a:rPr lang="es-CO" smtClean="0"/>
              <a:t>03/10/2012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41AB-6720-4702-B2EA-FA4C769BD6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212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157C-C8C4-4898-9B3B-59FF5DC69BA7}" type="datetimeFigureOut">
              <a:rPr lang="es-CO" smtClean="0"/>
              <a:t>03/10/2012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41AB-6720-4702-B2EA-FA4C769BD6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853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157C-C8C4-4898-9B3B-59FF5DC69BA7}" type="datetimeFigureOut">
              <a:rPr lang="es-CO" smtClean="0"/>
              <a:t>03/10/2012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41AB-6720-4702-B2EA-FA4C769BD6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846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157C-C8C4-4898-9B3B-59FF5DC69BA7}" type="datetimeFigureOut">
              <a:rPr lang="es-CO" smtClean="0"/>
              <a:t>03/10/2012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41AB-6720-4702-B2EA-FA4C769BD6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964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157C-C8C4-4898-9B3B-59FF5DC69BA7}" type="datetimeFigureOut">
              <a:rPr lang="es-CO" smtClean="0"/>
              <a:t>03/10/2012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41AB-6720-4702-B2EA-FA4C769BD6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209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157C-C8C4-4898-9B3B-59FF5DC69BA7}" type="datetimeFigureOut">
              <a:rPr lang="es-CO" smtClean="0"/>
              <a:t>03/10/2012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41AB-6720-4702-B2EA-FA4C769BD6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668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157C-C8C4-4898-9B3B-59FF5DC69BA7}" type="datetimeFigureOut">
              <a:rPr lang="es-CO" smtClean="0"/>
              <a:t>03/10/2012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41AB-6720-4702-B2EA-FA4C769BD6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056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157C-C8C4-4898-9B3B-59FF5DC69BA7}" type="datetimeFigureOut">
              <a:rPr lang="es-CO" smtClean="0"/>
              <a:t>03/10/2012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41AB-6720-4702-B2EA-FA4C769BD6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859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157C-C8C4-4898-9B3B-59FF5DC69BA7}" type="datetimeFigureOut">
              <a:rPr lang="es-CO" smtClean="0"/>
              <a:t>03/10/2012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41AB-6720-4702-B2EA-FA4C769BD6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646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157C-C8C4-4898-9B3B-59FF5DC69BA7}" type="datetimeFigureOut">
              <a:rPr lang="es-CO" smtClean="0"/>
              <a:t>03/10/2012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541AB-6720-4702-B2EA-FA4C769BD6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336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8157C-C8C4-4898-9B3B-59FF5DC69BA7}" type="datetimeFigureOut">
              <a:rPr lang="es-CO" smtClean="0"/>
              <a:t>03/10/2012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541AB-6720-4702-B2EA-FA4C769BD6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669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27721" r="20521" b="13667"/>
          <a:stretch/>
        </p:blipFill>
        <p:spPr bwMode="auto">
          <a:xfrm>
            <a:off x="748189" y="908720"/>
            <a:ext cx="7744934" cy="3907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 flipH="1" flipV="1">
            <a:off x="3602127" y="3785567"/>
            <a:ext cx="162018" cy="18001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 flipV="1">
            <a:off x="3746143" y="3803568"/>
            <a:ext cx="153018" cy="1800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 flipV="1">
            <a:off x="3314095" y="3746855"/>
            <a:ext cx="162018" cy="18001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H="1" flipV="1">
            <a:off x="3476113" y="3764856"/>
            <a:ext cx="153018" cy="1800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H="1" flipV="1">
            <a:off x="3010094" y="3722881"/>
            <a:ext cx="162018" cy="18001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H="1" flipV="1">
            <a:off x="3172112" y="3740882"/>
            <a:ext cx="153018" cy="1800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rot="5400000" flipH="1" flipV="1">
            <a:off x="3006136" y="3522765"/>
            <a:ext cx="162018" cy="18001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rot="5400000" flipH="1" flipV="1">
            <a:off x="3024136" y="3357803"/>
            <a:ext cx="162018" cy="18001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rot="5400000" flipH="1" flipV="1">
            <a:off x="3033137" y="3195784"/>
            <a:ext cx="162018" cy="18001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 rot="5400000" flipH="1" flipV="1">
            <a:off x="3041830" y="3040865"/>
            <a:ext cx="162018" cy="18001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2" descr="Descripción: D:\Documents\SYSTEM\LOGO EMPRESAS\2011\LOGO SIMBOLO 2011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" r="70429" b="21904"/>
          <a:stretch/>
        </p:blipFill>
        <p:spPr bwMode="auto">
          <a:xfrm>
            <a:off x="6737757" y="3861048"/>
            <a:ext cx="399925" cy="38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31 CuadroTexto"/>
          <p:cNvSpPr txBox="1"/>
          <p:nvPr/>
        </p:nvSpPr>
        <p:spPr>
          <a:xfrm rot="330534">
            <a:off x="5007799" y="4071751"/>
            <a:ext cx="1332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chemeClr val="bg1"/>
                </a:solidFill>
              </a:rPr>
              <a:t>CALLE 154</a:t>
            </a:r>
            <a:endParaRPr lang="es-CO" sz="1400" dirty="0">
              <a:solidFill>
                <a:schemeClr val="bg1"/>
              </a:solidFill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3016812" y="2373903"/>
            <a:ext cx="133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>
                <a:solidFill>
                  <a:schemeClr val="bg1"/>
                </a:solidFill>
              </a:rPr>
              <a:t>Punto de Encuentro</a:t>
            </a:r>
            <a:endParaRPr lang="es-CO" sz="1400" dirty="0">
              <a:solidFill>
                <a:schemeClr val="bg1"/>
              </a:solidFill>
            </a:endParaRPr>
          </a:p>
        </p:txBody>
      </p:sp>
      <p:sp>
        <p:nvSpPr>
          <p:cNvPr id="30" name="Rectangle 15"/>
          <p:cNvSpPr>
            <a:spLocks noChangeArrowheads="1"/>
          </p:cNvSpPr>
          <p:nvPr/>
        </p:nvSpPr>
        <p:spPr bwMode="auto">
          <a:xfrm>
            <a:off x="0" y="533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31" name="Rectangle 16"/>
          <p:cNvSpPr>
            <a:spLocks noChangeArrowheads="1"/>
          </p:cNvSpPr>
          <p:nvPr/>
        </p:nvSpPr>
        <p:spPr bwMode="auto">
          <a:xfrm>
            <a:off x="0" y="2295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43 Conector recto de flecha"/>
          <p:cNvCxnSpPr/>
          <p:nvPr/>
        </p:nvCxnSpPr>
        <p:spPr>
          <a:xfrm flipH="1" flipV="1">
            <a:off x="3890159" y="3839571"/>
            <a:ext cx="153018" cy="1800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/>
          <p:nvPr/>
        </p:nvCxnSpPr>
        <p:spPr>
          <a:xfrm>
            <a:off x="1835696" y="5167064"/>
            <a:ext cx="314727" cy="0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CuadroTexto"/>
          <p:cNvSpPr txBox="1"/>
          <p:nvPr/>
        </p:nvSpPr>
        <p:spPr>
          <a:xfrm>
            <a:off x="2366394" y="5013176"/>
            <a:ext cx="184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Ruta de Evacuación</a:t>
            </a:r>
            <a:endParaRPr lang="es-CO" sz="1400" dirty="0"/>
          </a:p>
        </p:txBody>
      </p:sp>
      <p:pic>
        <p:nvPicPr>
          <p:cNvPr id="52" name="Picture 2" descr="Descripción: D:\Documents\SYSTEM\LOGO EMPRESAS\2011\LOGO SIMBOLO 2011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" r="70429" b="21904"/>
          <a:stretch/>
        </p:blipFill>
        <p:spPr bwMode="auto">
          <a:xfrm>
            <a:off x="4805656" y="4917310"/>
            <a:ext cx="399925" cy="38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52 CuadroTexto"/>
          <p:cNvSpPr txBox="1"/>
          <p:nvPr/>
        </p:nvSpPr>
        <p:spPr>
          <a:xfrm>
            <a:off x="5327156" y="4941168"/>
            <a:ext cx="2413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 smtClean="0"/>
              <a:t>Oficinas System Integral Group</a:t>
            </a:r>
            <a:endParaRPr lang="es-CO" sz="1400" dirty="0"/>
          </a:p>
        </p:txBody>
      </p:sp>
      <p:cxnSp>
        <p:nvCxnSpPr>
          <p:cNvPr id="41" name="40 Conector recto"/>
          <p:cNvCxnSpPr/>
          <p:nvPr/>
        </p:nvCxnSpPr>
        <p:spPr>
          <a:xfrm>
            <a:off x="735613" y="4797152"/>
            <a:ext cx="0" cy="705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>
            <a:off x="8493123" y="4797151"/>
            <a:ext cx="0" cy="705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/>
          <p:nvPr/>
        </p:nvCxnSpPr>
        <p:spPr>
          <a:xfrm>
            <a:off x="727886" y="5502377"/>
            <a:ext cx="7765237" cy="10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flipH="1" flipV="1">
            <a:off x="4067944" y="3861048"/>
            <a:ext cx="153018" cy="1800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 flipH="1" flipV="1">
            <a:off x="6588224" y="4275094"/>
            <a:ext cx="153018" cy="1800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/>
          <p:nvPr/>
        </p:nvCxnSpPr>
        <p:spPr>
          <a:xfrm flipH="1" flipV="1">
            <a:off x="6435206" y="4275094"/>
            <a:ext cx="153018" cy="1800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 flipH="1" flipV="1">
            <a:off x="6291190" y="4275094"/>
            <a:ext cx="153018" cy="1800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/>
          <p:nvPr/>
        </p:nvCxnSpPr>
        <p:spPr>
          <a:xfrm flipH="1" flipV="1">
            <a:off x="6084168" y="4275094"/>
            <a:ext cx="153018" cy="1800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>
          <a:xfrm flipH="1" flipV="1">
            <a:off x="4211960" y="3915054"/>
            <a:ext cx="153018" cy="1800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 flipH="1" flipV="1">
            <a:off x="4364360" y="3933056"/>
            <a:ext cx="153018" cy="1800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 de flecha"/>
          <p:cNvCxnSpPr/>
          <p:nvPr/>
        </p:nvCxnSpPr>
        <p:spPr>
          <a:xfrm flipH="1" flipV="1">
            <a:off x="4516760" y="3933056"/>
            <a:ext cx="153018" cy="1800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/>
          <p:nvPr/>
        </p:nvCxnSpPr>
        <p:spPr>
          <a:xfrm flipH="1" flipV="1">
            <a:off x="4669160" y="3933056"/>
            <a:ext cx="153018" cy="1800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 flipH="1" flipV="1">
            <a:off x="4821560" y="3987062"/>
            <a:ext cx="153018" cy="1800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 flipH="1" flipV="1">
            <a:off x="4973960" y="4005064"/>
            <a:ext cx="153018" cy="1800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 flipH="1" flipV="1">
            <a:off x="5126360" y="4005064"/>
            <a:ext cx="153018" cy="1800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/>
          <p:nvPr/>
        </p:nvCxnSpPr>
        <p:spPr>
          <a:xfrm flipH="1" flipV="1">
            <a:off x="5278760" y="4077072"/>
            <a:ext cx="153018" cy="1800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 de flecha"/>
          <p:cNvCxnSpPr/>
          <p:nvPr/>
        </p:nvCxnSpPr>
        <p:spPr>
          <a:xfrm flipH="1" flipV="1">
            <a:off x="5431160" y="4077072"/>
            <a:ext cx="153018" cy="1800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/>
          <p:nvPr/>
        </p:nvCxnSpPr>
        <p:spPr>
          <a:xfrm flipH="1" flipV="1">
            <a:off x="5583560" y="4149080"/>
            <a:ext cx="153018" cy="1800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/>
          <p:nvPr/>
        </p:nvCxnSpPr>
        <p:spPr>
          <a:xfrm flipH="1" flipV="1">
            <a:off x="5735960" y="4203086"/>
            <a:ext cx="153018" cy="1800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 flipH="1" flipV="1">
            <a:off x="5888360" y="4221088"/>
            <a:ext cx="153018" cy="18002"/>
          </a:xfrm>
          <a:prstGeom prst="straightConnector1">
            <a:avLst/>
          </a:prstGeom>
          <a:ln w="2222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84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8031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12</Words>
  <Application>Microsoft Office PowerPoint</Application>
  <PresentationFormat>Presentación en pantalla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SIG</dc:creator>
  <cp:lastModifiedBy>SIG</cp:lastModifiedBy>
  <cp:revision>11</cp:revision>
  <dcterms:created xsi:type="dcterms:W3CDTF">2012-10-02T20:03:19Z</dcterms:created>
  <dcterms:modified xsi:type="dcterms:W3CDTF">2012-10-03T16:12:53Z</dcterms:modified>
</cp:coreProperties>
</file>