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9" r:id="rId8"/>
    <p:sldId id="268" r:id="rId9"/>
    <p:sldId id="261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solidFill>
                <a:schemeClr val="l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Feuil1!$A$2:$A$5</c15:sqref>
                  </c15:fullRef>
                </c:ext>
              </c:extLst>
              <c:f>Feuil1!$A$2:$A$3</c:f>
              <c:strCache>
                <c:ptCount val="2"/>
                <c:pt idx="0">
                  <c:v>Hôpitaux</c:v>
                </c:pt>
                <c:pt idx="1">
                  <c:v>Malades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Feuil1!$B$2:$B$5</c15:sqref>
                  </c15:fullRef>
                </c:ext>
              </c:extLst>
              <c:f>Feuil1!$B$2:$B$3</c:f>
              <c:numCache>
                <c:formatCode>General</c:formatCode>
                <c:ptCount val="2"/>
                <c:pt idx="0">
                  <c:v>7.5</c:v>
                </c:pt>
                <c:pt idx="1">
                  <c:v>2.5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785285433070865"/>
          <c:y val="0.43077402615809385"/>
          <c:w val="9.8709645669291343E-2"/>
          <c:h val="9.5924698823529844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bg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DB25B2-2912-4A25-BCBE-F03430727B3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115E744-2F95-475A-A073-E85A39CDB602}">
      <dgm:prSet phldrT="[Texte]"/>
      <dgm:spPr/>
      <dgm:t>
        <a:bodyPr/>
        <a:lstStyle/>
        <a:p>
          <a:r>
            <a:rPr lang="fr-FR" dirty="0" smtClean="0"/>
            <a:t>Accident médical</a:t>
          </a:r>
          <a:endParaRPr lang="fr-FR" dirty="0"/>
        </a:p>
      </dgm:t>
    </dgm:pt>
    <dgm:pt modelId="{A79D95B9-C70C-4066-895D-7E2E15E8194A}" type="parTrans" cxnId="{1906D7D1-B806-4243-9CF8-7202156300A8}">
      <dgm:prSet/>
      <dgm:spPr/>
      <dgm:t>
        <a:bodyPr/>
        <a:lstStyle/>
        <a:p>
          <a:endParaRPr lang="fr-FR"/>
        </a:p>
      </dgm:t>
    </dgm:pt>
    <dgm:pt modelId="{CA08131D-EAAA-48ED-9A81-CF04BAA789A9}" type="sibTrans" cxnId="{1906D7D1-B806-4243-9CF8-7202156300A8}">
      <dgm:prSet/>
      <dgm:spPr/>
      <dgm:t>
        <a:bodyPr/>
        <a:lstStyle/>
        <a:p>
          <a:endParaRPr lang="fr-FR"/>
        </a:p>
      </dgm:t>
    </dgm:pt>
    <dgm:pt modelId="{FD505943-8116-4E07-97D1-A247FB37DB6B}">
      <dgm:prSet phldrT="[Texte]"/>
      <dgm:spPr/>
      <dgm:t>
        <a:bodyPr/>
        <a:lstStyle/>
        <a:p>
          <a:r>
            <a:rPr lang="fr-FR" b="1" i="0" dirty="0" smtClean="0"/>
            <a:t>erreur médicale</a:t>
          </a:r>
          <a:endParaRPr lang="fr-FR" dirty="0"/>
        </a:p>
      </dgm:t>
    </dgm:pt>
    <dgm:pt modelId="{C3DC22A6-2EE5-4CA7-A78B-9D90EE0FB29C}" type="parTrans" cxnId="{89319AF2-D75B-4B5A-92CF-9F644C3BDB7B}">
      <dgm:prSet/>
      <dgm:spPr/>
      <dgm:t>
        <a:bodyPr/>
        <a:lstStyle/>
        <a:p>
          <a:endParaRPr lang="fr-FR"/>
        </a:p>
      </dgm:t>
    </dgm:pt>
    <dgm:pt modelId="{65E315DA-1AB5-4834-9DF4-80517A20B29A}" type="sibTrans" cxnId="{89319AF2-D75B-4B5A-92CF-9F644C3BDB7B}">
      <dgm:prSet/>
      <dgm:spPr/>
      <dgm:t>
        <a:bodyPr/>
        <a:lstStyle/>
        <a:p>
          <a:endParaRPr lang="fr-FR"/>
        </a:p>
      </dgm:t>
    </dgm:pt>
    <dgm:pt modelId="{3BA24AAA-3BE5-4276-BA26-461E9EE312B6}">
      <dgm:prSet phldrT="[Texte]"/>
      <dgm:spPr/>
      <dgm:t>
        <a:bodyPr/>
        <a:lstStyle/>
        <a:p>
          <a:r>
            <a:rPr lang="fr-FR" dirty="0" smtClean="0"/>
            <a:t>Accident </a:t>
          </a:r>
          <a:r>
            <a:rPr lang="fr-FR" b="0" i="0" dirty="0" smtClean="0"/>
            <a:t>de prévention ou de diagnostic</a:t>
          </a:r>
          <a:endParaRPr lang="fr-FR" dirty="0"/>
        </a:p>
      </dgm:t>
    </dgm:pt>
    <dgm:pt modelId="{AC14D01F-0D9A-4339-98EA-24E3B4C97D02}" type="parTrans" cxnId="{20F19308-4356-490D-AC6C-423EBC3522A3}">
      <dgm:prSet/>
      <dgm:spPr/>
      <dgm:t>
        <a:bodyPr/>
        <a:lstStyle/>
        <a:p>
          <a:endParaRPr lang="fr-FR"/>
        </a:p>
      </dgm:t>
    </dgm:pt>
    <dgm:pt modelId="{B01805E9-A18D-4E0E-AFA5-34F1556A11AA}" type="sibTrans" cxnId="{20F19308-4356-490D-AC6C-423EBC3522A3}">
      <dgm:prSet/>
      <dgm:spPr/>
      <dgm:t>
        <a:bodyPr/>
        <a:lstStyle/>
        <a:p>
          <a:endParaRPr lang="fr-FR"/>
        </a:p>
      </dgm:t>
    </dgm:pt>
    <dgm:pt modelId="{5695A251-F1FD-4943-A94A-39830CE5DC21}" type="pres">
      <dgm:prSet presAssocID="{BADB25B2-2912-4A25-BCBE-F03430727B3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04D3F23-DF54-4E57-B840-023FDFB483B5}" type="pres">
      <dgm:prSet presAssocID="{E115E744-2F95-475A-A073-E85A39CDB602}" presName="node" presStyleLbl="node1" presStyleIdx="0" presStyleCnt="3" custScaleX="69925" custScaleY="63883" custRadScaleRad="152480" custRadScaleInc="325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3110F6-729B-48C0-8CD7-441EF9499180}" type="pres">
      <dgm:prSet presAssocID="{CA08131D-EAAA-48ED-9A81-CF04BAA789A9}" presName="sibTrans" presStyleLbl="sibTrans2D1" presStyleIdx="0" presStyleCnt="3"/>
      <dgm:spPr/>
      <dgm:t>
        <a:bodyPr/>
        <a:lstStyle/>
        <a:p>
          <a:endParaRPr lang="fr-FR"/>
        </a:p>
      </dgm:t>
    </dgm:pt>
    <dgm:pt modelId="{13D62F0A-B5D6-4CD2-927A-8A84F23DA980}" type="pres">
      <dgm:prSet presAssocID="{CA08131D-EAAA-48ED-9A81-CF04BAA789A9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06B7EEB3-1FA6-475B-BF31-9275D1C61BA7}" type="pres">
      <dgm:prSet presAssocID="{FD505943-8116-4E07-97D1-A247FB37DB6B}" presName="node" presStyleLbl="node1" presStyleIdx="1" presStyleCnt="3" custScaleX="73688" custScaleY="47586" custRadScaleRad="193304" custRadScaleInc="-1020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624E80-C5D7-4F9F-BDBC-AFFA180ABBAF}" type="pres">
      <dgm:prSet presAssocID="{65E315DA-1AB5-4834-9DF4-80517A20B29A}" presName="sibTrans" presStyleLbl="sibTrans2D1" presStyleIdx="1" presStyleCnt="3"/>
      <dgm:spPr/>
      <dgm:t>
        <a:bodyPr/>
        <a:lstStyle/>
        <a:p>
          <a:endParaRPr lang="fr-FR"/>
        </a:p>
      </dgm:t>
    </dgm:pt>
    <dgm:pt modelId="{DEADB735-CA5E-4D15-AE04-4C4F1D200897}" type="pres">
      <dgm:prSet presAssocID="{65E315DA-1AB5-4834-9DF4-80517A20B29A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6E3FFA48-18D1-4149-BB24-8067DCF65F24}" type="pres">
      <dgm:prSet presAssocID="{3BA24AAA-3BE5-4276-BA26-461E9EE312B6}" presName="node" presStyleLbl="node1" presStyleIdx="2" presStyleCnt="3" custScaleX="80853" custScaleY="53422" custRadScaleRad="63050" custRadScaleInc="-28795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A1BC50-2FFF-45BB-9482-37BF841C1BE3}" type="pres">
      <dgm:prSet presAssocID="{B01805E9-A18D-4E0E-AFA5-34F1556A11AA}" presName="sibTrans" presStyleLbl="sibTrans2D1" presStyleIdx="2" presStyleCnt="3"/>
      <dgm:spPr/>
      <dgm:t>
        <a:bodyPr/>
        <a:lstStyle/>
        <a:p>
          <a:endParaRPr lang="fr-FR"/>
        </a:p>
      </dgm:t>
    </dgm:pt>
    <dgm:pt modelId="{3A7A25DF-2BCC-4BBA-9CE0-4A3B23A917A3}" type="pres">
      <dgm:prSet presAssocID="{B01805E9-A18D-4E0E-AFA5-34F1556A11AA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ACC6D114-566F-4F65-B981-5CD2816C74AB}" type="presOf" srcId="{B01805E9-A18D-4E0E-AFA5-34F1556A11AA}" destId="{3A7A25DF-2BCC-4BBA-9CE0-4A3B23A917A3}" srcOrd="1" destOrd="0" presId="urn:microsoft.com/office/officeart/2005/8/layout/cycle2"/>
    <dgm:cxn modelId="{732D48CE-F691-485E-ABC1-521124E478C0}" type="presOf" srcId="{CA08131D-EAAA-48ED-9A81-CF04BAA789A9}" destId="{13D62F0A-B5D6-4CD2-927A-8A84F23DA980}" srcOrd="1" destOrd="0" presId="urn:microsoft.com/office/officeart/2005/8/layout/cycle2"/>
    <dgm:cxn modelId="{0D939B0D-725D-4097-AB58-1124915E4005}" type="presOf" srcId="{E115E744-2F95-475A-A073-E85A39CDB602}" destId="{704D3F23-DF54-4E57-B840-023FDFB483B5}" srcOrd="0" destOrd="0" presId="urn:microsoft.com/office/officeart/2005/8/layout/cycle2"/>
    <dgm:cxn modelId="{2DB34D49-5286-4E7B-9A37-20A205CEC955}" type="presOf" srcId="{CA08131D-EAAA-48ED-9A81-CF04BAA789A9}" destId="{8D3110F6-729B-48C0-8CD7-441EF9499180}" srcOrd="0" destOrd="0" presId="urn:microsoft.com/office/officeart/2005/8/layout/cycle2"/>
    <dgm:cxn modelId="{9C95683F-F567-46FB-84AB-BC16684B9718}" type="presOf" srcId="{65E315DA-1AB5-4834-9DF4-80517A20B29A}" destId="{DEADB735-CA5E-4D15-AE04-4C4F1D200897}" srcOrd="1" destOrd="0" presId="urn:microsoft.com/office/officeart/2005/8/layout/cycle2"/>
    <dgm:cxn modelId="{89319AF2-D75B-4B5A-92CF-9F644C3BDB7B}" srcId="{BADB25B2-2912-4A25-BCBE-F03430727B31}" destId="{FD505943-8116-4E07-97D1-A247FB37DB6B}" srcOrd="1" destOrd="0" parTransId="{C3DC22A6-2EE5-4CA7-A78B-9D90EE0FB29C}" sibTransId="{65E315DA-1AB5-4834-9DF4-80517A20B29A}"/>
    <dgm:cxn modelId="{957EA43A-C6A5-4115-A8D6-2A76ED35AA53}" type="presOf" srcId="{BADB25B2-2912-4A25-BCBE-F03430727B31}" destId="{5695A251-F1FD-4943-A94A-39830CE5DC21}" srcOrd="0" destOrd="0" presId="urn:microsoft.com/office/officeart/2005/8/layout/cycle2"/>
    <dgm:cxn modelId="{288AA3A9-76E3-4836-B028-E981EEC11310}" type="presOf" srcId="{B01805E9-A18D-4E0E-AFA5-34F1556A11AA}" destId="{D4A1BC50-2FFF-45BB-9482-37BF841C1BE3}" srcOrd="0" destOrd="0" presId="urn:microsoft.com/office/officeart/2005/8/layout/cycle2"/>
    <dgm:cxn modelId="{1906D7D1-B806-4243-9CF8-7202156300A8}" srcId="{BADB25B2-2912-4A25-BCBE-F03430727B31}" destId="{E115E744-2F95-475A-A073-E85A39CDB602}" srcOrd="0" destOrd="0" parTransId="{A79D95B9-C70C-4066-895D-7E2E15E8194A}" sibTransId="{CA08131D-EAAA-48ED-9A81-CF04BAA789A9}"/>
    <dgm:cxn modelId="{4B760989-DB6E-4D27-B408-810C7D8FED5E}" type="presOf" srcId="{FD505943-8116-4E07-97D1-A247FB37DB6B}" destId="{06B7EEB3-1FA6-475B-BF31-9275D1C61BA7}" srcOrd="0" destOrd="0" presId="urn:microsoft.com/office/officeart/2005/8/layout/cycle2"/>
    <dgm:cxn modelId="{20F19308-4356-490D-AC6C-423EBC3522A3}" srcId="{BADB25B2-2912-4A25-BCBE-F03430727B31}" destId="{3BA24AAA-3BE5-4276-BA26-461E9EE312B6}" srcOrd="2" destOrd="0" parTransId="{AC14D01F-0D9A-4339-98EA-24E3B4C97D02}" sibTransId="{B01805E9-A18D-4E0E-AFA5-34F1556A11AA}"/>
    <dgm:cxn modelId="{2BD0441D-9B3A-469E-ACB8-BD20C2B082C2}" type="presOf" srcId="{65E315DA-1AB5-4834-9DF4-80517A20B29A}" destId="{F8624E80-C5D7-4F9F-BDBC-AFFA180ABBAF}" srcOrd="0" destOrd="0" presId="urn:microsoft.com/office/officeart/2005/8/layout/cycle2"/>
    <dgm:cxn modelId="{9DED277B-BB21-417C-A243-F0A2848C85D7}" type="presOf" srcId="{3BA24AAA-3BE5-4276-BA26-461E9EE312B6}" destId="{6E3FFA48-18D1-4149-BB24-8067DCF65F24}" srcOrd="0" destOrd="0" presId="urn:microsoft.com/office/officeart/2005/8/layout/cycle2"/>
    <dgm:cxn modelId="{9E03CFC9-A148-4581-A07D-22F5493BE92A}" type="presParOf" srcId="{5695A251-F1FD-4943-A94A-39830CE5DC21}" destId="{704D3F23-DF54-4E57-B840-023FDFB483B5}" srcOrd="0" destOrd="0" presId="urn:microsoft.com/office/officeart/2005/8/layout/cycle2"/>
    <dgm:cxn modelId="{D8A37B08-DFB6-48C9-8356-431DF8532BCD}" type="presParOf" srcId="{5695A251-F1FD-4943-A94A-39830CE5DC21}" destId="{8D3110F6-729B-48C0-8CD7-441EF9499180}" srcOrd="1" destOrd="0" presId="urn:microsoft.com/office/officeart/2005/8/layout/cycle2"/>
    <dgm:cxn modelId="{F7D07F7E-2534-4CFE-B608-8D1D8F866B5C}" type="presParOf" srcId="{8D3110F6-729B-48C0-8CD7-441EF9499180}" destId="{13D62F0A-B5D6-4CD2-927A-8A84F23DA980}" srcOrd="0" destOrd="0" presId="urn:microsoft.com/office/officeart/2005/8/layout/cycle2"/>
    <dgm:cxn modelId="{8834E70F-A6D8-45AB-A9BC-4DD3D227478F}" type="presParOf" srcId="{5695A251-F1FD-4943-A94A-39830CE5DC21}" destId="{06B7EEB3-1FA6-475B-BF31-9275D1C61BA7}" srcOrd="2" destOrd="0" presId="urn:microsoft.com/office/officeart/2005/8/layout/cycle2"/>
    <dgm:cxn modelId="{3D62C18C-4D6E-4A46-AD7C-627311867562}" type="presParOf" srcId="{5695A251-F1FD-4943-A94A-39830CE5DC21}" destId="{F8624E80-C5D7-4F9F-BDBC-AFFA180ABBAF}" srcOrd="3" destOrd="0" presId="urn:microsoft.com/office/officeart/2005/8/layout/cycle2"/>
    <dgm:cxn modelId="{3241A042-5EF1-4359-BB40-F0FED6E21CFA}" type="presParOf" srcId="{F8624E80-C5D7-4F9F-BDBC-AFFA180ABBAF}" destId="{DEADB735-CA5E-4D15-AE04-4C4F1D200897}" srcOrd="0" destOrd="0" presId="urn:microsoft.com/office/officeart/2005/8/layout/cycle2"/>
    <dgm:cxn modelId="{50DDB467-94C3-4B0E-B5B5-2E0B11C89671}" type="presParOf" srcId="{5695A251-F1FD-4943-A94A-39830CE5DC21}" destId="{6E3FFA48-18D1-4149-BB24-8067DCF65F24}" srcOrd="4" destOrd="0" presId="urn:microsoft.com/office/officeart/2005/8/layout/cycle2"/>
    <dgm:cxn modelId="{30E38D33-61DF-42A9-BF27-ED44C6B78629}" type="presParOf" srcId="{5695A251-F1FD-4943-A94A-39830CE5DC21}" destId="{D4A1BC50-2FFF-45BB-9482-37BF841C1BE3}" srcOrd="5" destOrd="0" presId="urn:microsoft.com/office/officeart/2005/8/layout/cycle2"/>
    <dgm:cxn modelId="{743DB0B7-F83D-4F49-A311-84F73183D3B9}" type="presParOf" srcId="{D4A1BC50-2FFF-45BB-9482-37BF841C1BE3}" destId="{3A7A25DF-2BCC-4BBA-9CE0-4A3B23A917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A0069D-2B33-42BA-BA4A-F2482B1BFD86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</dgm:pt>
    <dgm:pt modelId="{E99A5DA3-DF90-4FE1-9C18-8AA1EFBC3614}">
      <dgm:prSet phldrT="[Texte]"/>
      <dgm:spPr/>
      <dgm:t>
        <a:bodyPr/>
        <a:lstStyle/>
        <a:p>
          <a:endParaRPr lang="fr-FR" dirty="0"/>
        </a:p>
      </dgm:t>
    </dgm:pt>
    <dgm:pt modelId="{55C732A9-7771-4D47-B360-9C37DA502FCA}" type="parTrans" cxnId="{BC75A741-832C-4D1D-B6BE-9944CFD17289}">
      <dgm:prSet/>
      <dgm:spPr/>
      <dgm:t>
        <a:bodyPr/>
        <a:lstStyle/>
        <a:p>
          <a:endParaRPr lang="fr-FR"/>
        </a:p>
      </dgm:t>
    </dgm:pt>
    <dgm:pt modelId="{F891E275-205C-4B15-AA67-93EA90350388}" type="sibTrans" cxnId="{BC75A741-832C-4D1D-B6BE-9944CFD17289}">
      <dgm:prSet/>
      <dgm:spPr/>
      <dgm:t>
        <a:bodyPr/>
        <a:lstStyle/>
        <a:p>
          <a:endParaRPr lang="fr-FR"/>
        </a:p>
      </dgm:t>
    </dgm:pt>
    <dgm:pt modelId="{111B7655-C072-48F0-8E53-319390917C04}">
      <dgm:prSet phldrT="[Texte]"/>
      <dgm:spPr/>
      <dgm:t>
        <a:bodyPr/>
        <a:lstStyle/>
        <a:p>
          <a:endParaRPr lang="fr-FR" dirty="0"/>
        </a:p>
      </dgm:t>
    </dgm:pt>
    <dgm:pt modelId="{6BC3AA3C-BBED-44F8-9B54-57FB99BA4EAF}" type="parTrans" cxnId="{1AD60C9E-3BF9-4BD7-A446-C04BCBCA08DF}">
      <dgm:prSet/>
      <dgm:spPr/>
      <dgm:t>
        <a:bodyPr/>
        <a:lstStyle/>
        <a:p>
          <a:endParaRPr lang="fr-FR"/>
        </a:p>
      </dgm:t>
    </dgm:pt>
    <dgm:pt modelId="{37A3E1AB-7ACD-4034-A564-58C5A7584A16}" type="sibTrans" cxnId="{1AD60C9E-3BF9-4BD7-A446-C04BCBCA08DF}">
      <dgm:prSet/>
      <dgm:spPr/>
      <dgm:t>
        <a:bodyPr/>
        <a:lstStyle/>
        <a:p>
          <a:endParaRPr lang="fr-FR"/>
        </a:p>
      </dgm:t>
    </dgm:pt>
    <dgm:pt modelId="{C24ED9D6-CCFA-452E-9D69-C67DC4630A66}">
      <dgm:prSet/>
      <dgm:spPr/>
      <dgm:t>
        <a:bodyPr/>
        <a:lstStyle/>
        <a:p>
          <a:r>
            <a:rPr lang="fr-FR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Manque d’un suivi adéquat de leurs dossiers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fr-FR" dirty="0"/>
        </a:p>
      </dgm:t>
    </dgm:pt>
    <dgm:pt modelId="{6EDD70BA-BD86-4D76-8CC0-EB2F990EA44F}" type="parTrans" cxnId="{D8231D32-DF2A-4C7D-98EB-C027756CF31E}">
      <dgm:prSet/>
      <dgm:spPr/>
      <dgm:t>
        <a:bodyPr/>
        <a:lstStyle/>
        <a:p>
          <a:endParaRPr lang="fr-FR"/>
        </a:p>
      </dgm:t>
    </dgm:pt>
    <dgm:pt modelId="{0F9D3715-C3C5-4E45-848C-5DF1A937A1A0}" type="sibTrans" cxnId="{D8231D32-DF2A-4C7D-98EB-C027756CF31E}">
      <dgm:prSet/>
      <dgm:spPr/>
      <dgm:t>
        <a:bodyPr/>
        <a:lstStyle/>
        <a:p>
          <a:endParaRPr lang="fr-FR"/>
        </a:p>
      </dgm:t>
    </dgm:pt>
    <dgm:pt modelId="{3528E193-628D-4E2A-A4D8-9DA2263EE400}">
      <dgm:prSet/>
      <dgm:spPr/>
      <dgm:t>
        <a:bodyPr/>
        <a:lstStyle/>
        <a:p>
          <a:r>
            <a:rPr lang="fr-FR" smtClean="0">
              <a:latin typeface="Times New Roman" panose="02020603050405020304" pitchFamily="18" charset="0"/>
              <a:cs typeface="Times New Roman" panose="02020603050405020304" pitchFamily="18" charset="0"/>
            </a:rPr>
            <a:t>Perte de temps considérables lors de la recherche de leurs dossiers médicaux et de contretemps  liés aux différents rendez-vous avec leurs médecins.</a:t>
          </a:r>
          <a:endParaRPr lang="fr-FR"/>
        </a:p>
      </dgm:t>
    </dgm:pt>
    <dgm:pt modelId="{3C458E4F-9218-429E-A266-D6FF927801AE}" type="parTrans" cxnId="{BBD7832F-079A-473F-AAE6-B36559FA96E1}">
      <dgm:prSet/>
      <dgm:spPr/>
      <dgm:t>
        <a:bodyPr/>
        <a:lstStyle/>
        <a:p>
          <a:endParaRPr lang="fr-FR"/>
        </a:p>
      </dgm:t>
    </dgm:pt>
    <dgm:pt modelId="{75977239-2FDA-407A-BA7E-111549919527}" type="sibTrans" cxnId="{BBD7832F-079A-473F-AAE6-B36559FA96E1}">
      <dgm:prSet/>
      <dgm:spPr/>
      <dgm:t>
        <a:bodyPr/>
        <a:lstStyle/>
        <a:p>
          <a:endParaRPr lang="fr-FR"/>
        </a:p>
      </dgm:t>
    </dgm:pt>
    <dgm:pt modelId="{CC127D0E-45BF-45A0-B5D6-3AACE8830980}" type="pres">
      <dgm:prSet presAssocID="{E8A0069D-2B33-42BA-BA4A-F2482B1BFD86}" presName="diagram" presStyleCnt="0">
        <dgm:presLayoutVars>
          <dgm:dir/>
          <dgm:animLvl val="lvl"/>
          <dgm:resizeHandles val="exact"/>
        </dgm:presLayoutVars>
      </dgm:prSet>
      <dgm:spPr/>
    </dgm:pt>
    <dgm:pt modelId="{EFFFE8EC-3942-4158-897E-EEB226A376F5}" type="pres">
      <dgm:prSet presAssocID="{E99A5DA3-DF90-4FE1-9C18-8AA1EFBC3614}" presName="compNode" presStyleCnt="0"/>
      <dgm:spPr/>
    </dgm:pt>
    <dgm:pt modelId="{5DFACF80-6F52-4826-AFBB-5A9267AD9C4C}" type="pres">
      <dgm:prSet presAssocID="{E99A5DA3-DF90-4FE1-9C18-8AA1EFBC3614}" presName="childRec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215097-B08C-442A-A803-951DC6031014}" type="pres">
      <dgm:prSet presAssocID="{E99A5DA3-DF90-4FE1-9C18-8AA1EFBC361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37C2C5-253A-4196-A9F4-C59293058AD3}" type="pres">
      <dgm:prSet presAssocID="{E99A5DA3-DF90-4FE1-9C18-8AA1EFBC3614}" presName="parentRect" presStyleLbl="alignNode1" presStyleIdx="0" presStyleCnt="2"/>
      <dgm:spPr/>
      <dgm:t>
        <a:bodyPr/>
        <a:lstStyle/>
        <a:p>
          <a:endParaRPr lang="fr-FR"/>
        </a:p>
      </dgm:t>
    </dgm:pt>
    <dgm:pt modelId="{8BC5CE5D-A2A8-4DDF-B32E-5427C8405CF9}" type="pres">
      <dgm:prSet presAssocID="{E99A5DA3-DF90-4FE1-9C18-8AA1EFBC3614}" presName="adorn" presStyleLbl="fgAccFollowNode1" presStyleIdx="0" presStyleCnt="2" custScaleX="289504" custScaleY="101184" custLinFactX="-24383" custLinFactNeighborX="-100000" custLinFactNeighborY="-2073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6E4A2798-7D1E-4FDD-B3D6-645BCF409B2D}" type="pres">
      <dgm:prSet presAssocID="{F891E275-205C-4B15-AA67-93EA90350388}" presName="sibTrans" presStyleLbl="sibTrans2D1" presStyleIdx="0" presStyleCnt="0"/>
      <dgm:spPr/>
      <dgm:t>
        <a:bodyPr/>
        <a:lstStyle/>
        <a:p>
          <a:endParaRPr lang="fr-FR"/>
        </a:p>
      </dgm:t>
    </dgm:pt>
    <dgm:pt modelId="{BB3C5AFC-BFA5-4BD6-9073-0673B9D0F19A}" type="pres">
      <dgm:prSet presAssocID="{111B7655-C072-48F0-8E53-319390917C04}" presName="compNode" presStyleCnt="0"/>
      <dgm:spPr/>
    </dgm:pt>
    <dgm:pt modelId="{6D1F86D1-2508-4FEE-AEBE-EB9EBED34A03}" type="pres">
      <dgm:prSet presAssocID="{111B7655-C072-48F0-8E53-319390917C04}" presName="childRec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5399D5-5F85-4257-A427-5FC77FAD3C39}" type="pres">
      <dgm:prSet presAssocID="{111B7655-C072-48F0-8E53-319390917C0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649E79-5090-415D-B1EF-C31BE9146267}" type="pres">
      <dgm:prSet presAssocID="{111B7655-C072-48F0-8E53-319390917C04}" presName="parentRect" presStyleLbl="alignNode1" presStyleIdx="1" presStyleCnt="2"/>
      <dgm:spPr/>
      <dgm:t>
        <a:bodyPr/>
        <a:lstStyle/>
        <a:p>
          <a:endParaRPr lang="fr-FR"/>
        </a:p>
      </dgm:t>
    </dgm:pt>
    <dgm:pt modelId="{383DFE2E-CC74-4C6C-BB21-997154237F4C}" type="pres">
      <dgm:prSet presAssocID="{111B7655-C072-48F0-8E53-319390917C04}" presName="adorn" presStyleLbl="fgAccFollowNode1" presStyleIdx="1" presStyleCnt="2" custScaleX="232273" custScaleY="104828" custLinFactX="-14783" custLinFactNeighborX="-100000" custLinFactNeighborY="-1991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64E506C7-DEBD-486F-A740-C4F3D669C61A}" type="presOf" srcId="{111B7655-C072-48F0-8E53-319390917C04}" destId="{C45399D5-5F85-4257-A427-5FC77FAD3C39}" srcOrd="0" destOrd="0" presId="urn:microsoft.com/office/officeart/2005/8/layout/bList2"/>
    <dgm:cxn modelId="{AD6D324B-5E24-41A8-952D-3EC1884113A6}" type="presOf" srcId="{E99A5DA3-DF90-4FE1-9C18-8AA1EFBC3614}" destId="{1F37C2C5-253A-4196-A9F4-C59293058AD3}" srcOrd="1" destOrd="0" presId="urn:microsoft.com/office/officeart/2005/8/layout/bList2"/>
    <dgm:cxn modelId="{AA7EEC5C-2098-470F-BCA4-9E4A7468CC11}" type="presOf" srcId="{3528E193-628D-4E2A-A4D8-9DA2263EE400}" destId="{5DFACF80-6F52-4826-AFBB-5A9267AD9C4C}" srcOrd="0" destOrd="0" presId="urn:microsoft.com/office/officeart/2005/8/layout/bList2"/>
    <dgm:cxn modelId="{BBD7832F-079A-473F-AAE6-B36559FA96E1}" srcId="{E99A5DA3-DF90-4FE1-9C18-8AA1EFBC3614}" destId="{3528E193-628D-4E2A-A4D8-9DA2263EE400}" srcOrd="0" destOrd="0" parTransId="{3C458E4F-9218-429E-A266-D6FF927801AE}" sibTransId="{75977239-2FDA-407A-BA7E-111549919527}"/>
    <dgm:cxn modelId="{B143F53B-2C96-4575-A1EC-3B381D5C1C1E}" type="presOf" srcId="{111B7655-C072-48F0-8E53-319390917C04}" destId="{81649E79-5090-415D-B1EF-C31BE9146267}" srcOrd="1" destOrd="0" presId="urn:microsoft.com/office/officeart/2005/8/layout/bList2"/>
    <dgm:cxn modelId="{1AD60C9E-3BF9-4BD7-A446-C04BCBCA08DF}" srcId="{E8A0069D-2B33-42BA-BA4A-F2482B1BFD86}" destId="{111B7655-C072-48F0-8E53-319390917C04}" srcOrd="1" destOrd="0" parTransId="{6BC3AA3C-BBED-44F8-9B54-57FB99BA4EAF}" sibTransId="{37A3E1AB-7ACD-4034-A564-58C5A7584A16}"/>
    <dgm:cxn modelId="{57E23CF1-A000-424C-8B68-0DD61BCAF5EE}" type="presOf" srcId="{E8A0069D-2B33-42BA-BA4A-F2482B1BFD86}" destId="{CC127D0E-45BF-45A0-B5D6-3AACE8830980}" srcOrd="0" destOrd="0" presId="urn:microsoft.com/office/officeart/2005/8/layout/bList2"/>
    <dgm:cxn modelId="{CCA01721-BB7B-4774-82EE-DA7F3DCEE31A}" type="presOf" srcId="{F891E275-205C-4B15-AA67-93EA90350388}" destId="{6E4A2798-7D1E-4FDD-B3D6-645BCF409B2D}" srcOrd="0" destOrd="0" presId="urn:microsoft.com/office/officeart/2005/8/layout/bList2"/>
    <dgm:cxn modelId="{D8231D32-DF2A-4C7D-98EB-C027756CF31E}" srcId="{111B7655-C072-48F0-8E53-319390917C04}" destId="{C24ED9D6-CCFA-452E-9D69-C67DC4630A66}" srcOrd="0" destOrd="0" parTransId="{6EDD70BA-BD86-4D76-8CC0-EB2F990EA44F}" sibTransId="{0F9D3715-C3C5-4E45-848C-5DF1A937A1A0}"/>
    <dgm:cxn modelId="{4BEAB0C5-2362-46A8-B741-E3451C6FFD05}" type="presOf" srcId="{C24ED9D6-CCFA-452E-9D69-C67DC4630A66}" destId="{6D1F86D1-2508-4FEE-AEBE-EB9EBED34A03}" srcOrd="0" destOrd="0" presId="urn:microsoft.com/office/officeart/2005/8/layout/bList2"/>
    <dgm:cxn modelId="{F18FEB38-DE20-47DE-B098-A71C1BAC1F27}" type="presOf" srcId="{E99A5DA3-DF90-4FE1-9C18-8AA1EFBC3614}" destId="{27215097-B08C-442A-A803-951DC6031014}" srcOrd="0" destOrd="0" presId="urn:microsoft.com/office/officeart/2005/8/layout/bList2"/>
    <dgm:cxn modelId="{BC75A741-832C-4D1D-B6BE-9944CFD17289}" srcId="{E8A0069D-2B33-42BA-BA4A-F2482B1BFD86}" destId="{E99A5DA3-DF90-4FE1-9C18-8AA1EFBC3614}" srcOrd="0" destOrd="0" parTransId="{55C732A9-7771-4D47-B360-9C37DA502FCA}" sibTransId="{F891E275-205C-4B15-AA67-93EA90350388}"/>
    <dgm:cxn modelId="{70C3C3EA-E60E-46C5-BA68-A8C67BA9F6FD}" type="presParOf" srcId="{CC127D0E-45BF-45A0-B5D6-3AACE8830980}" destId="{EFFFE8EC-3942-4158-897E-EEB226A376F5}" srcOrd="0" destOrd="0" presId="urn:microsoft.com/office/officeart/2005/8/layout/bList2"/>
    <dgm:cxn modelId="{FAAF0D21-E3E6-4558-90DE-438B28A39C6B}" type="presParOf" srcId="{EFFFE8EC-3942-4158-897E-EEB226A376F5}" destId="{5DFACF80-6F52-4826-AFBB-5A9267AD9C4C}" srcOrd="0" destOrd="0" presId="urn:microsoft.com/office/officeart/2005/8/layout/bList2"/>
    <dgm:cxn modelId="{DCC04E08-50DA-42C5-90A8-8B75B455FC31}" type="presParOf" srcId="{EFFFE8EC-3942-4158-897E-EEB226A376F5}" destId="{27215097-B08C-442A-A803-951DC6031014}" srcOrd="1" destOrd="0" presId="urn:microsoft.com/office/officeart/2005/8/layout/bList2"/>
    <dgm:cxn modelId="{AB90AC03-D6DC-4DC1-8888-B7A328504BE1}" type="presParOf" srcId="{EFFFE8EC-3942-4158-897E-EEB226A376F5}" destId="{1F37C2C5-253A-4196-A9F4-C59293058AD3}" srcOrd="2" destOrd="0" presId="urn:microsoft.com/office/officeart/2005/8/layout/bList2"/>
    <dgm:cxn modelId="{6A79B31B-3E9E-4631-AE9C-55C1A630F58F}" type="presParOf" srcId="{EFFFE8EC-3942-4158-897E-EEB226A376F5}" destId="{8BC5CE5D-A2A8-4DDF-B32E-5427C8405CF9}" srcOrd="3" destOrd="0" presId="urn:microsoft.com/office/officeart/2005/8/layout/bList2"/>
    <dgm:cxn modelId="{9858D56D-1DBF-43ED-9183-2FABC0111D38}" type="presParOf" srcId="{CC127D0E-45BF-45A0-B5D6-3AACE8830980}" destId="{6E4A2798-7D1E-4FDD-B3D6-645BCF409B2D}" srcOrd="1" destOrd="0" presId="urn:microsoft.com/office/officeart/2005/8/layout/bList2"/>
    <dgm:cxn modelId="{369A5033-9A15-4171-ADB3-B129ACDD7B31}" type="presParOf" srcId="{CC127D0E-45BF-45A0-B5D6-3AACE8830980}" destId="{BB3C5AFC-BFA5-4BD6-9073-0673B9D0F19A}" srcOrd="2" destOrd="0" presId="urn:microsoft.com/office/officeart/2005/8/layout/bList2"/>
    <dgm:cxn modelId="{B407D450-C6C9-4BFD-B67B-95232AADC8C1}" type="presParOf" srcId="{BB3C5AFC-BFA5-4BD6-9073-0673B9D0F19A}" destId="{6D1F86D1-2508-4FEE-AEBE-EB9EBED34A03}" srcOrd="0" destOrd="0" presId="urn:microsoft.com/office/officeart/2005/8/layout/bList2"/>
    <dgm:cxn modelId="{70A138F8-8258-47F3-B168-C1AB013511B7}" type="presParOf" srcId="{BB3C5AFC-BFA5-4BD6-9073-0673B9D0F19A}" destId="{C45399D5-5F85-4257-A427-5FC77FAD3C39}" srcOrd="1" destOrd="0" presId="urn:microsoft.com/office/officeart/2005/8/layout/bList2"/>
    <dgm:cxn modelId="{FEAB824D-1D69-48C7-AF18-7A410447DE1D}" type="presParOf" srcId="{BB3C5AFC-BFA5-4BD6-9073-0673B9D0F19A}" destId="{81649E79-5090-415D-B1EF-C31BE9146267}" srcOrd="2" destOrd="0" presId="urn:microsoft.com/office/officeart/2005/8/layout/bList2"/>
    <dgm:cxn modelId="{3D4A41F8-D254-4698-918B-C691A0B72AB0}" type="presParOf" srcId="{BB3C5AFC-BFA5-4BD6-9073-0673B9D0F19A}" destId="{383DFE2E-CC74-4C6C-BB21-997154237F4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527E3B-D781-4056-8108-8284058A9A87}" type="doc">
      <dgm:prSet loTypeId="urn:microsoft.com/office/officeart/2005/8/layout/hProcess6" loCatId="process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23429483-C26E-4CF4-82F4-CD44A0D455EF}">
      <dgm:prSet custT="1"/>
      <dgm:spPr/>
      <dgm:t>
        <a:bodyPr/>
        <a:lstStyle/>
        <a:p>
          <a:r>
            <a:rPr lang="fr-FR" sz="1800" dirty="0"/>
            <a:t>Production </a:t>
          </a:r>
        </a:p>
      </dgm:t>
    </dgm:pt>
    <dgm:pt modelId="{03E8542B-058C-4828-BBE9-74458F2FB940}" type="parTrans" cxnId="{9F853441-D950-425C-A9A6-9D6A63F1F686}">
      <dgm:prSet/>
      <dgm:spPr/>
      <dgm:t>
        <a:bodyPr/>
        <a:lstStyle/>
        <a:p>
          <a:endParaRPr lang="fr-FR"/>
        </a:p>
      </dgm:t>
    </dgm:pt>
    <dgm:pt modelId="{2DBFFA62-27C9-4FEB-9DEB-521F869F48DC}" type="sibTrans" cxnId="{9F853441-D950-425C-A9A6-9D6A63F1F686}">
      <dgm:prSet/>
      <dgm:spPr/>
      <dgm:t>
        <a:bodyPr/>
        <a:lstStyle/>
        <a:p>
          <a:endParaRPr lang="fr-FR"/>
        </a:p>
      </dgm:t>
    </dgm:pt>
    <dgm:pt modelId="{0E03ACB9-AB30-460A-B973-A97F7D4E25EE}">
      <dgm:prSet custT="1"/>
      <dgm:spPr/>
      <dgm:t>
        <a:bodyPr/>
        <a:lstStyle/>
        <a:p>
          <a:r>
            <a:rPr lang="fr-FR" sz="1800" dirty="0"/>
            <a:t>Vente (B to C)</a:t>
          </a:r>
        </a:p>
      </dgm:t>
    </dgm:pt>
    <dgm:pt modelId="{5CB03A9F-7E22-498F-9DA7-BEC2A607BC3A}" type="parTrans" cxnId="{08A7F937-C1FF-4BE9-9704-4E6011FBFFBB}">
      <dgm:prSet/>
      <dgm:spPr/>
      <dgm:t>
        <a:bodyPr/>
        <a:lstStyle/>
        <a:p>
          <a:endParaRPr lang="fr-FR"/>
        </a:p>
      </dgm:t>
    </dgm:pt>
    <dgm:pt modelId="{3ADE3099-6E6F-4CEB-8DEE-C833DF39CD99}" type="sibTrans" cxnId="{08A7F937-C1FF-4BE9-9704-4E6011FBFFBB}">
      <dgm:prSet/>
      <dgm:spPr/>
      <dgm:t>
        <a:bodyPr/>
        <a:lstStyle/>
        <a:p>
          <a:endParaRPr lang="fr-FR"/>
        </a:p>
      </dgm:t>
    </dgm:pt>
    <dgm:pt modelId="{7CB821E8-1834-456E-A806-9FBA8D5B4C87}" type="pres">
      <dgm:prSet presAssocID="{8E527E3B-D781-4056-8108-8284058A9A8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AAA3C2B-46FA-4E07-B290-33924B77CDC2}" type="pres">
      <dgm:prSet presAssocID="{23429483-C26E-4CF4-82F4-CD44A0D455EF}" presName="compNode" presStyleCnt="0"/>
      <dgm:spPr/>
    </dgm:pt>
    <dgm:pt modelId="{ED6656FC-90AE-45F8-8BB1-1A2203B5F05D}" type="pres">
      <dgm:prSet presAssocID="{23429483-C26E-4CF4-82F4-CD44A0D455EF}" presName="noGeometry" presStyleCnt="0"/>
      <dgm:spPr/>
    </dgm:pt>
    <dgm:pt modelId="{53F65408-E9E9-406E-98B4-0FAE00B34853}" type="pres">
      <dgm:prSet presAssocID="{23429483-C26E-4CF4-82F4-CD44A0D455EF}" presName="childTextVisible" presStyleLbl="bgAccFollowNode1" presStyleIdx="0" presStyleCnt="2">
        <dgm:presLayoutVars>
          <dgm:bulletEnabled val="1"/>
        </dgm:presLayoutVars>
      </dgm:prSet>
      <dgm:spPr/>
    </dgm:pt>
    <dgm:pt modelId="{AE34D8E8-DF6B-48C8-93F3-53A78ACBBB42}" type="pres">
      <dgm:prSet presAssocID="{23429483-C26E-4CF4-82F4-CD44A0D455EF}" presName="childTextHidden" presStyleLbl="bgAccFollowNode1" presStyleIdx="0" presStyleCnt="2"/>
      <dgm:spPr/>
    </dgm:pt>
    <dgm:pt modelId="{67455930-4BF2-4F55-AB6E-783343EB00F8}" type="pres">
      <dgm:prSet presAssocID="{23429483-C26E-4CF4-82F4-CD44A0D455EF}" presName="parentText" presStyleLbl="node1" presStyleIdx="0" presStyleCnt="2" custScaleX="122330" custScaleY="12279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9EE5F1-9A9A-4EB4-BF6D-0CF919C07773}" type="pres">
      <dgm:prSet presAssocID="{23429483-C26E-4CF4-82F4-CD44A0D455EF}" presName="aSpace" presStyleCnt="0"/>
      <dgm:spPr/>
    </dgm:pt>
    <dgm:pt modelId="{F168EFD0-41C7-4DCD-BF4F-3D1B3CAF4391}" type="pres">
      <dgm:prSet presAssocID="{0E03ACB9-AB30-460A-B973-A97F7D4E25EE}" presName="compNode" presStyleCnt="0"/>
      <dgm:spPr/>
    </dgm:pt>
    <dgm:pt modelId="{26F1A174-4E77-4094-904D-E04CFB8B0C11}" type="pres">
      <dgm:prSet presAssocID="{0E03ACB9-AB30-460A-B973-A97F7D4E25EE}" presName="noGeometry" presStyleCnt="0"/>
      <dgm:spPr/>
    </dgm:pt>
    <dgm:pt modelId="{E15CD1D3-1AF9-4477-8037-7BFA9BBFBE06}" type="pres">
      <dgm:prSet presAssocID="{0E03ACB9-AB30-460A-B973-A97F7D4E25EE}" presName="childTextVisible" presStyleLbl="bgAccFollowNode1" presStyleIdx="1" presStyleCnt="2">
        <dgm:presLayoutVars>
          <dgm:bulletEnabled val="1"/>
        </dgm:presLayoutVars>
      </dgm:prSet>
      <dgm:spPr/>
    </dgm:pt>
    <dgm:pt modelId="{9D307DD0-0920-4756-95BA-BF4E82733F5F}" type="pres">
      <dgm:prSet presAssocID="{0E03ACB9-AB30-460A-B973-A97F7D4E25EE}" presName="childTextHidden" presStyleLbl="bgAccFollowNode1" presStyleIdx="1" presStyleCnt="2"/>
      <dgm:spPr/>
    </dgm:pt>
    <dgm:pt modelId="{647AC020-87E6-4F0F-81B4-E00794EF8127}" type="pres">
      <dgm:prSet presAssocID="{0E03ACB9-AB30-460A-B973-A97F7D4E25EE}" presName="parentText" presStyleLbl="node1" presStyleIdx="1" presStyleCnt="2" custScaleX="159653" custScaleY="16359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E6A6B7C-7763-4AE9-9D0B-3EBE2215A048}" type="presOf" srcId="{23429483-C26E-4CF4-82F4-CD44A0D455EF}" destId="{67455930-4BF2-4F55-AB6E-783343EB00F8}" srcOrd="0" destOrd="0" presId="urn:microsoft.com/office/officeart/2005/8/layout/hProcess6"/>
    <dgm:cxn modelId="{2F2850D4-5165-46E3-880A-772EB5172744}" type="presOf" srcId="{8E527E3B-D781-4056-8108-8284058A9A87}" destId="{7CB821E8-1834-456E-A806-9FBA8D5B4C87}" srcOrd="0" destOrd="0" presId="urn:microsoft.com/office/officeart/2005/8/layout/hProcess6"/>
    <dgm:cxn modelId="{08A7F937-C1FF-4BE9-9704-4E6011FBFFBB}" srcId="{8E527E3B-D781-4056-8108-8284058A9A87}" destId="{0E03ACB9-AB30-460A-B973-A97F7D4E25EE}" srcOrd="1" destOrd="0" parTransId="{5CB03A9F-7E22-498F-9DA7-BEC2A607BC3A}" sibTransId="{3ADE3099-6E6F-4CEB-8DEE-C833DF39CD99}"/>
    <dgm:cxn modelId="{9F853441-D950-425C-A9A6-9D6A63F1F686}" srcId="{8E527E3B-D781-4056-8108-8284058A9A87}" destId="{23429483-C26E-4CF4-82F4-CD44A0D455EF}" srcOrd="0" destOrd="0" parTransId="{03E8542B-058C-4828-BBE9-74458F2FB940}" sibTransId="{2DBFFA62-27C9-4FEB-9DEB-521F869F48DC}"/>
    <dgm:cxn modelId="{068FF136-7F08-4418-A78C-C85EFABCF4F2}" type="presOf" srcId="{0E03ACB9-AB30-460A-B973-A97F7D4E25EE}" destId="{647AC020-87E6-4F0F-81B4-E00794EF8127}" srcOrd="0" destOrd="0" presId="urn:microsoft.com/office/officeart/2005/8/layout/hProcess6"/>
    <dgm:cxn modelId="{3DC2C825-620B-480B-8D64-57303E2BB6A3}" type="presParOf" srcId="{7CB821E8-1834-456E-A806-9FBA8D5B4C87}" destId="{FAAA3C2B-46FA-4E07-B290-33924B77CDC2}" srcOrd="0" destOrd="0" presId="urn:microsoft.com/office/officeart/2005/8/layout/hProcess6"/>
    <dgm:cxn modelId="{BB9B4CD5-A12E-40DF-B5B8-31DD32D05C3E}" type="presParOf" srcId="{FAAA3C2B-46FA-4E07-B290-33924B77CDC2}" destId="{ED6656FC-90AE-45F8-8BB1-1A2203B5F05D}" srcOrd="0" destOrd="0" presId="urn:microsoft.com/office/officeart/2005/8/layout/hProcess6"/>
    <dgm:cxn modelId="{822D961B-C3DD-44BF-A26D-17D6D90EA6EA}" type="presParOf" srcId="{FAAA3C2B-46FA-4E07-B290-33924B77CDC2}" destId="{53F65408-E9E9-406E-98B4-0FAE00B34853}" srcOrd="1" destOrd="0" presId="urn:microsoft.com/office/officeart/2005/8/layout/hProcess6"/>
    <dgm:cxn modelId="{C531628A-D91C-4A92-B465-D470C556BFAD}" type="presParOf" srcId="{FAAA3C2B-46FA-4E07-B290-33924B77CDC2}" destId="{AE34D8E8-DF6B-48C8-93F3-53A78ACBBB42}" srcOrd="2" destOrd="0" presId="urn:microsoft.com/office/officeart/2005/8/layout/hProcess6"/>
    <dgm:cxn modelId="{F7A299B2-3D86-458E-B9CA-D0BD2D979C59}" type="presParOf" srcId="{FAAA3C2B-46FA-4E07-B290-33924B77CDC2}" destId="{67455930-4BF2-4F55-AB6E-783343EB00F8}" srcOrd="3" destOrd="0" presId="urn:microsoft.com/office/officeart/2005/8/layout/hProcess6"/>
    <dgm:cxn modelId="{A812F50A-71B1-458F-A748-15DBC7B95821}" type="presParOf" srcId="{7CB821E8-1834-456E-A806-9FBA8D5B4C87}" destId="{589EE5F1-9A9A-4EB4-BF6D-0CF919C07773}" srcOrd="1" destOrd="0" presId="urn:microsoft.com/office/officeart/2005/8/layout/hProcess6"/>
    <dgm:cxn modelId="{F778D6BD-17A1-4BF8-987B-F5D3710E33A4}" type="presParOf" srcId="{7CB821E8-1834-456E-A806-9FBA8D5B4C87}" destId="{F168EFD0-41C7-4DCD-BF4F-3D1B3CAF4391}" srcOrd="2" destOrd="0" presId="urn:microsoft.com/office/officeart/2005/8/layout/hProcess6"/>
    <dgm:cxn modelId="{97DF0252-78EF-499A-A701-2F2F3FC0682A}" type="presParOf" srcId="{F168EFD0-41C7-4DCD-BF4F-3D1B3CAF4391}" destId="{26F1A174-4E77-4094-904D-E04CFB8B0C11}" srcOrd="0" destOrd="0" presId="urn:microsoft.com/office/officeart/2005/8/layout/hProcess6"/>
    <dgm:cxn modelId="{68F256C9-A6A8-4D92-97CF-4DC31B10ECAC}" type="presParOf" srcId="{F168EFD0-41C7-4DCD-BF4F-3D1B3CAF4391}" destId="{E15CD1D3-1AF9-4477-8037-7BFA9BBFBE06}" srcOrd="1" destOrd="0" presId="urn:microsoft.com/office/officeart/2005/8/layout/hProcess6"/>
    <dgm:cxn modelId="{FEAB33B6-CC44-480A-84A8-61D9813A8480}" type="presParOf" srcId="{F168EFD0-41C7-4DCD-BF4F-3D1B3CAF4391}" destId="{9D307DD0-0920-4756-95BA-BF4E82733F5F}" srcOrd="2" destOrd="0" presId="urn:microsoft.com/office/officeart/2005/8/layout/hProcess6"/>
    <dgm:cxn modelId="{181829B7-6586-4E0C-9EF9-D81B9F336551}" type="presParOf" srcId="{F168EFD0-41C7-4DCD-BF4F-3D1B3CAF4391}" destId="{647AC020-87E6-4F0F-81B4-E00794EF812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FF0A84-0521-47A7-A667-7CF140BFA2E5}" type="doc">
      <dgm:prSet loTypeId="urn:microsoft.com/office/officeart/2005/8/layout/vList3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CB837C72-6F4D-4A90-949E-D9864EB1FF3E}">
      <dgm:prSet/>
      <dgm:spPr/>
      <dgm:t>
        <a:bodyPr/>
        <a:lstStyle/>
        <a:p>
          <a:r>
            <a:rPr lang="fr-FR" dirty="0"/>
            <a:t>Prix: </a:t>
          </a:r>
          <a:r>
            <a:rPr lang="fr-FR" dirty="0" smtClean="0"/>
            <a:t>50$ </a:t>
          </a:r>
          <a:r>
            <a:rPr lang="fr-FR" dirty="0"/>
            <a:t>par </a:t>
          </a:r>
          <a:r>
            <a:rPr lang="fr-FR" dirty="0" smtClean="0"/>
            <a:t>réabonnement aux hôpitaux et 20$ paiement mensuel  </a:t>
          </a:r>
          <a:endParaRPr lang="fr-FR" dirty="0"/>
        </a:p>
      </dgm:t>
    </dgm:pt>
    <dgm:pt modelId="{2372E59E-FEA0-47B4-A0CF-37AC5974148F}" type="parTrans" cxnId="{18926243-9A77-41CB-A07B-6D6F33E7C1C4}">
      <dgm:prSet/>
      <dgm:spPr/>
      <dgm:t>
        <a:bodyPr/>
        <a:lstStyle/>
        <a:p>
          <a:endParaRPr lang="fr-FR"/>
        </a:p>
      </dgm:t>
    </dgm:pt>
    <dgm:pt modelId="{E6DF5025-47B2-4A7B-8E4A-7A1F1CF96B3F}" type="sibTrans" cxnId="{18926243-9A77-41CB-A07B-6D6F33E7C1C4}">
      <dgm:prSet/>
      <dgm:spPr/>
      <dgm:t>
        <a:bodyPr/>
        <a:lstStyle/>
        <a:p>
          <a:endParaRPr lang="fr-FR"/>
        </a:p>
      </dgm:t>
    </dgm:pt>
    <dgm:pt modelId="{E5BD1858-62BB-4E97-9D5F-3C37A4B10D99}">
      <dgm:prSet/>
      <dgm:spPr/>
      <dgm:t>
        <a:bodyPr/>
        <a:lstStyle/>
        <a:p>
          <a:r>
            <a:rPr lang="fr-FR" dirty="0"/>
            <a:t>Demande: </a:t>
          </a:r>
          <a:r>
            <a:rPr lang="fr-FR" dirty="0" smtClean="0"/>
            <a:t>20  hôpitaux et 250 malades </a:t>
          </a:r>
          <a:r>
            <a:rPr lang="fr-FR" dirty="0" smtClean="0"/>
            <a:t>par mois </a:t>
          </a:r>
          <a:r>
            <a:rPr lang="fr-FR" dirty="0" smtClean="0"/>
            <a:t>pour l’année 2022</a:t>
          </a:r>
          <a:endParaRPr lang="fr-FR" dirty="0"/>
        </a:p>
      </dgm:t>
    </dgm:pt>
    <dgm:pt modelId="{2BB38EFC-05DD-4DB1-9611-FF3689D7933E}" type="parTrans" cxnId="{3888A8BB-8A15-458A-84EE-C60FF642C804}">
      <dgm:prSet/>
      <dgm:spPr/>
      <dgm:t>
        <a:bodyPr/>
        <a:lstStyle/>
        <a:p>
          <a:endParaRPr lang="fr-FR"/>
        </a:p>
      </dgm:t>
    </dgm:pt>
    <dgm:pt modelId="{EA4186A2-A14A-4A74-9E59-CAF9987FDD98}" type="sibTrans" cxnId="{3888A8BB-8A15-458A-84EE-C60FF642C804}">
      <dgm:prSet/>
      <dgm:spPr/>
      <dgm:t>
        <a:bodyPr/>
        <a:lstStyle/>
        <a:p>
          <a:endParaRPr lang="fr-FR"/>
        </a:p>
      </dgm:t>
    </dgm:pt>
    <dgm:pt modelId="{B1B10569-6C63-4145-AD9B-79EF229C15EC}">
      <dgm:prSet/>
      <dgm:spPr/>
      <dgm:t>
        <a:bodyPr/>
        <a:lstStyle/>
        <a:p>
          <a:r>
            <a:rPr lang="fr-FR" dirty="0"/>
            <a:t>Prix: </a:t>
          </a:r>
          <a:r>
            <a:rPr lang="fr-FR" dirty="0" smtClean="0"/>
            <a:t>3$ </a:t>
          </a:r>
          <a:r>
            <a:rPr lang="fr-FR" dirty="0"/>
            <a:t>par </a:t>
          </a:r>
          <a:r>
            <a:rPr lang="fr-FR" dirty="0" smtClean="0"/>
            <a:t>réabonnement aux malades et 1</a:t>
          </a:r>
          <a:r>
            <a:rPr lang="en-US" dirty="0" smtClean="0"/>
            <a:t>$ paiement </a:t>
          </a:r>
          <a:r>
            <a:rPr lang="fr-FR" dirty="0" smtClean="0"/>
            <a:t>mensuel  pour la  réception des SMS via à son </a:t>
          </a:r>
          <a:r>
            <a:rPr lang="fr-CD" dirty="0" smtClean="0"/>
            <a:t>téléphone </a:t>
          </a:r>
          <a:r>
            <a:rPr lang="fr-CD" dirty="0" smtClean="0"/>
            <a:t>mobile</a:t>
          </a:r>
          <a:endParaRPr lang="fr-FR" dirty="0"/>
        </a:p>
      </dgm:t>
    </dgm:pt>
    <dgm:pt modelId="{B6778FAD-4ACF-40E7-8C95-4855069E6CC1}" type="parTrans" cxnId="{0448A60D-32A0-4BD9-9E06-D4EB2DEA8998}">
      <dgm:prSet/>
      <dgm:spPr/>
      <dgm:t>
        <a:bodyPr/>
        <a:lstStyle/>
        <a:p>
          <a:endParaRPr lang="fr-FR"/>
        </a:p>
      </dgm:t>
    </dgm:pt>
    <dgm:pt modelId="{32583C21-4CAA-4ED4-ABF9-FCC0C4BF4F0A}" type="sibTrans" cxnId="{0448A60D-32A0-4BD9-9E06-D4EB2DEA8998}">
      <dgm:prSet/>
      <dgm:spPr/>
      <dgm:t>
        <a:bodyPr/>
        <a:lstStyle/>
        <a:p>
          <a:endParaRPr lang="fr-FR"/>
        </a:p>
      </dgm:t>
    </dgm:pt>
    <dgm:pt modelId="{14A7BED2-9C39-408A-ACFA-EB2E4036238C}" type="pres">
      <dgm:prSet presAssocID="{10FF0A84-0521-47A7-A667-7CF140BFA2E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31AA79B-7ED2-4C16-9382-047B082B37D6}" type="pres">
      <dgm:prSet presAssocID="{CB837C72-6F4D-4A90-949E-D9864EB1FF3E}" presName="composite" presStyleCnt="0"/>
      <dgm:spPr/>
    </dgm:pt>
    <dgm:pt modelId="{D3DFC339-54F6-4CE5-A9A3-3F8B0B77A9F2}" type="pres">
      <dgm:prSet presAssocID="{CB837C72-6F4D-4A90-949E-D9864EB1FF3E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  <dgm:t>
        <a:bodyPr/>
        <a:lstStyle/>
        <a:p>
          <a:endParaRPr lang="fr-FR"/>
        </a:p>
      </dgm:t>
    </dgm:pt>
    <dgm:pt modelId="{CF3A0D7A-BFB0-4EE0-AF92-2401A19DD5A4}" type="pres">
      <dgm:prSet presAssocID="{CB837C72-6F4D-4A90-949E-D9864EB1FF3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B01BAE-D217-47F6-A5F8-0DE1847FC647}" type="pres">
      <dgm:prSet presAssocID="{E6DF5025-47B2-4A7B-8E4A-7A1F1CF96B3F}" presName="spacing" presStyleCnt="0"/>
      <dgm:spPr/>
    </dgm:pt>
    <dgm:pt modelId="{9C21C035-34A3-42B5-9590-7BF85B87E55F}" type="pres">
      <dgm:prSet presAssocID="{B1B10569-6C63-4145-AD9B-79EF229C15EC}" presName="composite" presStyleCnt="0"/>
      <dgm:spPr/>
    </dgm:pt>
    <dgm:pt modelId="{AB0B3B86-9B7F-4A2C-8742-73FABD333084}" type="pres">
      <dgm:prSet presAssocID="{B1B10569-6C63-4145-AD9B-79EF229C15EC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4AE11EE2-C47A-42FB-A62C-A003760A3576}" type="pres">
      <dgm:prSet presAssocID="{B1B10569-6C63-4145-AD9B-79EF229C15EC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CE3AD4-F2AD-42FB-A0BF-3D02B2ED2E0C}" type="pres">
      <dgm:prSet presAssocID="{32583C21-4CAA-4ED4-ABF9-FCC0C4BF4F0A}" presName="spacing" presStyleCnt="0"/>
      <dgm:spPr/>
    </dgm:pt>
    <dgm:pt modelId="{5A5A2CEB-A19B-48F6-8D08-203BF66D0893}" type="pres">
      <dgm:prSet presAssocID="{E5BD1858-62BB-4E97-9D5F-3C37A4B10D99}" presName="composite" presStyleCnt="0"/>
      <dgm:spPr/>
    </dgm:pt>
    <dgm:pt modelId="{F96B4C3D-9455-4286-8E26-445B3A062CEB}" type="pres">
      <dgm:prSet presAssocID="{E5BD1858-62BB-4E97-9D5F-3C37A4B10D99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85E7F8A1-8D55-4C04-AB18-67C017DC2136}" type="pres">
      <dgm:prSet presAssocID="{E5BD1858-62BB-4E97-9D5F-3C37A4B10D9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8926243-9A77-41CB-A07B-6D6F33E7C1C4}" srcId="{10FF0A84-0521-47A7-A667-7CF140BFA2E5}" destId="{CB837C72-6F4D-4A90-949E-D9864EB1FF3E}" srcOrd="0" destOrd="0" parTransId="{2372E59E-FEA0-47B4-A0CF-37AC5974148F}" sibTransId="{E6DF5025-47B2-4A7B-8E4A-7A1F1CF96B3F}"/>
    <dgm:cxn modelId="{0448A60D-32A0-4BD9-9E06-D4EB2DEA8998}" srcId="{10FF0A84-0521-47A7-A667-7CF140BFA2E5}" destId="{B1B10569-6C63-4145-AD9B-79EF229C15EC}" srcOrd="1" destOrd="0" parTransId="{B6778FAD-4ACF-40E7-8C95-4855069E6CC1}" sibTransId="{32583C21-4CAA-4ED4-ABF9-FCC0C4BF4F0A}"/>
    <dgm:cxn modelId="{DA53B422-B641-4609-9FBF-3ED21B8D78B4}" type="presOf" srcId="{B1B10569-6C63-4145-AD9B-79EF229C15EC}" destId="{4AE11EE2-C47A-42FB-A62C-A003760A3576}" srcOrd="0" destOrd="0" presId="urn:microsoft.com/office/officeart/2005/8/layout/vList3"/>
    <dgm:cxn modelId="{B0E66676-5F64-4478-A95F-84B919FB60D8}" type="presOf" srcId="{10FF0A84-0521-47A7-A667-7CF140BFA2E5}" destId="{14A7BED2-9C39-408A-ACFA-EB2E4036238C}" srcOrd="0" destOrd="0" presId="urn:microsoft.com/office/officeart/2005/8/layout/vList3"/>
    <dgm:cxn modelId="{A04CA4AD-A3F5-410E-A112-439DF17C0D60}" type="presOf" srcId="{E5BD1858-62BB-4E97-9D5F-3C37A4B10D99}" destId="{85E7F8A1-8D55-4C04-AB18-67C017DC2136}" srcOrd="0" destOrd="0" presId="urn:microsoft.com/office/officeart/2005/8/layout/vList3"/>
    <dgm:cxn modelId="{3888A8BB-8A15-458A-84EE-C60FF642C804}" srcId="{10FF0A84-0521-47A7-A667-7CF140BFA2E5}" destId="{E5BD1858-62BB-4E97-9D5F-3C37A4B10D99}" srcOrd="2" destOrd="0" parTransId="{2BB38EFC-05DD-4DB1-9611-FF3689D7933E}" sibTransId="{EA4186A2-A14A-4A74-9E59-CAF9987FDD98}"/>
    <dgm:cxn modelId="{A3BD3605-2C2D-4E1D-9299-ABF19152CC56}" type="presOf" srcId="{CB837C72-6F4D-4A90-949E-D9864EB1FF3E}" destId="{CF3A0D7A-BFB0-4EE0-AF92-2401A19DD5A4}" srcOrd="0" destOrd="0" presId="urn:microsoft.com/office/officeart/2005/8/layout/vList3"/>
    <dgm:cxn modelId="{3260D7D5-D7A1-4B7D-9CC6-280C87A68FFD}" type="presParOf" srcId="{14A7BED2-9C39-408A-ACFA-EB2E4036238C}" destId="{131AA79B-7ED2-4C16-9382-047B082B37D6}" srcOrd="0" destOrd="0" presId="urn:microsoft.com/office/officeart/2005/8/layout/vList3"/>
    <dgm:cxn modelId="{E53FED8C-F663-49B8-9B22-7ABD3963264A}" type="presParOf" srcId="{131AA79B-7ED2-4C16-9382-047B082B37D6}" destId="{D3DFC339-54F6-4CE5-A9A3-3F8B0B77A9F2}" srcOrd="0" destOrd="0" presId="urn:microsoft.com/office/officeart/2005/8/layout/vList3"/>
    <dgm:cxn modelId="{8537DB3C-ED79-495F-B62F-1222DDD6BE54}" type="presParOf" srcId="{131AA79B-7ED2-4C16-9382-047B082B37D6}" destId="{CF3A0D7A-BFB0-4EE0-AF92-2401A19DD5A4}" srcOrd="1" destOrd="0" presId="urn:microsoft.com/office/officeart/2005/8/layout/vList3"/>
    <dgm:cxn modelId="{E42263A8-D15B-4015-9F4F-7487E6177D62}" type="presParOf" srcId="{14A7BED2-9C39-408A-ACFA-EB2E4036238C}" destId="{3DB01BAE-D217-47F6-A5F8-0DE1847FC647}" srcOrd="1" destOrd="0" presId="urn:microsoft.com/office/officeart/2005/8/layout/vList3"/>
    <dgm:cxn modelId="{9C2C3306-513A-481D-B633-895D59EC45F2}" type="presParOf" srcId="{14A7BED2-9C39-408A-ACFA-EB2E4036238C}" destId="{9C21C035-34A3-42B5-9590-7BF85B87E55F}" srcOrd="2" destOrd="0" presId="urn:microsoft.com/office/officeart/2005/8/layout/vList3"/>
    <dgm:cxn modelId="{C7C72210-997F-439A-BF44-795B00AFD5E1}" type="presParOf" srcId="{9C21C035-34A3-42B5-9590-7BF85B87E55F}" destId="{AB0B3B86-9B7F-4A2C-8742-73FABD333084}" srcOrd="0" destOrd="0" presId="urn:microsoft.com/office/officeart/2005/8/layout/vList3"/>
    <dgm:cxn modelId="{77B6D5E8-73F3-4213-A498-98AC2C689AAA}" type="presParOf" srcId="{9C21C035-34A3-42B5-9590-7BF85B87E55F}" destId="{4AE11EE2-C47A-42FB-A62C-A003760A3576}" srcOrd="1" destOrd="0" presId="urn:microsoft.com/office/officeart/2005/8/layout/vList3"/>
    <dgm:cxn modelId="{A38F3C60-9107-4C27-84AB-53E6C646D08E}" type="presParOf" srcId="{14A7BED2-9C39-408A-ACFA-EB2E4036238C}" destId="{2ACE3AD4-F2AD-42FB-A0BF-3D02B2ED2E0C}" srcOrd="3" destOrd="0" presId="urn:microsoft.com/office/officeart/2005/8/layout/vList3"/>
    <dgm:cxn modelId="{D5557BE6-DEB9-4540-BD29-1233008E5700}" type="presParOf" srcId="{14A7BED2-9C39-408A-ACFA-EB2E4036238C}" destId="{5A5A2CEB-A19B-48F6-8D08-203BF66D0893}" srcOrd="4" destOrd="0" presId="urn:microsoft.com/office/officeart/2005/8/layout/vList3"/>
    <dgm:cxn modelId="{EE1C9AC4-6D7D-474D-BEA4-57BAC2E5C02E}" type="presParOf" srcId="{5A5A2CEB-A19B-48F6-8D08-203BF66D0893}" destId="{F96B4C3D-9455-4286-8E26-445B3A062CEB}" srcOrd="0" destOrd="0" presId="urn:microsoft.com/office/officeart/2005/8/layout/vList3"/>
    <dgm:cxn modelId="{9F4A7371-8928-4B69-8FD4-530407800B78}" type="presParOf" srcId="{5A5A2CEB-A19B-48F6-8D08-203BF66D0893}" destId="{85E7F8A1-8D55-4C04-AB18-67C017DC213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598D4B-6806-4CBA-B115-A4204FAC6BDE}" type="doc">
      <dgm:prSet loTypeId="urn:microsoft.com/office/officeart/2005/8/layout/arrow2" loCatId="process" qsTypeId="urn:microsoft.com/office/officeart/2005/8/quickstyle/simple5" qsCatId="simple" csTypeId="urn:microsoft.com/office/officeart/2005/8/colors/accent1_2" csCatId="accent1" phldr="1"/>
      <dgm:spPr/>
    </dgm:pt>
    <dgm:pt modelId="{85F5443A-EF8F-435E-81E3-34C766593A02}">
      <dgm:prSet phldrT="[Texte]"/>
      <dgm:spPr/>
      <dgm:t>
        <a:bodyPr/>
        <a:lstStyle/>
        <a:p>
          <a:r>
            <a:rPr lang="fr-FR" dirty="0" smtClean="0"/>
            <a:t>2023</a:t>
          </a:r>
          <a:endParaRPr lang="fr-FR" dirty="0"/>
        </a:p>
      </dgm:t>
    </dgm:pt>
    <dgm:pt modelId="{5FD0F77F-6670-42B3-94A0-C423B456EBE4}" type="parTrans" cxnId="{D5F66A4B-2A21-4E5C-B386-57C7849C8A8D}">
      <dgm:prSet/>
      <dgm:spPr/>
      <dgm:t>
        <a:bodyPr/>
        <a:lstStyle/>
        <a:p>
          <a:endParaRPr lang="fr-FR"/>
        </a:p>
      </dgm:t>
    </dgm:pt>
    <dgm:pt modelId="{5D4129A4-C29B-476B-9947-EB8AFDAF544B}" type="sibTrans" cxnId="{D5F66A4B-2A21-4E5C-B386-57C7849C8A8D}">
      <dgm:prSet/>
      <dgm:spPr/>
      <dgm:t>
        <a:bodyPr/>
        <a:lstStyle/>
        <a:p>
          <a:endParaRPr lang="fr-FR"/>
        </a:p>
      </dgm:t>
    </dgm:pt>
    <dgm:pt modelId="{34F8CBE4-4215-4EC6-AD2F-E224A3E54C41}">
      <dgm:prSet phldrT="[Texte]"/>
      <dgm:spPr/>
      <dgm:t>
        <a:bodyPr/>
        <a:lstStyle/>
        <a:p>
          <a:r>
            <a:rPr lang="fr-FR" dirty="0"/>
            <a:t>2030</a:t>
          </a:r>
        </a:p>
      </dgm:t>
    </dgm:pt>
    <dgm:pt modelId="{D54CDEE6-B9D5-4B57-9735-E467E8CDB2C5}" type="parTrans" cxnId="{7D21AC2A-4AED-4C17-94A6-10F6A19DD53D}">
      <dgm:prSet/>
      <dgm:spPr/>
      <dgm:t>
        <a:bodyPr/>
        <a:lstStyle/>
        <a:p>
          <a:endParaRPr lang="fr-FR"/>
        </a:p>
      </dgm:t>
    </dgm:pt>
    <dgm:pt modelId="{E08F0A06-0FC7-433A-ADEF-8F532C9C4986}" type="sibTrans" cxnId="{7D21AC2A-4AED-4C17-94A6-10F6A19DD53D}">
      <dgm:prSet/>
      <dgm:spPr/>
      <dgm:t>
        <a:bodyPr/>
        <a:lstStyle/>
        <a:p>
          <a:endParaRPr lang="fr-FR"/>
        </a:p>
      </dgm:t>
    </dgm:pt>
    <dgm:pt modelId="{B5AA9537-6AFB-432C-B2EE-AA37DCE9562E}">
      <dgm:prSet/>
      <dgm:spPr/>
      <dgm:t>
        <a:bodyPr/>
        <a:lstStyle/>
        <a:p>
          <a:r>
            <a:rPr lang="fr-FR" dirty="0"/>
            <a:t>2025</a:t>
          </a:r>
        </a:p>
      </dgm:t>
    </dgm:pt>
    <dgm:pt modelId="{96C55C99-12D3-4657-8252-D44F1295B5E9}" type="parTrans" cxnId="{DE1C46C8-7436-4868-A1AC-E3F277493B24}">
      <dgm:prSet/>
      <dgm:spPr/>
      <dgm:t>
        <a:bodyPr/>
        <a:lstStyle/>
        <a:p>
          <a:endParaRPr lang="fr-FR"/>
        </a:p>
      </dgm:t>
    </dgm:pt>
    <dgm:pt modelId="{782B97BD-963A-4C50-86CA-1AAFB7C3851F}" type="sibTrans" cxnId="{DE1C46C8-7436-4868-A1AC-E3F277493B24}">
      <dgm:prSet/>
      <dgm:spPr/>
      <dgm:t>
        <a:bodyPr/>
        <a:lstStyle/>
        <a:p>
          <a:endParaRPr lang="fr-FR"/>
        </a:p>
      </dgm:t>
    </dgm:pt>
    <dgm:pt modelId="{7C9ADEBB-8F4B-4F59-9DFF-BE1DC15B2BBE}">
      <dgm:prSet/>
      <dgm:spPr/>
      <dgm:t>
        <a:bodyPr/>
        <a:lstStyle/>
        <a:p>
          <a:r>
            <a:rPr lang="fr-FR" dirty="0" smtClean="0"/>
            <a:t>50 Hôpitaux</a:t>
          </a:r>
          <a:endParaRPr lang="fr-FR" dirty="0"/>
        </a:p>
      </dgm:t>
    </dgm:pt>
    <dgm:pt modelId="{C0F9AB9F-E0B0-4C67-80E8-2C4E645ADA4F}" type="parTrans" cxnId="{A3022481-0871-4898-A529-BB742C8B1649}">
      <dgm:prSet/>
      <dgm:spPr/>
      <dgm:t>
        <a:bodyPr/>
        <a:lstStyle/>
        <a:p>
          <a:endParaRPr lang="fr-FR"/>
        </a:p>
      </dgm:t>
    </dgm:pt>
    <dgm:pt modelId="{DC6957E4-8362-4C2F-87A1-565B91C83BB3}" type="sibTrans" cxnId="{A3022481-0871-4898-A529-BB742C8B1649}">
      <dgm:prSet/>
      <dgm:spPr/>
      <dgm:t>
        <a:bodyPr/>
        <a:lstStyle/>
        <a:p>
          <a:endParaRPr lang="fr-FR"/>
        </a:p>
      </dgm:t>
    </dgm:pt>
    <dgm:pt modelId="{577DF8C7-3A24-4653-B253-BB57927D50B0}">
      <dgm:prSet/>
      <dgm:spPr/>
      <dgm:t>
        <a:bodyPr/>
        <a:lstStyle/>
        <a:p>
          <a:r>
            <a:rPr lang="fr-FR" dirty="0" smtClean="0"/>
            <a:t>200 Malades</a:t>
          </a:r>
          <a:endParaRPr lang="fr-FR" dirty="0"/>
        </a:p>
      </dgm:t>
    </dgm:pt>
    <dgm:pt modelId="{8CADE559-FA4F-4EE2-836B-C22C55055D6C}" type="parTrans" cxnId="{615AC35D-6D74-4EFE-9BE4-D350FBA0CC87}">
      <dgm:prSet/>
      <dgm:spPr/>
      <dgm:t>
        <a:bodyPr/>
        <a:lstStyle/>
        <a:p>
          <a:endParaRPr lang="fr-FR"/>
        </a:p>
      </dgm:t>
    </dgm:pt>
    <dgm:pt modelId="{44BAD972-6396-4391-8F0F-1519DC8639EC}" type="sibTrans" cxnId="{615AC35D-6D74-4EFE-9BE4-D350FBA0CC87}">
      <dgm:prSet/>
      <dgm:spPr/>
      <dgm:t>
        <a:bodyPr/>
        <a:lstStyle/>
        <a:p>
          <a:endParaRPr lang="fr-FR"/>
        </a:p>
      </dgm:t>
    </dgm:pt>
    <dgm:pt modelId="{3075BC02-256C-43CD-B2D8-907BD795F234}">
      <dgm:prSet/>
      <dgm:spPr/>
      <dgm:t>
        <a:bodyPr/>
        <a:lstStyle/>
        <a:p>
          <a:r>
            <a:rPr lang="fr-FR" dirty="0" smtClean="0"/>
            <a:t>250 Hôpitaux</a:t>
          </a:r>
          <a:endParaRPr lang="fr-FR" dirty="0"/>
        </a:p>
      </dgm:t>
    </dgm:pt>
    <dgm:pt modelId="{60E1C8B6-9C51-403B-ADA4-2AE6C4EF60AD}" type="parTrans" cxnId="{4568DFC3-C842-4508-A1A2-C1D43EAFBB92}">
      <dgm:prSet/>
      <dgm:spPr/>
      <dgm:t>
        <a:bodyPr/>
        <a:lstStyle/>
        <a:p>
          <a:endParaRPr lang="fr-FR"/>
        </a:p>
      </dgm:t>
    </dgm:pt>
    <dgm:pt modelId="{D2D4F79E-D921-465E-9759-D309B18998F2}" type="sibTrans" cxnId="{4568DFC3-C842-4508-A1A2-C1D43EAFBB92}">
      <dgm:prSet/>
      <dgm:spPr/>
      <dgm:t>
        <a:bodyPr/>
        <a:lstStyle/>
        <a:p>
          <a:endParaRPr lang="fr-FR"/>
        </a:p>
      </dgm:t>
    </dgm:pt>
    <dgm:pt modelId="{F9B07F39-5BDE-4349-8BF1-E8C8D6B7F02B}">
      <dgm:prSet/>
      <dgm:spPr/>
      <dgm:t>
        <a:bodyPr/>
        <a:lstStyle/>
        <a:p>
          <a:r>
            <a:rPr lang="fr-FR" dirty="0" smtClean="0"/>
            <a:t>1000 Malades</a:t>
          </a:r>
          <a:endParaRPr lang="fr-FR" dirty="0"/>
        </a:p>
      </dgm:t>
    </dgm:pt>
    <dgm:pt modelId="{0B776B49-446C-41D2-B116-127BE1405BC0}" type="parTrans" cxnId="{DC28B718-2775-4730-8860-02A83C5730B3}">
      <dgm:prSet/>
      <dgm:spPr/>
      <dgm:t>
        <a:bodyPr/>
        <a:lstStyle/>
        <a:p>
          <a:endParaRPr lang="fr-FR"/>
        </a:p>
      </dgm:t>
    </dgm:pt>
    <dgm:pt modelId="{80B9F7C0-D900-4FBB-A811-94FD06BE7C39}" type="sibTrans" cxnId="{DC28B718-2775-4730-8860-02A83C5730B3}">
      <dgm:prSet/>
      <dgm:spPr/>
      <dgm:t>
        <a:bodyPr/>
        <a:lstStyle/>
        <a:p>
          <a:endParaRPr lang="fr-FR"/>
        </a:p>
      </dgm:t>
    </dgm:pt>
    <dgm:pt modelId="{71061CBD-7F18-43A2-BD04-2F6160CA51C9}">
      <dgm:prSet/>
      <dgm:spPr/>
      <dgm:t>
        <a:bodyPr/>
        <a:lstStyle/>
        <a:p>
          <a:r>
            <a:rPr lang="fr-FR" dirty="0" smtClean="0"/>
            <a:t>1000 Hôpitaux</a:t>
          </a:r>
          <a:endParaRPr lang="fr-FR" dirty="0"/>
        </a:p>
      </dgm:t>
    </dgm:pt>
    <dgm:pt modelId="{369D27C9-0D02-4BE2-8F85-8C555FBDF509}" type="parTrans" cxnId="{50B0CD7A-2F53-4DF2-86F1-412EF30ECBF1}">
      <dgm:prSet/>
      <dgm:spPr/>
      <dgm:t>
        <a:bodyPr/>
        <a:lstStyle/>
        <a:p>
          <a:endParaRPr lang="fr-FR"/>
        </a:p>
      </dgm:t>
    </dgm:pt>
    <dgm:pt modelId="{0553D65D-62EE-4787-86D1-220910032871}" type="sibTrans" cxnId="{50B0CD7A-2F53-4DF2-86F1-412EF30ECBF1}">
      <dgm:prSet/>
      <dgm:spPr/>
      <dgm:t>
        <a:bodyPr/>
        <a:lstStyle/>
        <a:p>
          <a:endParaRPr lang="fr-FR"/>
        </a:p>
      </dgm:t>
    </dgm:pt>
    <dgm:pt modelId="{07B6E7F9-3F00-40A2-9875-D15F6E496CB1}">
      <dgm:prSet/>
      <dgm:spPr/>
      <dgm:t>
        <a:bodyPr/>
        <a:lstStyle/>
        <a:p>
          <a:r>
            <a:rPr lang="fr-FR" dirty="0" smtClean="0"/>
            <a:t>3000 Malades</a:t>
          </a:r>
          <a:endParaRPr lang="fr-FR" dirty="0"/>
        </a:p>
      </dgm:t>
    </dgm:pt>
    <dgm:pt modelId="{C22B77C7-6F7D-42FF-997D-C53C89317253}" type="parTrans" cxnId="{A882516C-301C-42C0-952B-5FE5820DCD47}">
      <dgm:prSet/>
      <dgm:spPr/>
      <dgm:t>
        <a:bodyPr/>
        <a:lstStyle/>
        <a:p>
          <a:endParaRPr lang="fr-FR"/>
        </a:p>
      </dgm:t>
    </dgm:pt>
    <dgm:pt modelId="{72D37B1E-B60B-47C4-8072-CB60BC65B37F}" type="sibTrans" cxnId="{A882516C-301C-42C0-952B-5FE5820DCD47}">
      <dgm:prSet/>
      <dgm:spPr/>
      <dgm:t>
        <a:bodyPr/>
        <a:lstStyle/>
        <a:p>
          <a:endParaRPr lang="fr-FR"/>
        </a:p>
      </dgm:t>
    </dgm:pt>
    <dgm:pt modelId="{D0488B21-99B2-4BAB-B12D-AD8AD61E37CB}" type="pres">
      <dgm:prSet presAssocID="{BA598D4B-6806-4CBA-B115-A4204FAC6BDE}" presName="arrowDiagram" presStyleCnt="0">
        <dgm:presLayoutVars>
          <dgm:chMax val="5"/>
          <dgm:dir/>
          <dgm:resizeHandles val="exact"/>
        </dgm:presLayoutVars>
      </dgm:prSet>
      <dgm:spPr/>
    </dgm:pt>
    <dgm:pt modelId="{06CC4E67-32FD-47BC-BE7F-82B0716C9082}" type="pres">
      <dgm:prSet presAssocID="{BA598D4B-6806-4CBA-B115-A4204FAC6BDE}" presName="arrow" presStyleLbl="bgShp" presStyleIdx="0" presStyleCnt="1"/>
      <dgm:spPr/>
    </dgm:pt>
    <dgm:pt modelId="{B5DCE20A-C9E1-4A04-8AD5-2BCF568833FE}" type="pres">
      <dgm:prSet presAssocID="{BA598D4B-6806-4CBA-B115-A4204FAC6BDE}" presName="arrowDiagram3" presStyleCnt="0"/>
      <dgm:spPr/>
    </dgm:pt>
    <dgm:pt modelId="{48126A39-9F5E-4D16-BE45-3B396119E625}" type="pres">
      <dgm:prSet presAssocID="{85F5443A-EF8F-435E-81E3-34C766593A02}" presName="bullet3a" presStyleLbl="node1" presStyleIdx="0" presStyleCnt="3"/>
      <dgm:spPr/>
    </dgm:pt>
    <dgm:pt modelId="{0E7A9546-6CD1-45E8-A0F9-6E3BC9541178}" type="pres">
      <dgm:prSet presAssocID="{85F5443A-EF8F-435E-81E3-34C766593A0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FC66C0B-6713-4A55-8E7A-05178683676D}" type="pres">
      <dgm:prSet presAssocID="{B5AA9537-6AFB-432C-B2EE-AA37DCE9562E}" presName="bullet3b" presStyleLbl="node1" presStyleIdx="1" presStyleCnt="3"/>
      <dgm:spPr/>
    </dgm:pt>
    <dgm:pt modelId="{967DA0F1-B223-43C2-B63C-28B6B88F458D}" type="pres">
      <dgm:prSet presAssocID="{B5AA9537-6AFB-432C-B2EE-AA37DCE9562E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075D60-129B-406F-B716-2E3A1251B565}" type="pres">
      <dgm:prSet presAssocID="{34F8CBE4-4215-4EC6-AD2F-E224A3E54C41}" presName="bullet3c" presStyleLbl="node1" presStyleIdx="2" presStyleCnt="3"/>
      <dgm:spPr/>
    </dgm:pt>
    <dgm:pt modelId="{DDDB342D-9705-4BEE-9D81-433530A39BD3}" type="pres">
      <dgm:prSet presAssocID="{34F8CBE4-4215-4EC6-AD2F-E224A3E54C41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568DFC3-C842-4508-A1A2-C1D43EAFBB92}" srcId="{B5AA9537-6AFB-432C-B2EE-AA37DCE9562E}" destId="{3075BC02-256C-43CD-B2D8-907BD795F234}" srcOrd="0" destOrd="0" parTransId="{60E1C8B6-9C51-403B-ADA4-2AE6C4EF60AD}" sibTransId="{D2D4F79E-D921-465E-9759-D309B18998F2}"/>
    <dgm:cxn modelId="{99F23596-5CB4-478F-9F6B-1806E14430B6}" type="presOf" srcId="{85F5443A-EF8F-435E-81E3-34C766593A02}" destId="{0E7A9546-6CD1-45E8-A0F9-6E3BC9541178}" srcOrd="0" destOrd="0" presId="urn:microsoft.com/office/officeart/2005/8/layout/arrow2"/>
    <dgm:cxn modelId="{D5F66A4B-2A21-4E5C-B386-57C7849C8A8D}" srcId="{BA598D4B-6806-4CBA-B115-A4204FAC6BDE}" destId="{85F5443A-EF8F-435E-81E3-34C766593A02}" srcOrd="0" destOrd="0" parTransId="{5FD0F77F-6670-42B3-94A0-C423B456EBE4}" sibTransId="{5D4129A4-C29B-476B-9947-EB8AFDAF544B}"/>
    <dgm:cxn modelId="{A3022481-0871-4898-A529-BB742C8B1649}" srcId="{85F5443A-EF8F-435E-81E3-34C766593A02}" destId="{7C9ADEBB-8F4B-4F59-9DFF-BE1DC15B2BBE}" srcOrd="0" destOrd="0" parTransId="{C0F9AB9F-E0B0-4C67-80E8-2C4E645ADA4F}" sibTransId="{DC6957E4-8362-4C2F-87A1-565B91C83BB3}"/>
    <dgm:cxn modelId="{DE8A3EF1-2037-4C8C-9F9A-16991A5BDEC0}" type="presOf" srcId="{577DF8C7-3A24-4653-B253-BB57927D50B0}" destId="{0E7A9546-6CD1-45E8-A0F9-6E3BC9541178}" srcOrd="0" destOrd="2" presId="urn:microsoft.com/office/officeart/2005/8/layout/arrow2"/>
    <dgm:cxn modelId="{9CC09ED0-AC2F-491F-BCBF-6B91A742D477}" type="presOf" srcId="{34F8CBE4-4215-4EC6-AD2F-E224A3E54C41}" destId="{DDDB342D-9705-4BEE-9D81-433530A39BD3}" srcOrd="0" destOrd="0" presId="urn:microsoft.com/office/officeart/2005/8/layout/arrow2"/>
    <dgm:cxn modelId="{615AC35D-6D74-4EFE-9BE4-D350FBA0CC87}" srcId="{85F5443A-EF8F-435E-81E3-34C766593A02}" destId="{577DF8C7-3A24-4653-B253-BB57927D50B0}" srcOrd="1" destOrd="0" parTransId="{8CADE559-FA4F-4EE2-836B-C22C55055D6C}" sibTransId="{44BAD972-6396-4391-8F0F-1519DC8639EC}"/>
    <dgm:cxn modelId="{570266B5-4749-4AE3-BB5A-8E1DF5021B55}" type="presOf" srcId="{F9B07F39-5BDE-4349-8BF1-E8C8D6B7F02B}" destId="{967DA0F1-B223-43C2-B63C-28B6B88F458D}" srcOrd="0" destOrd="2" presId="urn:microsoft.com/office/officeart/2005/8/layout/arrow2"/>
    <dgm:cxn modelId="{B7C7697D-FE4E-4BF6-8D4B-88F957BE036D}" type="presOf" srcId="{71061CBD-7F18-43A2-BD04-2F6160CA51C9}" destId="{DDDB342D-9705-4BEE-9D81-433530A39BD3}" srcOrd="0" destOrd="1" presId="urn:microsoft.com/office/officeart/2005/8/layout/arrow2"/>
    <dgm:cxn modelId="{7704B951-5321-477E-8850-46B33E32D05B}" type="presOf" srcId="{3075BC02-256C-43CD-B2D8-907BD795F234}" destId="{967DA0F1-B223-43C2-B63C-28B6B88F458D}" srcOrd="0" destOrd="1" presId="urn:microsoft.com/office/officeart/2005/8/layout/arrow2"/>
    <dgm:cxn modelId="{BD6A2EAC-2275-42FA-927F-78220B8B8C1B}" type="presOf" srcId="{B5AA9537-6AFB-432C-B2EE-AA37DCE9562E}" destId="{967DA0F1-B223-43C2-B63C-28B6B88F458D}" srcOrd="0" destOrd="0" presId="urn:microsoft.com/office/officeart/2005/8/layout/arrow2"/>
    <dgm:cxn modelId="{A882516C-301C-42C0-952B-5FE5820DCD47}" srcId="{34F8CBE4-4215-4EC6-AD2F-E224A3E54C41}" destId="{07B6E7F9-3F00-40A2-9875-D15F6E496CB1}" srcOrd="1" destOrd="0" parTransId="{C22B77C7-6F7D-42FF-997D-C53C89317253}" sibTransId="{72D37B1E-B60B-47C4-8072-CB60BC65B37F}"/>
    <dgm:cxn modelId="{67EA9F14-BCAD-46A8-93CA-CCE87E1908A6}" type="presOf" srcId="{BA598D4B-6806-4CBA-B115-A4204FAC6BDE}" destId="{D0488B21-99B2-4BAB-B12D-AD8AD61E37CB}" srcOrd="0" destOrd="0" presId="urn:microsoft.com/office/officeart/2005/8/layout/arrow2"/>
    <dgm:cxn modelId="{9602CA22-DCC1-4565-A881-1FAE7C1AA848}" type="presOf" srcId="{07B6E7F9-3F00-40A2-9875-D15F6E496CB1}" destId="{DDDB342D-9705-4BEE-9D81-433530A39BD3}" srcOrd="0" destOrd="2" presId="urn:microsoft.com/office/officeart/2005/8/layout/arrow2"/>
    <dgm:cxn modelId="{DE1C46C8-7436-4868-A1AC-E3F277493B24}" srcId="{BA598D4B-6806-4CBA-B115-A4204FAC6BDE}" destId="{B5AA9537-6AFB-432C-B2EE-AA37DCE9562E}" srcOrd="1" destOrd="0" parTransId="{96C55C99-12D3-4657-8252-D44F1295B5E9}" sibTransId="{782B97BD-963A-4C50-86CA-1AAFB7C3851F}"/>
    <dgm:cxn modelId="{7D21AC2A-4AED-4C17-94A6-10F6A19DD53D}" srcId="{BA598D4B-6806-4CBA-B115-A4204FAC6BDE}" destId="{34F8CBE4-4215-4EC6-AD2F-E224A3E54C41}" srcOrd="2" destOrd="0" parTransId="{D54CDEE6-B9D5-4B57-9735-E467E8CDB2C5}" sibTransId="{E08F0A06-0FC7-433A-ADEF-8F532C9C4986}"/>
    <dgm:cxn modelId="{50B0CD7A-2F53-4DF2-86F1-412EF30ECBF1}" srcId="{34F8CBE4-4215-4EC6-AD2F-E224A3E54C41}" destId="{71061CBD-7F18-43A2-BD04-2F6160CA51C9}" srcOrd="0" destOrd="0" parTransId="{369D27C9-0D02-4BE2-8F85-8C555FBDF509}" sibTransId="{0553D65D-62EE-4787-86D1-220910032871}"/>
    <dgm:cxn modelId="{DC28B718-2775-4730-8860-02A83C5730B3}" srcId="{B5AA9537-6AFB-432C-B2EE-AA37DCE9562E}" destId="{F9B07F39-5BDE-4349-8BF1-E8C8D6B7F02B}" srcOrd="1" destOrd="0" parTransId="{0B776B49-446C-41D2-B116-127BE1405BC0}" sibTransId="{80B9F7C0-D900-4FBB-A811-94FD06BE7C39}"/>
    <dgm:cxn modelId="{770C68A5-8412-4421-BACC-74CBA1B493F6}" type="presOf" srcId="{7C9ADEBB-8F4B-4F59-9DFF-BE1DC15B2BBE}" destId="{0E7A9546-6CD1-45E8-A0F9-6E3BC9541178}" srcOrd="0" destOrd="1" presId="urn:microsoft.com/office/officeart/2005/8/layout/arrow2"/>
    <dgm:cxn modelId="{B38E29C1-25E0-48B2-84DE-009347F42B03}" type="presParOf" srcId="{D0488B21-99B2-4BAB-B12D-AD8AD61E37CB}" destId="{06CC4E67-32FD-47BC-BE7F-82B0716C9082}" srcOrd="0" destOrd="0" presId="urn:microsoft.com/office/officeart/2005/8/layout/arrow2"/>
    <dgm:cxn modelId="{808A037B-DA1D-4270-B3F4-AF6E09E49C03}" type="presParOf" srcId="{D0488B21-99B2-4BAB-B12D-AD8AD61E37CB}" destId="{B5DCE20A-C9E1-4A04-8AD5-2BCF568833FE}" srcOrd="1" destOrd="0" presId="urn:microsoft.com/office/officeart/2005/8/layout/arrow2"/>
    <dgm:cxn modelId="{3A7BABD3-072D-4B31-83FB-A20315FBCA62}" type="presParOf" srcId="{B5DCE20A-C9E1-4A04-8AD5-2BCF568833FE}" destId="{48126A39-9F5E-4D16-BE45-3B396119E625}" srcOrd="0" destOrd="0" presId="urn:microsoft.com/office/officeart/2005/8/layout/arrow2"/>
    <dgm:cxn modelId="{88BAECA6-FD9F-40C2-A0EE-DEAE1C43CE4A}" type="presParOf" srcId="{B5DCE20A-C9E1-4A04-8AD5-2BCF568833FE}" destId="{0E7A9546-6CD1-45E8-A0F9-6E3BC9541178}" srcOrd="1" destOrd="0" presId="urn:microsoft.com/office/officeart/2005/8/layout/arrow2"/>
    <dgm:cxn modelId="{F7408CA0-F2B1-45B7-9E23-EDE54979FC79}" type="presParOf" srcId="{B5DCE20A-C9E1-4A04-8AD5-2BCF568833FE}" destId="{7FC66C0B-6713-4A55-8E7A-05178683676D}" srcOrd="2" destOrd="0" presId="urn:microsoft.com/office/officeart/2005/8/layout/arrow2"/>
    <dgm:cxn modelId="{AAFE88CA-DE97-4BDC-B801-DF358C650C81}" type="presParOf" srcId="{B5DCE20A-C9E1-4A04-8AD5-2BCF568833FE}" destId="{967DA0F1-B223-43C2-B63C-28B6B88F458D}" srcOrd="3" destOrd="0" presId="urn:microsoft.com/office/officeart/2005/8/layout/arrow2"/>
    <dgm:cxn modelId="{B350EED1-2390-492A-847C-8127295D9FAA}" type="presParOf" srcId="{B5DCE20A-C9E1-4A04-8AD5-2BCF568833FE}" destId="{5F075D60-129B-406F-B716-2E3A1251B565}" srcOrd="4" destOrd="0" presId="urn:microsoft.com/office/officeart/2005/8/layout/arrow2"/>
    <dgm:cxn modelId="{24DC3BEF-2229-47A7-90C8-7CC3E9A9689D}" type="presParOf" srcId="{B5DCE20A-C9E1-4A04-8AD5-2BCF568833FE}" destId="{DDDB342D-9705-4BEE-9D81-433530A39BD3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35204D-CBE2-41FA-9C99-84953EB88606}" type="doc">
      <dgm:prSet loTypeId="urn:microsoft.com/office/officeart/2005/8/layout/cycle4" loCatId="relationship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0960CE31-DA41-4C9E-AA71-28372C524B36}">
      <dgm:prSet phldrT="[Texte]"/>
      <dgm:spPr/>
      <dgm:t>
        <a:bodyPr/>
        <a:lstStyle/>
        <a:p>
          <a:r>
            <a:rPr lang="fr-FR" dirty="0"/>
            <a:t>Capital investi</a:t>
          </a:r>
        </a:p>
      </dgm:t>
    </dgm:pt>
    <dgm:pt modelId="{E93A8030-B113-4AEC-9CBA-DD2BD835023A}" type="parTrans" cxnId="{F78D3075-B399-4E94-A289-D1E70DE19AF5}">
      <dgm:prSet/>
      <dgm:spPr/>
      <dgm:t>
        <a:bodyPr/>
        <a:lstStyle/>
        <a:p>
          <a:endParaRPr lang="fr-FR"/>
        </a:p>
      </dgm:t>
    </dgm:pt>
    <dgm:pt modelId="{3103AA30-3696-4CCE-9642-E007FBAE9851}" type="sibTrans" cxnId="{F78D3075-B399-4E94-A289-D1E70DE19AF5}">
      <dgm:prSet/>
      <dgm:spPr/>
      <dgm:t>
        <a:bodyPr/>
        <a:lstStyle/>
        <a:p>
          <a:endParaRPr lang="fr-FR"/>
        </a:p>
      </dgm:t>
    </dgm:pt>
    <dgm:pt modelId="{F52A7CD9-D40B-43A5-B56B-3C1701CD485B}">
      <dgm:prSet phldrT="[Texte]"/>
      <dgm:spPr/>
      <dgm:t>
        <a:bodyPr/>
        <a:lstStyle/>
        <a:p>
          <a:r>
            <a:rPr lang="fr-FR" dirty="0" smtClean="0"/>
            <a:t>8000$</a:t>
          </a:r>
          <a:endParaRPr lang="fr-FR" dirty="0"/>
        </a:p>
      </dgm:t>
    </dgm:pt>
    <dgm:pt modelId="{8F77517C-12E9-4A01-B728-39E16982DC94}" type="parTrans" cxnId="{A07213B0-11F5-48CA-A710-483D56182116}">
      <dgm:prSet/>
      <dgm:spPr/>
      <dgm:t>
        <a:bodyPr/>
        <a:lstStyle/>
        <a:p>
          <a:endParaRPr lang="fr-FR"/>
        </a:p>
      </dgm:t>
    </dgm:pt>
    <dgm:pt modelId="{A3B8F4EE-84EC-467C-82DC-56E25AAAC401}" type="sibTrans" cxnId="{A07213B0-11F5-48CA-A710-483D56182116}">
      <dgm:prSet/>
      <dgm:spPr/>
      <dgm:t>
        <a:bodyPr/>
        <a:lstStyle/>
        <a:p>
          <a:endParaRPr lang="fr-FR"/>
        </a:p>
      </dgm:t>
    </dgm:pt>
    <dgm:pt modelId="{D9242883-C0D3-4D86-A407-C029800DBC53}">
      <dgm:prSet phldrT="[Texte]"/>
      <dgm:spPr/>
      <dgm:t>
        <a:bodyPr/>
        <a:lstStyle/>
        <a:p>
          <a:r>
            <a:rPr lang="fr-FR" dirty="0"/>
            <a:t>Chiffre d’affaires</a:t>
          </a:r>
        </a:p>
      </dgm:t>
    </dgm:pt>
    <dgm:pt modelId="{34F6AE6B-B535-4456-984A-1D7188763064}" type="parTrans" cxnId="{8F2C170E-92FE-4E93-84DF-DF785205B7B1}">
      <dgm:prSet/>
      <dgm:spPr/>
      <dgm:t>
        <a:bodyPr/>
        <a:lstStyle/>
        <a:p>
          <a:endParaRPr lang="fr-FR"/>
        </a:p>
      </dgm:t>
    </dgm:pt>
    <dgm:pt modelId="{2D5F614B-489E-4B2B-AD95-C63B07DA20C5}" type="sibTrans" cxnId="{8F2C170E-92FE-4E93-84DF-DF785205B7B1}">
      <dgm:prSet/>
      <dgm:spPr/>
      <dgm:t>
        <a:bodyPr/>
        <a:lstStyle/>
        <a:p>
          <a:endParaRPr lang="fr-FR"/>
        </a:p>
      </dgm:t>
    </dgm:pt>
    <dgm:pt modelId="{F985CBE1-502A-47D7-8580-6577B5B1CD1E}">
      <dgm:prSet phldrT="[Texte]"/>
      <dgm:spPr/>
      <dgm:t>
        <a:bodyPr/>
        <a:lstStyle/>
        <a:p>
          <a:r>
            <a:rPr lang="fr-FR" dirty="0" smtClean="0"/>
            <a:t>10000$</a:t>
          </a:r>
          <a:endParaRPr lang="fr-FR" dirty="0"/>
        </a:p>
      </dgm:t>
    </dgm:pt>
    <dgm:pt modelId="{EEB322D4-4D82-4F59-8775-8B9DEA63175E}" type="parTrans" cxnId="{9D169013-AD10-494D-B7E6-E549B161C47D}">
      <dgm:prSet/>
      <dgm:spPr/>
      <dgm:t>
        <a:bodyPr/>
        <a:lstStyle/>
        <a:p>
          <a:endParaRPr lang="fr-FR"/>
        </a:p>
      </dgm:t>
    </dgm:pt>
    <dgm:pt modelId="{608CAA40-4097-48A9-BF9A-FCD7F60302E4}" type="sibTrans" cxnId="{9D169013-AD10-494D-B7E6-E549B161C47D}">
      <dgm:prSet/>
      <dgm:spPr/>
      <dgm:t>
        <a:bodyPr/>
        <a:lstStyle/>
        <a:p>
          <a:endParaRPr lang="fr-FR"/>
        </a:p>
      </dgm:t>
    </dgm:pt>
    <dgm:pt modelId="{F4F0B63F-F5D3-466B-B1A6-8003C6C14A12}">
      <dgm:prSet phldrT="[Texte]"/>
      <dgm:spPr/>
      <dgm:t>
        <a:bodyPr/>
        <a:lstStyle/>
        <a:p>
          <a:r>
            <a:rPr lang="fr-FR" dirty="0"/>
            <a:t>Taux de rentabilité</a:t>
          </a:r>
        </a:p>
      </dgm:t>
    </dgm:pt>
    <dgm:pt modelId="{4D343463-9433-4B71-AE00-6E4F39D17DBA}" type="parTrans" cxnId="{894247CE-0504-473B-AD2B-AD373DE069C0}">
      <dgm:prSet/>
      <dgm:spPr/>
      <dgm:t>
        <a:bodyPr/>
        <a:lstStyle/>
        <a:p>
          <a:endParaRPr lang="fr-FR"/>
        </a:p>
      </dgm:t>
    </dgm:pt>
    <dgm:pt modelId="{3EA62B78-5335-4214-8DBA-AB709DEB1D34}" type="sibTrans" cxnId="{894247CE-0504-473B-AD2B-AD373DE069C0}">
      <dgm:prSet/>
      <dgm:spPr/>
      <dgm:t>
        <a:bodyPr/>
        <a:lstStyle/>
        <a:p>
          <a:endParaRPr lang="fr-FR"/>
        </a:p>
      </dgm:t>
    </dgm:pt>
    <dgm:pt modelId="{E6E438FC-451A-417B-904B-FBA258565745}">
      <dgm:prSet phldrT="[Texte]"/>
      <dgm:spPr/>
      <dgm:t>
        <a:bodyPr/>
        <a:lstStyle/>
        <a:p>
          <a:r>
            <a:rPr lang="fr-FR" dirty="0" smtClean="0"/>
            <a:t>38%</a:t>
          </a:r>
          <a:endParaRPr lang="fr-FR" dirty="0"/>
        </a:p>
      </dgm:t>
    </dgm:pt>
    <dgm:pt modelId="{FE6320B2-0879-4CB7-A825-DEEE6DA54DF3}" type="parTrans" cxnId="{3FAC2781-6A46-4C8B-95A9-5AE4160ED015}">
      <dgm:prSet/>
      <dgm:spPr/>
      <dgm:t>
        <a:bodyPr/>
        <a:lstStyle/>
        <a:p>
          <a:endParaRPr lang="fr-FR"/>
        </a:p>
      </dgm:t>
    </dgm:pt>
    <dgm:pt modelId="{D529B7B9-D197-4029-B86B-3869B972A67A}" type="sibTrans" cxnId="{3FAC2781-6A46-4C8B-95A9-5AE4160ED015}">
      <dgm:prSet/>
      <dgm:spPr/>
      <dgm:t>
        <a:bodyPr/>
        <a:lstStyle/>
        <a:p>
          <a:endParaRPr lang="fr-FR"/>
        </a:p>
      </dgm:t>
    </dgm:pt>
    <dgm:pt modelId="{C43AC751-5665-4A00-A4E0-A3212AD79BD8}">
      <dgm:prSet phldrT="[Texte]"/>
      <dgm:spPr/>
      <dgm:t>
        <a:bodyPr/>
        <a:lstStyle/>
        <a:p>
          <a:r>
            <a:rPr lang="fr-FR" dirty="0"/>
            <a:t>Résultat</a:t>
          </a:r>
        </a:p>
      </dgm:t>
    </dgm:pt>
    <dgm:pt modelId="{5647D8FF-BE80-46DD-B355-CC7D17638DB7}" type="parTrans" cxnId="{9E357980-EA80-4DE1-9E6D-D6195751D708}">
      <dgm:prSet/>
      <dgm:spPr/>
      <dgm:t>
        <a:bodyPr/>
        <a:lstStyle/>
        <a:p>
          <a:endParaRPr lang="fr-FR"/>
        </a:p>
      </dgm:t>
    </dgm:pt>
    <dgm:pt modelId="{EBF18D5C-EF64-4CE8-9FDD-E3D756A9C72C}" type="sibTrans" cxnId="{9E357980-EA80-4DE1-9E6D-D6195751D708}">
      <dgm:prSet/>
      <dgm:spPr/>
      <dgm:t>
        <a:bodyPr/>
        <a:lstStyle/>
        <a:p>
          <a:endParaRPr lang="fr-FR"/>
        </a:p>
      </dgm:t>
    </dgm:pt>
    <dgm:pt modelId="{F8F929E3-6C1D-40F8-BE9C-A8E608B6A1A7}">
      <dgm:prSet phldrT="[Texte]"/>
      <dgm:spPr/>
      <dgm:t>
        <a:bodyPr/>
        <a:lstStyle/>
        <a:p>
          <a:r>
            <a:rPr lang="fr-FR" dirty="0" smtClean="0"/>
            <a:t>3762$</a:t>
          </a:r>
          <a:endParaRPr lang="fr-FR" dirty="0"/>
        </a:p>
      </dgm:t>
    </dgm:pt>
    <dgm:pt modelId="{41C2FDA7-1026-4D04-949E-0030A10A3228}" type="parTrans" cxnId="{68A389C6-D2A2-4629-9E19-1C770183292E}">
      <dgm:prSet/>
      <dgm:spPr/>
      <dgm:t>
        <a:bodyPr/>
        <a:lstStyle/>
        <a:p>
          <a:endParaRPr lang="fr-FR"/>
        </a:p>
      </dgm:t>
    </dgm:pt>
    <dgm:pt modelId="{4AA6DC8B-C4C3-4E2C-AE1A-4D1E82F5DC63}" type="sibTrans" cxnId="{68A389C6-D2A2-4629-9E19-1C770183292E}">
      <dgm:prSet/>
      <dgm:spPr/>
      <dgm:t>
        <a:bodyPr/>
        <a:lstStyle/>
        <a:p>
          <a:endParaRPr lang="fr-FR"/>
        </a:p>
      </dgm:t>
    </dgm:pt>
    <dgm:pt modelId="{C05C6B21-D04B-4FBA-B384-84FF5406E919}" type="pres">
      <dgm:prSet presAssocID="{2635204D-CBE2-41FA-9C99-84953EB8860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0849ADA-074D-4B8C-B422-1ED6FCB441A6}" type="pres">
      <dgm:prSet presAssocID="{2635204D-CBE2-41FA-9C99-84953EB88606}" presName="children" presStyleCnt="0"/>
      <dgm:spPr/>
    </dgm:pt>
    <dgm:pt modelId="{FD39947A-5C2B-4F1D-92BF-D7E68A5FB669}" type="pres">
      <dgm:prSet presAssocID="{2635204D-CBE2-41FA-9C99-84953EB88606}" presName="child1group" presStyleCnt="0"/>
      <dgm:spPr/>
    </dgm:pt>
    <dgm:pt modelId="{9672871F-7B7C-426D-AA95-F017D21469F4}" type="pres">
      <dgm:prSet presAssocID="{2635204D-CBE2-41FA-9C99-84953EB88606}" presName="child1" presStyleLbl="bgAcc1" presStyleIdx="0" presStyleCnt="4"/>
      <dgm:spPr/>
      <dgm:t>
        <a:bodyPr/>
        <a:lstStyle/>
        <a:p>
          <a:endParaRPr lang="fr-FR"/>
        </a:p>
      </dgm:t>
    </dgm:pt>
    <dgm:pt modelId="{D5F9A696-E884-47C4-833D-D92F99AC619B}" type="pres">
      <dgm:prSet presAssocID="{2635204D-CBE2-41FA-9C99-84953EB88606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5356B8-CFEE-46E4-9A62-3874FE53D24B}" type="pres">
      <dgm:prSet presAssocID="{2635204D-CBE2-41FA-9C99-84953EB88606}" presName="child2group" presStyleCnt="0"/>
      <dgm:spPr/>
    </dgm:pt>
    <dgm:pt modelId="{EA9073D6-DCAD-49AB-BD81-A1A14BCFE531}" type="pres">
      <dgm:prSet presAssocID="{2635204D-CBE2-41FA-9C99-84953EB88606}" presName="child2" presStyleLbl="bgAcc1" presStyleIdx="1" presStyleCnt="4"/>
      <dgm:spPr/>
      <dgm:t>
        <a:bodyPr/>
        <a:lstStyle/>
        <a:p>
          <a:endParaRPr lang="fr-FR"/>
        </a:p>
      </dgm:t>
    </dgm:pt>
    <dgm:pt modelId="{8E6C8B09-7469-4041-9C5D-616ACB34D4C6}" type="pres">
      <dgm:prSet presAssocID="{2635204D-CBE2-41FA-9C99-84953EB88606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F38FB4-C5AF-44A8-BEF3-3010001005D1}" type="pres">
      <dgm:prSet presAssocID="{2635204D-CBE2-41FA-9C99-84953EB88606}" presName="child3group" presStyleCnt="0"/>
      <dgm:spPr/>
    </dgm:pt>
    <dgm:pt modelId="{56F046F2-D0EA-45BB-9ECC-0910EF7F3650}" type="pres">
      <dgm:prSet presAssocID="{2635204D-CBE2-41FA-9C99-84953EB88606}" presName="child3" presStyleLbl="bgAcc1" presStyleIdx="2" presStyleCnt="4"/>
      <dgm:spPr/>
      <dgm:t>
        <a:bodyPr/>
        <a:lstStyle/>
        <a:p>
          <a:endParaRPr lang="fr-FR"/>
        </a:p>
      </dgm:t>
    </dgm:pt>
    <dgm:pt modelId="{CFD3D40C-8AFD-4250-81C1-34F8629E9643}" type="pres">
      <dgm:prSet presAssocID="{2635204D-CBE2-41FA-9C99-84953EB88606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C7FA01-713F-4ACB-A8AB-8ED590744C5B}" type="pres">
      <dgm:prSet presAssocID="{2635204D-CBE2-41FA-9C99-84953EB88606}" presName="child4group" presStyleCnt="0"/>
      <dgm:spPr/>
    </dgm:pt>
    <dgm:pt modelId="{5D4E691A-AC10-4A0B-9883-C8D2CFEF3AE5}" type="pres">
      <dgm:prSet presAssocID="{2635204D-CBE2-41FA-9C99-84953EB88606}" presName="child4" presStyleLbl="bgAcc1" presStyleIdx="3" presStyleCnt="4"/>
      <dgm:spPr/>
      <dgm:t>
        <a:bodyPr/>
        <a:lstStyle/>
        <a:p>
          <a:endParaRPr lang="fr-FR"/>
        </a:p>
      </dgm:t>
    </dgm:pt>
    <dgm:pt modelId="{403F9348-8F35-4A2C-B81F-78099151E47B}" type="pres">
      <dgm:prSet presAssocID="{2635204D-CBE2-41FA-9C99-84953EB88606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D642CF-F7E8-419A-9E5E-75F3270E2930}" type="pres">
      <dgm:prSet presAssocID="{2635204D-CBE2-41FA-9C99-84953EB88606}" presName="childPlaceholder" presStyleCnt="0"/>
      <dgm:spPr/>
    </dgm:pt>
    <dgm:pt modelId="{5F85709B-92F9-4FCF-8CFB-ADFD02C62238}" type="pres">
      <dgm:prSet presAssocID="{2635204D-CBE2-41FA-9C99-84953EB88606}" presName="circle" presStyleCnt="0"/>
      <dgm:spPr/>
    </dgm:pt>
    <dgm:pt modelId="{7D8CB96E-422C-45AB-AA71-AD42525451E7}" type="pres">
      <dgm:prSet presAssocID="{2635204D-CBE2-41FA-9C99-84953EB88606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43FE5E-180C-42E7-B106-AD59B024C35C}" type="pres">
      <dgm:prSet presAssocID="{2635204D-CBE2-41FA-9C99-84953EB88606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130AB1-2002-45B2-AD94-02E3D018F242}" type="pres">
      <dgm:prSet presAssocID="{2635204D-CBE2-41FA-9C99-84953EB88606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002496-22EE-4233-AEA7-001F32328407}" type="pres">
      <dgm:prSet presAssocID="{2635204D-CBE2-41FA-9C99-84953EB88606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234A8E-A8FF-4C16-8378-F2AC705F50C7}" type="pres">
      <dgm:prSet presAssocID="{2635204D-CBE2-41FA-9C99-84953EB88606}" presName="quadrantPlaceholder" presStyleCnt="0"/>
      <dgm:spPr/>
    </dgm:pt>
    <dgm:pt modelId="{C440426A-1797-443F-834E-A4454644C58E}" type="pres">
      <dgm:prSet presAssocID="{2635204D-CBE2-41FA-9C99-84953EB88606}" presName="center1" presStyleLbl="fgShp" presStyleIdx="0" presStyleCnt="2"/>
      <dgm:spPr/>
    </dgm:pt>
    <dgm:pt modelId="{606922A9-A43A-46EC-AEE7-EF7F10F22926}" type="pres">
      <dgm:prSet presAssocID="{2635204D-CBE2-41FA-9C99-84953EB88606}" presName="center2" presStyleLbl="fgShp" presStyleIdx="1" presStyleCnt="2"/>
      <dgm:spPr/>
    </dgm:pt>
  </dgm:ptLst>
  <dgm:cxnLst>
    <dgm:cxn modelId="{9B42230F-97F0-4288-A314-6F16CB9242C6}" type="presOf" srcId="{F52A7CD9-D40B-43A5-B56B-3C1701CD485B}" destId="{9672871F-7B7C-426D-AA95-F017D21469F4}" srcOrd="0" destOrd="0" presId="urn:microsoft.com/office/officeart/2005/8/layout/cycle4"/>
    <dgm:cxn modelId="{A07213B0-11F5-48CA-A710-483D56182116}" srcId="{0960CE31-DA41-4C9E-AA71-28372C524B36}" destId="{F52A7CD9-D40B-43A5-B56B-3C1701CD485B}" srcOrd="0" destOrd="0" parTransId="{8F77517C-12E9-4A01-B728-39E16982DC94}" sibTransId="{A3B8F4EE-84EC-467C-82DC-56E25AAAC401}"/>
    <dgm:cxn modelId="{68A389C6-D2A2-4629-9E19-1C770183292E}" srcId="{C43AC751-5665-4A00-A4E0-A3212AD79BD8}" destId="{F8F929E3-6C1D-40F8-BE9C-A8E608B6A1A7}" srcOrd="0" destOrd="0" parTransId="{41C2FDA7-1026-4D04-949E-0030A10A3228}" sibTransId="{4AA6DC8B-C4C3-4E2C-AE1A-4D1E82F5DC63}"/>
    <dgm:cxn modelId="{A795BB81-D506-4201-A3CF-664F2C680F9A}" type="presOf" srcId="{E6E438FC-451A-417B-904B-FBA258565745}" destId="{56F046F2-D0EA-45BB-9ECC-0910EF7F3650}" srcOrd="0" destOrd="0" presId="urn:microsoft.com/office/officeart/2005/8/layout/cycle4"/>
    <dgm:cxn modelId="{894247CE-0504-473B-AD2B-AD373DE069C0}" srcId="{2635204D-CBE2-41FA-9C99-84953EB88606}" destId="{F4F0B63F-F5D3-466B-B1A6-8003C6C14A12}" srcOrd="2" destOrd="0" parTransId="{4D343463-9433-4B71-AE00-6E4F39D17DBA}" sibTransId="{3EA62B78-5335-4214-8DBA-AB709DEB1D34}"/>
    <dgm:cxn modelId="{02EEC115-3573-4AD8-8A4B-8F5959470A94}" type="presOf" srcId="{F985CBE1-502A-47D7-8580-6577B5B1CD1E}" destId="{8E6C8B09-7469-4041-9C5D-616ACB34D4C6}" srcOrd="1" destOrd="0" presId="urn:microsoft.com/office/officeart/2005/8/layout/cycle4"/>
    <dgm:cxn modelId="{FCF633F3-1C33-4A92-9CE9-2E05320CC6B8}" type="presOf" srcId="{D9242883-C0D3-4D86-A407-C029800DBC53}" destId="{E943FE5E-180C-42E7-B106-AD59B024C35C}" srcOrd="0" destOrd="0" presId="urn:microsoft.com/office/officeart/2005/8/layout/cycle4"/>
    <dgm:cxn modelId="{887E2499-A95D-49A2-A40B-4BE04EAFCE27}" type="presOf" srcId="{F985CBE1-502A-47D7-8580-6577B5B1CD1E}" destId="{EA9073D6-DCAD-49AB-BD81-A1A14BCFE531}" srcOrd="0" destOrd="0" presId="urn:microsoft.com/office/officeart/2005/8/layout/cycle4"/>
    <dgm:cxn modelId="{13BB645F-C2C5-4A8C-8A0D-A82021C2EB86}" type="presOf" srcId="{F8F929E3-6C1D-40F8-BE9C-A8E608B6A1A7}" destId="{403F9348-8F35-4A2C-B81F-78099151E47B}" srcOrd="1" destOrd="0" presId="urn:microsoft.com/office/officeart/2005/8/layout/cycle4"/>
    <dgm:cxn modelId="{DCEF1EEE-DAC3-4458-B292-FCA96A609CAE}" type="presOf" srcId="{F52A7CD9-D40B-43A5-B56B-3C1701CD485B}" destId="{D5F9A696-E884-47C4-833D-D92F99AC619B}" srcOrd="1" destOrd="0" presId="urn:microsoft.com/office/officeart/2005/8/layout/cycle4"/>
    <dgm:cxn modelId="{3FAC2781-6A46-4C8B-95A9-5AE4160ED015}" srcId="{F4F0B63F-F5D3-466B-B1A6-8003C6C14A12}" destId="{E6E438FC-451A-417B-904B-FBA258565745}" srcOrd="0" destOrd="0" parTransId="{FE6320B2-0879-4CB7-A825-DEEE6DA54DF3}" sibTransId="{D529B7B9-D197-4029-B86B-3869B972A67A}"/>
    <dgm:cxn modelId="{2E8BB7C7-8160-4ED5-933D-93217CD27CFD}" type="presOf" srcId="{C43AC751-5665-4A00-A4E0-A3212AD79BD8}" destId="{C7002496-22EE-4233-AEA7-001F32328407}" srcOrd="0" destOrd="0" presId="urn:microsoft.com/office/officeart/2005/8/layout/cycle4"/>
    <dgm:cxn modelId="{9D169013-AD10-494D-B7E6-E549B161C47D}" srcId="{D9242883-C0D3-4D86-A407-C029800DBC53}" destId="{F985CBE1-502A-47D7-8580-6577B5B1CD1E}" srcOrd="0" destOrd="0" parTransId="{EEB322D4-4D82-4F59-8775-8B9DEA63175E}" sibTransId="{608CAA40-4097-48A9-BF9A-FCD7F60302E4}"/>
    <dgm:cxn modelId="{7A5B7409-B8AC-459D-A5E9-E551DFA292DE}" type="presOf" srcId="{0960CE31-DA41-4C9E-AA71-28372C524B36}" destId="{7D8CB96E-422C-45AB-AA71-AD42525451E7}" srcOrd="0" destOrd="0" presId="urn:microsoft.com/office/officeart/2005/8/layout/cycle4"/>
    <dgm:cxn modelId="{D1ADA8B5-C73F-48B0-B952-F77AB466CBF5}" type="presOf" srcId="{E6E438FC-451A-417B-904B-FBA258565745}" destId="{CFD3D40C-8AFD-4250-81C1-34F8629E9643}" srcOrd="1" destOrd="0" presId="urn:microsoft.com/office/officeart/2005/8/layout/cycle4"/>
    <dgm:cxn modelId="{F78D3075-B399-4E94-A289-D1E70DE19AF5}" srcId="{2635204D-CBE2-41FA-9C99-84953EB88606}" destId="{0960CE31-DA41-4C9E-AA71-28372C524B36}" srcOrd="0" destOrd="0" parTransId="{E93A8030-B113-4AEC-9CBA-DD2BD835023A}" sibTransId="{3103AA30-3696-4CCE-9642-E007FBAE9851}"/>
    <dgm:cxn modelId="{BD6FC1EB-F9A5-46BB-A150-BF9821734025}" type="presOf" srcId="{F4F0B63F-F5D3-466B-B1A6-8003C6C14A12}" destId="{BD130AB1-2002-45B2-AD94-02E3D018F242}" srcOrd="0" destOrd="0" presId="urn:microsoft.com/office/officeart/2005/8/layout/cycle4"/>
    <dgm:cxn modelId="{14CC4547-6AB3-4AF2-90D7-34405979F51B}" type="presOf" srcId="{2635204D-CBE2-41FA-9C99-84953EB88606}" destId="{C05C6B21-D04B-4FBA-B384-84FF5406E919}" srcOrd="0" destOrd="0" presId="urn:microsoft.com/office/officeart/2005/8/layout/cycle4"/>
    <dgm:cxn modelId="{8F2C170E-92FE-4E93-84DF-DF785205B7B1}" srcId="{2635204D-CBE2-41FA-9C99-84953EB88606}" destId="{D9242883-C0D3-4D86-A407-C029800DBC53}" srcOrd="1" destOrd="0" parTransId="{34F6AE6B-B535-4456-984A-1D7188763064}" sibTransId="{2D5F614B-489E-4B2B-AD95-C63B07DA20C5}"/>
    <dgm:cxn modelId="{25671837-810C-41DE-AA9B-34CDDF28B2B4}" type="presOf" srcId="{F8F929E3-6C1D-40F8-BE9C-A8E608B6A1A7}" destId="{5D4E691A-AC10-4A0B-9883-C8D2CFEF3AE5}" srcOrd="0" destOrd="0" presId="urn:microsoft.com/office/officeart/2005/8/layout/cycle4"/>
    <dgm:cxn modelId="{9E357980-EA80-4DE1-9E6D-D6195751D708}" srcId="{2635204D-CBE2-41FA-9C99-84953EB88606}" destId="{C43AC751-5665-4A00-A4E0-A3212AD79BD8}" srcOrd="3" destOrd="0" parTransId="{5647D8FF-BE80-46DD-B355-CC7D17638DB7}" sibTransId="{EBF18D5C-EF64-4CE8-9FDD-E3D756A9C72C}"/>
    <dgm:cxn modelId="{B11298CD-AEE4-4ED8-B736-B94726DD446F}" type="presParOf" srcId="{C05C6B21-D04B-4FBA-B384-84FF5406E919}" destId="{A0849ADA-074D-4B8C-B422-1ED6FCB441A6}" srcOrd="0" destOrd="0" presId="urn:microsoft.com/office/officeart/2005/8/layout/cycle4"/>
    <dgm:cxn modelId="{C91223DC-4F49-4D4C-9E8D-60FD9AA5B1E2}" type="presParOf" srcId="{A0849ADA-074D-4B8C-B422-1ED6FCB441A6}" destId="{FD39947A-5C2B-4F1D-92BF-D7E68A5FB669}" srcOrd="0" destOrd="0" presId="urn:microsoft.com/office/officeart/2005/8/layout/cycle4"/>
    <dgm:cxn modelId="{78D1BB54-45F1-4DCD-9FAA-A158FA72FD6F}" type="presParOf" srcId="{FD39947A-5C2B-4F1D-92BF-D7E68A5FB669}" destId="{9672871F-7B7C-426D-AA95-F017D21469F4}" srcOrd="0" destOrd="0" presId="urn:microsoft.com/office/officeart/2005/8/layout/cycle4"/>
    <dgm:cxn modelId="{B7CF8628-D87F-4D41-A37A-FB9FA06BAE81}" type="presParOf" srcId="{FD39947A-5C2B-4F1D-92BF-D7E68A5FB669}" destId="{D5F9A696-E884-47C4-833D-D92F99AC619B}" srcOrd="1" destOrd="0" presId="urn:microsoft.com/office/officeart/2005/8/layout/cycle4"/>
    <dgm:cxn modelId="{49C40CE2-50AD-406D-94CD-7C210BB4601D}" type="presParOf" srcId="{A0849ADA-074D-4B8C-B422-1ED6FCB441A6}" destId="{D05356B8-CFEE-46E4-9A62-3874FE53D24B}" srcOrd="1" destOrd="0" presId="urn:microsoft.com/office/officeart/2005/8/layout/cycle4"/>
    <dgm:cxn modelId="{B299C9AC-77EA-41B9-8472-295B42DB976F}" type="presParOf" srcId="{D05356B8-CFEE-46E4-9A62-3874FE53D24B}" destId="{EA9073D6-DCAD-49AB-BD81-A1A14BCFE531}" srcOrd="0" destOrd="0" presId="urn:microsoft.com/office/officeart/2005/8/layout/cycle4"/>
    <dgm:cxn modelId="{F8BB4449-D8B9-4724-B731-1940CD983525}" type="presParOf" srcId="{D05356B8-CFEE-46E4-9A62-3874FE53D24B}" destId="{8E6C8B09-7469-4041-9C5D-616ACB34D4C6}" srcOrd="1" destOrd="0" presId="urn:microsoft.com/office/officeart/2005/8/layout/cycle4"/>
    <dgm:cxn modelId="{0E758DF6-8163-42FD-9CB5-182D46D2085B}" type="presParOf" srcId="{A0849ADA-074D-4B8C-B422-1ED6FCB441A6}" destId="{B7F38FB4-C5AF-44A8-BEF3-3010001005D1}" srcOrd="2" destOrd="0" presId="urn:microsoft.com/office/officeart/2005/8/layout/cycle4"/>
    <dgm:cxn modelId="{0DE3CAD9-257E-4E38-8410-10A6269CB2A5}" type="presParOf" srcId="{B7F38FB4-C5AF-44A8-BEF3-3010001005D1}" destId="{56F046F2-D0EA-45BB-9ECC-0910EF7F3650}" srcOrd="0" destOrd="0" presId="urn:microsoft.com/office/officeart/2005/8/layout/cycle4"/>
    <dgm:cxn modelId="{FF320C6C-E07B-4A9A-9553-089686AC4EBA}" type="presParOf" srcId="{B7F38FB4-C5AF-44A8-BEF3-3010001005D1}" destId="{CFD3D40C-8AFD-4250-81C1-34F8629E9643}" srcOrd="1" destOrd="0" presId="urn:microsoft.com/office/officeart/2005/8/layout/cycle4"/>
    <dgm:cxn modelId="{6E3B6791-A918-4E77-9B70-AA0F564C670E}" type="presParOf" srcId="{A0849ADA-074D-4B8C-B422-1ED6FCB441A6}" destId="{E4C7FA01-713F-4ACB-A8AB-8ED590744C5B}" srcOrd="3" destOrd="0" presId="urn:microsoft.com/office/officeart/2005/8/layout/cycle4"/>
    <dgm:cxn modelId="{FBB70F15-E354-4566-BA7F-B42785B7BB84}" type="presParOf" srcId="{E4C7FA01-713F-4ACB-A8AB-8ED590744C5B}" destId="{5D4E691A-AC10-4A0B-9883-C8D2CFEF3AE5}" srcOrd="0" destOrd="0" presId="urn:microsoft.com/office/officeart/2005/8/layout/cycle4"/>
    <dgm:cxn modelId="{E4134CFA-89EC-44B2-9C23-EEC8A18D65B9}" type="presParOf" srcId="{E4C7FA01-713F-4ACB-A8AB-8ED590744C5B}" destId="{403F9348-8F35-4A2C-B81F-78099151E47B}" srcOrd="1" destOrd="0" presId="urn:microsoft.com/office/officeart/2005/8/layout/cycle4"/>
    <dgm:cxn modelId="{8F4FFE91-D6F5-48CB-BFD4-DC7F8DF732D5}" type="presParOf" srcId="{A0849ADA-074D-4B8C-B422-1ED6FCB441A6}" destId="{3ED642CF-F7E8-419A-9E5E-75F3270E2930}" srcOrd="4" destOrd="0" presId="urn:microsoft.com/office/officeart/2005/8/layout/cycle4"/>
    <dgm:cxn modelId="{5B64648D-7149-4DD6-BF43-7F651194D835}" type="presParOf" srcId="{C05C6B21-D04B-4FBA-B384-84FF5406E919}" destId="{5F85709B-92F9-4FCF-8CFB-ADFD02C62238}" srcOrd="1" destOrd="0" presId="urn:microsoft.com/office/officeart/2005/8/layout/cycle4"/>
    <dgm:cxn modelId="{ABF2B518-B3AD-4D69-BCEA-D6C0E2841FF5}" type="presParOf" srcId="{5F85709B-92F9-4FCF-8CFB-ADFD02C62238}" destId="{7D8CB96E-422C-45AB-AA71-AD42525451E7}" srcOrd="0" destOrd="0" presId="urn:microsoft.com/office/officeart/2005/8/layout/cycle4"/>
    <dgm:cxn modelId="{1DA9FFB3-CF7F-4E87-B1CE-9798D24A83D9}" type="presParOf" srcId="{5F85709B-92F9-4FCF-8CFB-ADFD02C62238}" destId="{E943FE5E-180C-42E7-B106-AD59B024C35C}" srcOrd="1" destOrd="0" presId="urn:microsoft.com/office/officeart/2005/8/layout/cycle4"/>
    <dgm:cxn modelId="{48499F90-2F5C-4535-8202-7C75401F268C}" type="presParOf" srcId="{5F85709B-92F9-4FCF-8CFB-ADFD02C62238}" destId="{BD130AB1-2002-45B2-AD94-02E3D018F242}" srcOrd="2" destOrd="0" presId="urn:microsoft.com/office/officeart/2005/8/layout/cycle4"/>
    <dgm:cxn modelId="{3C317526-E4EC-4428-BCB8-E626A6F1246C}" type="presParOf" srcId="{5F85709B-92F9-4FCF-8CFB-ADFD02C62238}" destId="{C7002496-22EE-4233-AEA7-001F32328407}" srcOrd="3" destOrd="0" presId="urn:microsoft.com/office/officeart/2005/8/layout/cycle4"/>
    <dgm:cxn modelId="{2C42CF6C-62CC-45E9-A797-A32E704D4962}" type="presParOf" srcId="{5F85709B-92F9-4FCF-8CFB-ADFD02C62238}" destId="{59234A8E-A8FF-4C16-8378-F2AC705F50C7}" srcOrd="4" destOrd="0" presId="urn:microsoft.com/office/officeart/2005/8/layout/cycle4"/>
    <dgm:cxn modelId="{0EF6A72D-C55B-47E9-AB32-6724A4932043}" type="presParOf" srcId="{C05C6B21-D04B-4FBA-B384-84FF5406E919}" destId="{C440426A-1797-443F-834E-A4454644C58E}" srcOrd="2" destOrd="0" presId="urn:microsoft.com/office/officeart/2005/8/layout/cycle4"/>
    <dgm:cxn modelId="{E9469F7F-311D-4D30-BB00-A1573EA5A42D}" type="presParOf" srcId="{C05C6B21-D04B-4FBA-B384-84FF5406E919}" destId="{606922A9-A43A-46EC-AEE7-EF7F10F2292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D3F23-DF54-4E57-B840-023FDFB483B5}">
      <dsp:nvSpPr>
        <dsp:cNvPr id="0" name=""/>
        <dsp:cNvSpPr/>
      </dsp:nvSpPr>
      <dsp:spPr>
        <a:xfrm>
          <a:off x="4264181" y="0"/>
          <a:ext cx="1644628" cy="1502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Accident médical</a:t>
          </a:r>
          <a:endParaRPr lang="fr-FR" sz="1700" kern="1200" dirty="0"/>
        </a:p>
      </dsp:txBody>
      <dsp:txXfrm>
        <a:off x="4505031" y="220039"/>
        <a:ext cx="1162928" cy="1062442"/>
      </dsp:txXfrm>
    </dsp:sp>
    <dsp:sp modelId="{8D3110F6-729B-48C0-8CD7-441EF9499180}">
      <dsp:nvSpPr>
        <dsp:cNvPr id="0" name=""/>
        <dsp:cNvSpPr/>
      </dsp:nvSpPr>
      <dsp:spPr>
        <a:xfrm rot="1250165">
          <a:off x="5910647" y="702877"/>
          <a:ext cx="183166" cy="793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5912444" y="851863"/>
        <a:ext cx="128216" cy="476278"/>
      </dsp:txXfrm>
    </dsp:sp>
    <dsp:sp modelId="{06B7EEB3-1FA6-475B-BF31-9275D1C61BA7}">
      <dsp:nvSpPr>
        <dsp:cNvPr id="0" name=""/>
        <dsp:cNvSpPr/>
      </dsp:nvSpPr>
      <dsp:spPr>
        <a:xfrm>
          <a:off x="6048567" y="887604"/>
          <a:ext cx="1733133" cy="1119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i="0" kern="1200" dirty="0" smtClean="0"/>
            <a:t>erreur médicale</a:t>
          </a:r>
          <a:endParaRPr lang="fr-FR" sz="1700" kern="1200" dirty="0"/>
        </a:p>
      </dsp:txBody>
      <dsp:txXfrm>
        <a:off x="6302378" y="1051510"/>
        <a:ext cx="1225511" cy="791405"/>
      </dsp:txXfrm>
    </dsp:sp>
    <dsp:sp modelId="{F8624E80-C5D7-4F9F-BDBC-AFFA180ABBAF}">
      <dsp:nvSpPr>
        <dsp:cNvPr id="0" name=""/>
        <dsp:cNvSpPr/>
      </dsp:nvSpPr>
      <dsp:spPr>
        <a:xfrm rot="8241647">
          <a:off x="5885625" y="1789541"/>
          <a:ext cx="453419" cy="793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10800000">
        <a:off x="6003671" y="1902229"/>
        <a:ext cx="317393" cy="476278"/>
      </dsp:txXfrm>
    </dsp:sp>
    <dsp:sp modelId="{6E3FFA48-18D1-4149-BB24-8067DCF65F24}">
      <dsp:nvSpPr>
        <dsp:cNvPr id="0" name=""/>
        <dsp:cNvSpPr/>
      </dsp:nvSpPr>
      <dsp:spPr>
        <a:xfrm>
          <a:off x="4283071" y="2367074"/>
          <a:ext cx="1901653" cy="12564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Accident </a:t>
          </a:r>
          <a:r>
            <a:rPr lang="fr-FR" sz="1700" b="0" i="0" kern="1200" dirty="0" smtClean="0"/>
            <a:t>de prévention ou de diagnostic</a:t>
          </a:r>
          <a:endParaRPr lang="fr-FR" sz="1700" kern="1200" dirty="0"/>
        </a:p>
      </dsp:txBody>
      <dsp:txXfrm>
        <a:off x="4561562" y="2551081"/>
        <a:ext cx="1344671" cy="888465"/>
      </dsp:txXfrm>
    </dsp:sp>
    <dsp:sp modelId="{D4A1BC50-2FFF-45BB-9482-37BF841C1BE3}">
      <dsp:nvSpPr>
        <dsp:cNvPr id="0" name=""/>
        <dsp:cNvSpPr/>
      </dsp:nvSpPr>
      <dsp:spPr>
        <a:xfrm rot="15974513">
          <a:off x="4934950" y="1550517"/>
          <a:ext cx="460231" cy="793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10800000">
        <a:off x="5008509" y="1778162"/>
        <a:ext cx="322162" cy="476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ACF80-6F52-4826-AFBB-5A9267AD9C4C}">
      <dsp:nvSpPr>
        <dsp:cNvPr id="0" name=""/>
        <dsp:cNvSpPr/>
      </dsp:nvSpPr>
      <dsp:spPr>
        <a:xfrm>
          <a:off x="3083" y="1050923"/>
          <a:ext cx="2885354" cy="21538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Perte de temps considérables lors de la recherche de leurs dossiers médicaux et de contretemps  liés aux différents rendez-vous avec leurs médecins.</a:t>
          </a:r>
          <a:endParaRPr lang="fr-FR" sz="2000" kern="1200"/>
        </a:p>
      </dsp:txBody>
      <dsp:txXfrm>
        <a:off x="53550" y="1101390"/>
        <a:ext cx="2784420" cy="2103389"/>
      </dsp:txXfrm>
    </dsp:sp>
    <dsp:sp modelId="{1F37C2C5-253A-4196-A9F4-C59293058AD3}">
      <dsp:nvSpPr>
        <dsp:cNvPr id="0" name=""/>
        <dsp:cNvSpPr/>
      </dsp:nvSpPr>
      <dsp:spPr>
        <a:xfrm>
          <a:off x="3083" y="3204779"/>
          <a:ext cx="2885354" cy="926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82550" bIns="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>
        <a:off x="3083" y="3204779"/>
        <a:ext cx="2031939" cy="926158"/>
      </dsp:txXfrm>
    </dsp:sp>
    <dsp:sp modelId="{8BC5CE5D-A2A8-4DDF-B32E-5427C8405CF9}">
      <dsp:nvSpPr>
        <dsp:cNvPr id="0" name=""/>
        <dsp:cNvSpPr/>
      </dsp:nvSpPr>
      <dsp:spPr>
        <a:xfrm>
          <a:off x="0" y="3136565"/>
          <a:ext cx="2923626" cy="1021831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F86D1-2508-4FEE-AEBE-EB9EBED34A03}">
      <dsp:nvSpPr>
        <dsp:cNvPr id="0" name=""/>
        <dsp:cNvSpPr/>
      </dsp:nvSpPr>
      <dsp:spPr>
        <a:xfrm>
          <a:off x="4333585" y="1041723"/>
          <a:ext cx="2885354" cy="21538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Manque d’un suivi adéquat de leurs dossiers 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fr-FR" sz="2000" kern="1200" dirty="0"/>
        </a:p>
      </dsp:txBody>
      <dsp:txXfrm>
        <a:off x="4384052" y="1092190"/>
        <a:ext cx="2784420" cy="2103389"/>
      </dsp:txXfrm>
    </dsp:sp>
    <dsp:sp modelId="{81649E79-5090-415D-B1EF-C31BE9146267}">
      <dsp:nvSpPr>
        <dsp:cNvPr id="0" name=""/>
        <dsp:cNvSpPr/>
      </dsp:nvSpPr>
      <dsp:spPr>
        <a:xfrm>
          <a:off x="4333585" y="3195579"/>
          <a:ext cx="2885354" cy="926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82550" bIns="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>
        <a:off x="4333585" y="3195579"/>
        <a:ext cx="2031939" cy="926158"/>
      </dsp:txXfrm>
    </dsp:sp>
    <dsp:sp modelId="{383DFE2E-CC74-4C6C-BB21-997154237F4C}">
      <dsp:nvSpPr>
        <dsp:cNvPr id="0" name=""/>
        <dsp:cNvSpPr/>
      </dsp:nvSpPr>
      <dsp:spPr>
        <a:xfrm>
          <a:off x="4620087" y="3117236"/>
          <a:ext cx="2345665" cy="105863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65408-E9E9-406E-98B4-0FAE00B34853}">
      <dsp:nvSpPr>
        <dsp:cNvPr id="0" name=""/>
        <dsp:cNvSpPr/>
      </dsp:nvSpPr>
      <dsp:spPr>
        <a:xfrm>
          <a:off x="779937" y="524402"/>
          <a:ext cx="2549814" cy="2228858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455930-4BF2-4F55-AB6E-783343EB00F8}">
      <dsp:nvSpPr>
        <dsp:cNvPr id="0" name=""/>
        <dsp:cNvSpPr/>
      </dsp:nvSpPr>
      <dsp:spPr>
        <a:xfrm>
          <a:off x="140" y="856045"/>
          <a:ext cx="1559594" cy="156557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Production </a:t>
          </a:r>
        </a:p>
      </dsp:txBody>
      <dsp:txXfrm>
        <a:off x="228537" y="1085318"/>
        <a:ext cx="1102800" cy="1107027"/>
      </dsp:txXfrm>
    </dsp:sp>
    <dsp:sp modelId="{E15CD1D3-1AF9-4477-8037-7BFA9BBFBE06}">
      <dsp:nvSpPr>
        <dsp:cNvPr id="0" name=""/>
        <dsp:cNvSpPr/>
      </dsp:nvSpPr>
      <dsp:spPr>
        <a:xfrm>
          <a:off x="4506829" y="524402"/>
          <a:ext cx="2549814" cy="2228858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7AC020-87E6-4F0F-81B4-E00794EF8127}">
      <dsp:nvSpPr>
        <dsp:cNvPr id="0" name=""/>
        <dsp:cNvSpPr/>
      </dsp:nvSpPr>
      <dsp:spPr>
        <a:xfrm>
          <a:off x="3489115" y="596015"/>
          <a:ext cx="2035427" cy="208563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591173"/>
                <a:satOff val="7783"/>
                <a:lumOff val="466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591173"/>
                <a:satOff val="7783"/>
                <a:lumOff val="466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591173"/>
                <a:satOff val="7783"/>
                <a:lumOff val="466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Vente (B to C)</a:t>
          </a:r>
        </a:p>
      </dsp:txBody>
      <dsp:txXfrm>
        <a:off x="3787196" y="901449"/>
        <a:ext cx="1439265" cy="14747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A0D7A-BFB0-4EE0-AF92-2401A19DD5A4}">
      <dsp:nvSpPr>
        <dsp:cNvPr id="0" name=""/>
        <dsp:cNvSpPr/>
      </dsp:nvSpPr>
      <dsp:spPr>
        <a:xfrm rot="10800000">
          <a:off x="1043635" y="2247"/>
          <a:ext cx="3256201" cy="893858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4167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Prix: </a:t>
          </a:r>
          <a:r>
            <a:rPr lang="fr-FR" sz="1400" kern="1200" dirty="0" smtClean="0"/>
            <a:t>50$ </a:t>
          </a:r>
          <a:r>
            <a:rPr lang="fr-FR" sz="1400" kern="1200" dirty="0"/>
            <a:t>par </a:t>
          </a:r>
          <a:r>
            <a:rPr lang="fr-FR" sz="1400" kern="1200" dirty="0" smtClean="0"/>
            <a:t>réabonnement aux hôpitaux et 20$ paiement mensuel  </a:t>
          </a:r>
          <a:endParaRPr lang="fr-FR" sz="1400" kern="1200" dirty="0"/>
        </a:p>
      </dsp:txBody>
      <dsp:txXfrm rot="10800000">
        <a:off x="1267099" y="2247"/>
        <a:ext cx="3032737" cy="893858"/>
      </dsp:txXfrm>
    </dsp:sp>
    <dsp:sp modelId="{D3DFC339-54F6-4CE5-A9A3-3F8B0B77A9F2}">
      <dsp:nvSpPr>
        <dsp:cNvPr id="0" name=""/>
        <dsp:cNvSpPr/>
      </dsp:nvSpPr>
      <dsp:spPr>
        <a:xfrm>
          <a:off x="596706" y="2247"/>
          <a:ext cx="893858" cy="8938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AE11EE2-C47A-42FB-A62C-A003760A3576}">
      <dsp:nvSpPr>
        <dsp:cNvPr id="0" name=""/>
        <dsp:cNvSpPr/>
      </dsp:nvSpPr>
      <dsp:spPr>
        <a:xfrm rot="10800000">
          <a:off x="1043635" y="1162929"/>
          <a:ext cx="3256201" cy="893858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4167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Prix: </a:t>
          </a:r>
          <a:r>
            <a:rPr lang="fr-FR" sz="1400" kern="1200" dirty="0" smtClean="0"/>
            <a:t>3$ </a:t>
          </a:r>
          <a:r>
            <a:rPr lang="fr-FR" sz="1400" kern="1200" dirty="0"/>
            <a:t>par </a:t>
          </a:r>
          <a:r>
            <a:rPr lang="fr-FR" sz="1400" kern="1200" dirty="0" smtClean="0"/>
            <a:t>réabonnement aux malades et 1</a:t>
          </a:r>
          <a:r>
            <a:rPr lang="en-US" sz="1400" kern="1200" dirty="0" smtClean="0"/>
            <a:t>$ paiement </a:t>
          </a:r>
          <a:r>
            <a:rPr lang="fr-FR" sz="1400" kern="1200" dirty="0" smtClean="0"/>
            <a:t>mensuel  pour la  réception des SMS via à son </a:t>
          </a:r>
          <a:r>
            <a:rPr lang="fr-CD" sz="1400" kern="1200" dirty="0" smtClean="0"/>
            <a:t>téléphone </a:t>
          </a:r>
          <a:r>
            <a:rPr lang="fr-CD" sz="1400" kern="1200" dirty="0" smtClean="0"/>
            <a:t>mobile</a:t>
          </a:r>
          <a:endParaRPr lang="fr-FR" sz="1400" kern="1200" dirty="0"/>
        </a:p>
      </dsp:txBody>
      <dsp:txXfrm rot="10800000">
        <a:off x="1267099" y="1162929"/>
        <a:ext cx="3032737" cy="893858"/>
      </dsp:txXfrm>
    </dsp:sp>
    <dsp:sp modelId="{AB0B3B86-9B7F-4A2C-8742-73FABD333084}">
      <dsp:nvSpPr>
        <dsp:cNvPr id="0" name=""/>
        <dsp:cNvSpPr/>
      </dsp:nvSpPr>
      <dsp:spPr>
        <a:xfrm>
          <a:off x="596706" y="1162929"/>
          <a:ext cx="893858" cy="89385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5E7F8A1-8D55-4C04-AB18-67C017DC2136}">
      <dsp:nvSpPr>
        <dsp:cNvPr id="0" name=""/>
        <dsp:cNvSpPr/>
      </dsp:nvSpPr>
      <dsp:spPr>
        <a:xfrm rot="10800000">
          <a:off x="1043635" y="2323611"/>
          <a:ext cx="3256201" cy="893858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4167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Demande: </a:t>
          </a:r>
          <a:r>
            <a:rPr lang="fr-FR" sz="1400" kern="1200" dirty="0" smtClean="0"/>
            <a:t>20  hôpitaux et 250 malades </a:t>
          </a:r>
          <a:r>
            <a:rPr lang="fr-FR" sz="1400" kern="1200" dirty="0" smtClean="0"/>
            <a:t>par mois </a:t>
          </a:r>
          <a:r>
            <a:rPr lang="fr-FR" sz="1400" kern="1200" dirty="0" smtClean="0"/>
            <a:t>pour l’année 2022</a:t>
          </a:r>
          <a:endParaRPr lang="fr-FR" sz="1400" kern="1200" dirty="0"/>
        </a:p>
      </dsp:txBody>
      <dsp:txXfrm rot="10800000">
        <a:off x="1267099" y="2323611"/>
        <a:ext cx="3032737" cy="893858"/>
      </dsp:txXfrm>
    </dsp:sp>
    <dsp:sp modelId="{F96B4C3D-9455-4286-8E26-445B3A062CEB}">
      <dsp:nvSpPr>
        <dsp:cNvPr id="0" name=""/>
        <dsp:cNvSpPr/>
      </dsp:nvSpPr>
      <dsp:spPr>
        <a:xfrm>
          <a:off x="596706" y="2323611"/>
          <a:ext cx="893858" cy="89385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C4E67-32FD-47BC-BE7F-82B0716C9082}">
      <dsp:nvSpPr>
        <dsp:cNvPr id="0" name=""/>
        <dsp:cNvSpPr/>
      </dsp:nvSpPr>
      <dsp:spPr>
        <a:xfrm>
          <a:off x="641173" y="0"/>
          <a:ext cx="7420864" cy="463804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126A39-9F5E-4D16-BE45-3B396119E625}">
      <dsp:nvSpPr>
        <dsp:cNvPr id="0" name=""/>
        <dsp:cNvSpPr/>
      </dsp:nvSpPr>
      <dsp:spPr>
        <a:xfrm>
          <a:off x="1583623" y="3201175"/>
          <a:ext cx="192942" cy="1929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7A9546-6CD1-45E8-A0F9-6E3BC9541178}">
      <dsp:nvSpPr>
        <dsp:cNvPr id="0" name=""/>
        <dsp:cNvSpPr/>
      </dsp:nvSpPr>
      <dsp:spPr>
        <a:xfrm>
          <a:off x="1680094" y="3297646"/>
          <a:ext cx="1729061" cy="134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36" tIns="0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2023</a:t>
          </a:r>
          <a:endParaRPr lang="fr-FR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50 Hôpitaux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200 Malades</a:t>
          </a:r>
          <a:endParaRPr lang="fr-FR" sz="2100" kern="1200" dirty="0"/>
        </a:p>
      </dsp:txBody>
      <dsp:txXfrm>
        <a:off x="1680094" y="3297646"/>
        <a:ext cx="1729061" cy="1340393"/>
      </dsp:txXfrm>
    </dsp:sp>
    <dsp:sp modelId="{7FC66C0B-6713-4A55-8E7A-05178683676D}">
      <dsp:nvSpPr>
        <dsp:cNvPr id="0" name=""/>
        <dsp:cNvSpPr/>
      </dsp:nvSpPr>
      <dsp:spPr>
        <a:xfrm>
          <a:off x="3286712" y="1940555"/>
          <a:ext cx="348780" cy="3487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7DA0F1-B223-43C2-B63C-28B6B88F458D}">
      <dsp:nvSpPr>
        <dsp:cNvPr id="0" name=""/>
        <dsp:cNvSpPr/>
      </dsp:nvSpPr>
      <dsp:spPr>
        <a:xfrm>
          <a:off x="3461102" y="2114946"/>
          <a:ext cx="1781007" cy="252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12" tIns="0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/>
            <a:t>2025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250 Hôpitaux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1000 Malades</a:t>
          </a:r>
          <a:endParaRPr lang="fr-FR" sz="2100" kern="1200" dirty="0"/>
        </a:p>
      </dsp:txBody>
      <dsp:txXfrm>
        <a:off x="3461102" y="2114946"/>
        <a:ext cx="1781007" cy="2523093"/>
      </dsp:txXfrm>
    </dsp:sp>
    <dsp:sp modelId="{5F075D60-129B-406F-B716-2E3A1251B565}">
      <dsp:nvSpPr>
        <dsp:cNvPr id="0" name=""/>
        <dsp:cNvSpPr/>
      </dsp:nvSpPr>
      <dsp:spPr>
        <a:xfrm>
          <a:off x="5334870" y="1173424"/>
          <a:ext cx="482356" cy="4823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DB342D-9705-4BEE-9D81-433530A39BD3}">
      <dsp:nvSpPr>
        <dsp:cNvPr id="0" name=""/>
        <dsp:cNvSpPr/>
      </dsp:nvSpPr>
      <dsp:spPr>
        <a:xfrm>
          <a:off x="5576048" y="1414602"/>
          <a:ext cx="1781007" cy="32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591" tIns="0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/>
            <a:t>2030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1000 Hôpitaux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3000 Malades</a:t>
          </a:r>
          <a:endParaRPr lang="fr-FR" sz="2100" kern="1200" dirty="0"/>
        </a:p>
      </dsp:txBody>
      <dsp:txXfrm>
        <a:off x="5576048" y="1414602"/>
        <a:ext cx="1781007" cy="32234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046F2-D0EA-45BB-9ECC-0910EF7F3650}">
      <dsp:nvSpPr>
        <dsp:cNvPr id="0" name=""/>
        <dsp:cNvSpPr/>
      </dsp:nvSpPr>
      <dsp:spPr>
        <a:xfrm>
          <a:off x="4562264" y="3279769"/>
          <a:ext cx="2382656" cy="1543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555991"/>
              <a:satOff val="8658"/>
              <a:lumOff val="431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38%</a:t>
          </a:r>
          <a:endParaRPr lang="fr-FR" sz="2700" kern="1200" dirty="0"/>
        </a:p>
      </dsp:txBody>
      <dsp:txXfrm>
        <a:off x="5310965" y="3699529"/>
        <a:ext cx="1600051" cy="1089757"/>
      </dsp:txXfrm>
    </dsp:sp>
    <dsp:sp modelId="{5D4E691A-AC10-4A0B-9883-C8D2CFEF3AE5}">
      <dsp:nvSpPr>
        <dsp:cNvPr id="0" name=""/>
        <dsp:cNvSpPr/>
      </dsp:nvSpPr>
      <dsp:spPr>
        <a:xfrm>
          <a:off x="674772" y="3279769"/>
          <a:ext cx="2382656" cy="1543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277996"/>
              <a:satOff val="4329"/>
              <a:lumOff val="2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3762$</a:t>
          </a:r>
          <a:endParaRPr lang="fr-FR" sz="2700" kern="1200" dirty="0"/>
        </a:p>
      </dsp:txBody>
      <dsp:txXfrm>
        <a:off x="708676" y="3699529"/>
        <a:ext cx="1600051" cy="1089757"/>
      </dsp:txXfrm>
    </dsp:sp>
    <dsp:sp modelId="{EA9073D6-DCAD-49AB-BD81-A1A14BCFE531}">
      <dsp:nvSpPr>
        <dsp:cNvPr id="0" name=""/>
        <dsp:cNvSpPr/>
      </dsp:nvSpPr>
      <dsp:spPr>
        <a:xfrm>
          <a:off x="4562264" y="0"/>
          <a:ext cx="2382656" cy="1543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277996"/>
              <a:satOff val="4329"/>
              <a:lumOff val="2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10000$</a:t>
          </a:r>
          <a:endParaRPr lang="fr-FR" sz="2700" kern="1200" dirty="0"/>
        </a:p>
      </dsp:txBody>
      <dsp:txXfrm>
        <a:off x="5310965" y="33904"/>
        <a:ext cx="1600051" cy="1089757"/>
      </dsp:txXfrm>
    </dsp:sp>
    <dsp:sp modelId="{9672871F-7B7C-426D-AA95-F017D21469F4}">
      <dsp:nvSpPr>
        <dsp:cNvPr id="0" name=""/>
        <dsp:cNvSpPr/>
      </dsp:nvSpPr>
      <dsp:spPr>
        <a:xfrm>
          <a:off x="674772" y="0"/>
          <a:ext cx="2382656" cy="1543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8000$</a:t>
          </a:r>
          <a:endParaRPr lang="fr-FR" sz="2700" kern="1200" dirty="0"/>
        </a:p>
      </dsp:txBody>
      <dsp:txXfrm>
        <a:off x="708676" y="33904"/>
        <a:ext cx="1600051" cy="1089757"/>
      </dsp:txXfrm>
    </dsp:sp>
    <dsp:sp modelId="{7D8CB96E-422C-45AB-AA71-AD42525451E7}">
      <dsp:nvSpPr>
        <dsp:cNvPr id="0" name=""/>
        <dsp:cNvSpPr/>
      </dsp:nvSpPr>
      <dsp:spPr>
        <a:xfrm>
          <a:off x="1673173" y="274921"/>
          <a:ext cx="2088441" cy="2088441"/>
        </a:xfrm>
        <a:prstGeom prst="pieWedg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/>
            <a:t>Capital investi</a:t>
          </a:r>
        </a:p>
      </dsp:txBody>
      <dsp:txXfrm>
        <a:off x="2284863" y="886611"/>
        <a:ext cx="1476751" cy="1476751"/>
      </dsp:txXfrm>
    </dsp:sp>
    <dsp:sp modelId="{E943FE5E-180C-42E7-B106-AD59B024C35C}">
      <dsp:nvSpPr>
        <dsp:cNvPr id="0" name=""/>
        <dsp:cNvSpPr/>
      </dsp:nvSpPr>
      <dsp:spPr>
        <a:xfrm rot="5400000">
          <a:off x="3858078" y="274921"/>
          <a:ext cx="2088441" cy="2088441"/>
        </a:xfrm>
        <a:prstGeom prst="pieWedge">
          <a:avLst/>
        </a:prstGeom>
        <a:solidFill>
          <a:schemeClr val="accent2">
            <a:shade val="50000"/>
            <a:hueOff val="-295587"/>
            <a:satOff val="3892"/>
            <a:lumOff val="233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/>
            <a:t>Chiffre d’affaires</a:t>
          </a:r>
        </a:p>
      </dsp:txBody>
      <dsp:txXfrm rot="-5400000">
        <a:off x="3858078" y="886611"/>
        <a:ext cx="1476751" cy="1476751"/>
      </dsp:txXfrm>
    </dsp:sp>
    <dsp:sp modelId="{BD130AB1-2002-45B2-AD94-02E3D018F242}">
      <dsp:nvSpPr>
        <dsp:cNvPr id="0" name=""/>
        <dsp:cNvSpPr/>
      </dsp:nvSpPr>
      <dsp:spPr>
        <a:xfrm rot="10800000">
          <a:off x="3858078" y="2459827"/>
          <a:ext cx="2088441" cy="2088441"/>
        </a:xfrm>
        <a:prstGeom prst="pieWedge">
          <a:avLst/>
        </a:prstGeom>
        <a:solidFill>
          <a:schemeClr val="accent2">
            <a:shade val="50000"/>
            <a:hueOff val="-591173"/>
            <a:satOff val="7783"/>
            <a:lumOff val="46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/>
            <a:t>Taux de rentabilité</a:t>
          </a:r>
        </a:p>
      </dsp:txBody>
      <dsp:txXfrm rot="10800000">
        <a:off x="3858078" y="2459827"/>
        <a:ext cx="1476751" cy="1476751"/>
      </dsp:txXfrm>
    </dsp:sp>
    <dsp:sp modelId="{C7002496-22EE-4233-AEA7-001F32328407}">
      <dsp:nvSpPr>
        <dsp:cNvPr id="0" name=""/>
        <dsp:cNvSpPr/>
      </dsp:nvSpPr>
      <dsp:spPr>
        <a:xfrm rot="16200000">
          <a:off x="1673173" y="2459827"/>
          <a:ext cx="2088441" cy="2088441"/>
        </a:xfrm>
        <a:prstGeom prst="pieWedge">
          <a:avLst/>
        </a:prstGeom>
        <a:solidFill>
          <a:schemeClr val="accent2">
            <a:shade val="50000"/>
            <a:hueOff val="-295587"/>
            <a:satOff val="3892"/>
            <a:lumOff val="233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/>
            <a:t>Résultat</a:t>
          </a:r>
        </a:p>
      </dsp:txBody>
      <dsp:txXfrm rot="5400000">
        <a:off x="2284863" y="2459827"/>
        <a:ext cx="1476751" cy="1476751"/>
      </dsp:txXfrm>
    </dsp:sp>
    <dsp:sp modelId="{C440426A-1797-443F-834E-A4454644C58E}">
      <dsp:nvSpPr>
        <dsp:cNvPr id="0" name=""/>
        <dsp:cNvSpPr/>
      </dsp:nvSpPr>
      <dsp:spPr>
        <a:xfrm>
          <a:off x="3449313" y="1977508"/>
          <a:ext cx="721067" cy="627014"/>
        </a:xfrm>
        <a:prstGeom prst="circularArrow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922A9-A43A-46EC-AEE7-EF7F10F22926}">
      <dsp:nvSpPr>
        <dsp:cNvPr id="0" name=""/>
        <dsp:cNvSpPr/>
      </dsp:nvSpPr>
      <dsp:spPr>
        <a:xfrm rot="10800000">
          <a:off x="3449313" y="2218667"/>
          <a:ext cx="721067" cy="627014"/>
        </a:xfrm>
        <a:prstGeom prst="circularArrow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0DF-3E5A-40DF-81A4-6286BB2D99E9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7DCA-80B0-4EA4-8EE2-BE37ACF95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0DF-3E5A-40DF-81A4-6286BB2D99E9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7DCA-80B0-4EA4-8EE2-BE37ACF95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59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0DF-3E5A-40DF-81A4-6286BB2D99E9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7DCA-80B0-4EA4-8EE2-BE37ACF95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2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0DF-3E5A-40DF-81A4-6286BB2D99E9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7DCA-80B0-4EA4-8EE2-BE37ACF95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2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0DF-3E5A-40DF-81A4-6286BB2D99E9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7DCA-80B0-4EA4-8EE2-BE37ACF95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5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0DF-3E5A-40DF-81A4-6286BB2D99E9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7DCA-80B0-4EA4-8EE2-BE37ACF95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3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0DF-3E5A-40DF-81A4-6286BB2D99E9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7DCA-80B0-4EA4-8EE2-BE37ACF95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44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0DF-3E5A-40DF-81A4-6286BB2D99E9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7DCA-80B0-4EA4-8EE2-BE37ACF95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56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0DF-3E5A-40DF-81A4-6286BB2D99E9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7DCA-80B0-4EA4-8EE2-BE37ACF95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3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0DF-3E5A-40DF-81A4-6286BB2D99E9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7DCA-80B0-4EA4-8EE2-BE37ACF95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15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0DF-3E5A-40DF-81A4-6286BB2D99E9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7DCA-80B0-4EA4-8EE2-BE37ACF95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94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70DF-3E5A-40DF-81A4-6286BB2D99E9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7DCA-80B0-4EA4-8EE2-BE37ACF95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49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5" y="1757917"/>
            <a:ext cx="5203065" cy="24792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9048" y="4237149"/>
            <a:ext cx="10397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AFIA BORA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une plateforme web et mobile de suivi électronique 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dossiers des malades  et la gestion des hôpitaux.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informations sensibles des patients et leurs dossiers médicaux sont désormais protégés par  un carnet médical électronique  couvert par un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QRCODE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4041008184"/>
              </p:ext>
            </p:extLst>
          </p:nvPr>
        </p:nvGraphicFramePr>
        <p:xfrm>
          <a:off x="1524000" y="1397000"/>
          <a:ext cx="8703212" cy="463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7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00825" y="5949951"/>
            <a:ext cx="3887788" cy="6826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chemeClr val="bg1"/>
                </a:solidFill>
                <a:latin typeface="Gill Sans Ultra Bold" panose="020B0A02020104020203" pitchFamily="34" charset="0"/>
              </a:rPr>
              <a:t>Plan d’expansion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488" y="0"/>
            <a:ext cx="9180513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604691118"/>
              </p:ext>
            </p:extLst>
          </p:nvPr>
        </p:nvGraphicFramePr>
        <p:xfrm>
          <a:off x="2423592" y="1017405"/>
          <a:ext cx="7619694" cy="4823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45" name="Picture 2" descr="Financial Icon Png Transparent Images – Free PNG Images Vector, PSD,  Clipart, Templat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70547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0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96121" y="3271626"/>
            <a:ext cx="5939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1600" dirty="0">
                <a:solidFill>
                  <a:prstClr val="white"/>
                </a:solidFill>
              </a:rPr>
              <a:t>	</a:t>
            </a:r>
            <a:r>
              <a:rPr lang="es-UY" sz="2800" b="1" dirty="0" smtClean="0"/>
              <a:t>S</a:t>
            </a:r>
            <a:r>
              <a:rPr lang="es-UY" sz="2800" b="1" dirty="0" smtClean="0">
                <a:solidFill>
                  <a:srgbClr val="FFC000"/>
                </a:solidFill>
              </a:rPr>
              <a:t>u</a:t>
            </a:r>
            <a:r>
              <a:rPr lang="es-UY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s-UY" sz="2800" b="1" dirty="0" smtClean="0">
                <a:solidFill>
                  <a:srgbClr val="00B050"/>
                </a:solidFill>
              </a:rPr>
              <a:t>a</a:t>
            </a:r>
            <a:r>
              <a:rPr lang="es-UY" sz="2800" b="1" dirty="0" smtClean="0">
                <a:solidFill>
                  <a:schemeClr val="bg2"/>
                </a:solidFill>
              </a:rPr>
              <a:t>i</a:t>
            </a:r>
            <a:r>
              <a:rPr lang="es-UY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UY" sz="2800" b="1" dirty="0" smtClean="0">
                <a:solidFill>
                  <a:schemeClr val="bg1">
                    <a:lumMod val="65000"/>
                  </a:schemeClr>
                </a:solidFill>
              </a:rPr>
              <a:t>i </a:t>
            </a:r>
            <a:r>
              <a:rPr lang="es-UY" sz="2800" dirty="0" smtClean="0">
                <a:solidFill>
                  <a:srgbClr val="00B050"/>
                </a:solidFill>
              </a:rPr>
              <a:t>S</a:t>
            </a:r>
            <a:r>
              <a:rPr lang="es-UY" sz="2800" dirty="0" smtClean="0"/>
              <a:t>h</a:t>
            </a:r>
            <a:r>
              <a:rPr lang="es-UY" sz="2800" dirty="0" smtClean="0">
                <a:solidFill>
                  <a:srgbClr val="00B050"/>
                </a:solidFill>
              </a:rPr>
              <a:t>a</a:t>
            </a:r>
            <a:r>
              <a:rPr lang="es-UY" sz="2800" dirty="0" smtClean="0"/>
              <a:t>b</a:t>
            </a:r>
            <a:r>
              <a:rPr lang="es-UY" sz="2800" dirty="0" smtClean="0">
                <a:solidFill>
                  <a:srgbClr val="00B050"/>
                </a:solidFill>
              </a:rPr>
              <a:t>a</a:t>
            </a:r>
            <a:r>
              <a:rPr lang="es-UY" sz="2800" dirty="0" smtClean="0"/>
              <a:t>n</a:t>
            </a:r>
            <a:r>
              <a:rPr lang="es-UY" sz="2800" dirty="0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s-UY" sz="2800" dirty="0" smtClean="0">
                <a:solidFill>
                  <a:prstClr val="white"/>
                </a:solidFill>
              </a:rPr>
              <a:t> </a:t>
            </a:r>
            <a:r>
              <a:rPr lang="es-UY" sz="2800" dirty="0" smtClean="0">
                <a:solidFill>
                  <a:schemeClr val="tx2"/>
                </a:solidFill>
              </a:rPr>
              <a:t>R</a:t>
            </a:r>
            <a:r>
              <a:rPr lang="es-UY" sz="2800" dirty="0" smtClean="0"/>
              <a:t>o</a:t>
            </a:r>
            <a:r>
              <a:rPr lang="es-UY" sz="2800" dirty="0" smtClean="0">
                <a:solidFill>
                  <a:srgbClr val="FF0000"/>
                </a:solidFill>
              </a:rPr>
              <a:t>g</a:t>
            </a:r>
            <a:r>
              <a:rPr lang="es-UY" sz="2800" dirty="0" smtClean="0">
                <a:solidFill>
                  <a:schemeClr val="tx2"/>
                </a:solidFill>
              </a:rPr>
              <a:t>e</a:t>
            </a:r>
            <a:r>
              <a:rPr lang="es-UY" sz="2800" dirty="0" smtClean="0"/>
              <a:t>r </a:t>
            </a:r>
            <a:endParaRPr lang="es-UY" sz="2800" dirty="0">
              <a:solidFill>
                <a:prstClr val="white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74619" y="4314168"/>
            <a:ext cx="604198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algn="l"/>
            <a:r>
              <a:rPr lang="fr-CD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Développeur et entrepreneur  en temps plein </a:t>
            </a:r>
            <a:endPara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227" y="4789595"/>
            <a:ext cx="498851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fr-CD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</a:p>
          <a:p>
            <a:pPr lvl="0" algn="l"/>
            <a:r>
              <a:rPr lang="fr-CD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fr-CD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://www.twitter.com/drc_dream</a:t>
            </a:r>
            <a:endPara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1147227" y="5403217"/>
            <a:ext cx="498851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fr-CD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</a:p>
          <a:p>
            <a:pPr algn="l"/>
            <a:r>
              <a:rPr lang="fr-CD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Info@dreamofdrc.com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Moins 23"/>
          <p:cNvSpPr/>
          <p:nvPr/>
        </p:nvSpPr>
        <p:spPr>
          <a:xfrm>
            <a:off x="-104596" y="3838752"/>
            <a:ext cx="9680005" cy="17033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064653" y="6114197"/>
            <a:ext cx="11127347" cy="7438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1412168" y="6286043"/>
            <a:ext cx="3694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Start-up: DREAM OF DRC</a:t>
            </a:r>
            <a:r>
              <a:rPr lang="fr-CD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07081" y="6270323"/>
            <a:ext cx="3694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dreamofdrc.com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00" y="5472668"/>
            <a:ext cx="1932843" cy="1932843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61" y="83960"/>
            <a:ext cx="3243079" cy="1670307"/>
          </a:xfrm>
          <a:prstGeom prst="rect">
            <a:avLst/>
          </a:prstGeom>
        </p:spPr>
      </p:pic>
      <p:pic>
        <p:nvPicPr>
          <p:cNvPr id="4098" name="Picture 2" descr="Check PNG Images | Vector and PSD Files | Free Download on Png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479" y="-96376"/>
            <a:ext cx="1801837" cy="18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e 32"/>
          <p:cNvGrpSpPr/>
          <p:nvPr/>
        </p:nvGrpSpPr>
        <p:grpSpPr>
          <a:xfrm>
            <a:off x="1064653" y="462739"/>
            <a:ext cx="5829705" cy="1204957"/>
            <a:chOff x="0" y="0"/>
            <a:chExt cx="5829705" cy="962734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5829705" cy="9627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0" y="0"/>
              <a:ext cx="5829705" cy="9627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b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santé est tout</a:t>
              </a:r>
              <a:r>
                <a:rPr lang="fr-FR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  <a:endParaRPr lang="fr-FR" sz="2400" b="1" kern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Moins 35"/>
          <p:cNvSpPr/>
          <p:nvPr/>
        </p:nvSpPr>
        <p:spPr>
          <a:xfrm>
            <a:off x="-941199" y="1629438"/>
            <a:ext cx="14153882" cy="33602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174619" y="2822256"/>
            <a:ext cx="71253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Passez à l’action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4460279" y="4778927"/>
            <a:ext cx="586857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fr-CD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</a:p>
          <a:p>
            <a:pPr lvl="0" algn="l"/>
            <a:r>
              <a:rPr lang="fr-CD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https://www.linkedin.com/in/dream-of-drc-startup-872765217/</a:t>
            </a:r>
            <a:endPara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0"/>
          <p:cNvSpPr txBox="1"/>
          <p:nvPr/>
        </p:nvSpPr>
        <p:spPr>
          <a:xfrm>
            <a:off x="4460278" y="5422563"/>
            <a:ext cx="498851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fr-CD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lvl="0" algn="l"/>
            <a:r>
              <a:rPr lang="fr-CD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fr-CD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D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www.github.com/sumaili-shabani/ </a:t>
            </a:r>
            <a:endPara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 destin et la faute médicale. - Le blog de l&amp;#39;imam Abdallah (Franc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31" y="261334"/>
            <a:ext cx="5847008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2e victime d&amp;#39;une erreur médicale - Radio - Play 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31" y="2849988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 erreur médicale = 1 préjudice indemnisable ? - WebLe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39" y="261662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969155227"/>
              </p:ext>
            </p:extLst>
          </p:nvPr>
        </p:nvGraphicFramePr>
        <p:xfrm>
          <a:off x="2032000" y="719666"/>
          <a:ext cx="77817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989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Un logiciel pour gérer les forces vives d&amp;#39;un hôpital en temps de crise |  CNRS Le jour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4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776835480"/>
              </p:ext>
            </p:extLst>
          </p:nvPr>
        </p:nvGraphicFramePr>
        <p:xfrm>
          <a:off x="2238063" y="13105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33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89172"/>
          </a:xfrm>
          <a:prstGeom prst="rect">
            <a:avLst/>
          </a:prstGeom>
        </p:spPr>
      </p:pic>
      <p:grpSp>
        <p:nvGrpSpPr>
          <p:cNvPr id="8" name="Group 49"/>
          <p:cNvGrpSpPr/>
          <p:nvPr/>
        </p:nvGrpSpPr>
        <p:grpSpPr>
          <a:xfrm>
            <a:off x="3894864" y="3166380"/>
            <a:ext cx="6923291" cy="2138633"/>
            <a:chOff x="3502516" y="2353364"/>
            <a:chExt cx="6463823" cy="2138633"/>
          </a:xfrm>
        </p:grpSpPr>
        <p:sp>
          <p:nvSpPr>
            <p:cNvPr id="9" name="Rounded Rectangle 3"/>
            <p:cNvSpPr/>
            <p:nvPr/>
          </p:nvSpPr>
          <p:spPr>
            <a:xfrm>
              <a:off x="3577545" y="3377334"/>
              <a:ext cx="6388794" cy="813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44"/>
            <p:cNvGrpSpPr/>
            <p:nvPr/>
          </p:nvGrpSpPr>
          <p:grpSpPr>
            <a:xfrm>
              <a:off x="3502516" y="2353364"/>
              <a:ext cx="1242372" cy="1112603"/>
              <a:chOff x="3502516" y="2353364"/>
              <a:chExt cx="1242372" cy="1112603"/>
            </a:xfrm>
          </p:grpSpPr>
          <p:sp>
            <p:nvSpPr>
              <p:cNvPr id="19" name="Pentagon 4"/>
              <p:cNvSpPr/>
              <p:nvPr/>
            </p:nvSpPr>
            <p:spPr>
              <a:xfrm rot="16200000">
                <a:off x="3315489" y="2540391"/>
                <a:ext cx="1112603" cy="738550"/>
              </a:xfrm>
              <a:prstGeom prst="homePlate">
                <a:avLst>
                  <a:gd name="adj" fmla="val 2833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241065" y="3377333"/>
                <a:ext cx="503823" cy="813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39"/>
              <p:cNvSpPr txBox="1"/>
              <p:nvPr/>
            </p:nvSpPr>
            <p:spPr>
              <a:xfrm>
                <a:off x="3549227" y="2820518"/>
                <a:ext cx="608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46"/>
            <p:cNvGrpSpPr/>
            <p:nvPr/>
          </p:nvGrpSpPr>
          <p:grpSpPr>
            <a:xfrm>
              <a:off x="8529721" y="3376001"/>
              <a:ext cx="1436618" cy="1115996"/>
              <a:chOff x="8529721" y="3376001"/>
              <a:chExt cx="1436618" cy="1115996"/>
            </a:xfrm>
          </p:grpSpPr>
          <p:sp>
            <p:nvSpPr>
              <p:cNvPr id="13" name="Pentagon 24"/>
              <p:cNvSpPr/>
              <p:nvPr/>
            </p:nvSpPr>
            <p:spPr>
              <a:xfrm rot="5400000">
                <a:off x="8342695" y="3566420"/>
                <a:ext cx="1112603" cy="738551"/>
              </a:xfrm>
              <a:prstGeom prst="homePlate">
                <a:avLst>
                  <a:gd name="adj" fmla="val 28333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268272" y="3376001"/>
                <a:ext cx="698067" cy="15086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41"/>
              <p:cNvSpPr txBox="1"/>
              <p:nvPr/>
            </p:nvSpPr>
            <p:spPr>
              <a:xfrm>
                <a:off x="8594575" y="3735640"/>
                <a:ext cx="6088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522894" y="2861973"/>
            <a:ext cx="37163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FR" dirty="0" smtClean="0"/>
              <a:t>Aux hôpitaux la plateforme permettra de faire: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fr-FR" dirty="0" smtClean="0"/>
              <a:t>La gestion de finance;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fr-FR" dirty="0" smtClean="0"/>
              <a:t>La gestion de laboratoire;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fr-FR" dirty="0" smtClean="0"/>
              <a:t>La gestion de consultation;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fr-FR" dirty="0" smtClean="0"/>
              <a:t>La gestion de pharmacie;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fr-FR" dirty="0" smtClean="0"/>
              <a:t>La gestion d’évaluation de traitement des malade;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fr-FR" dirty="0" smtClean="0"/>
              <a:t>L’échange des informations entre les hôpitaux et les malades;</a:t>
            </a:r>
          </a:p>
          <a:p>
            <a:pPr marL="342900" indent="-342900" hangingPunct="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7436194" y="5205483"/>
            <a:ext cx="38253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CD" dirty="0" smtClean="0"/>
              <a:t>Aux malades </a:t>
            </a:r>
            <a:r>
              <a:rPr lang="fr-FR" dirty="0"/>
              <a:t>la plateforme permettra </a:t>
            </a:r>
            <a:r>
              <a:rPr lang="fr-CD" dirty="0" smtClean="0"/>
              <a:t>: 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CD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Un suivi adéquat  de son traitement;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CD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Un carnet médical électronique intelligent.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777384" y="3343472"/>
            <a:ext cx="822960" cy="8229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2"/>
          <p:cNvSpPr>
            <a:spLocks noEditPoints="1"/>
          </p:cNvSpPr>
          <p:nvPr/>
        </p:nvSpPr>
        <p:spPr bwMode="auto">
          <a:xfrm>
            <a:off x="4924472" y="3582692"/>
            <a:ext cx="528784" cy="344521"/>
          </a:xfrm>
          <a:custGeom>
            <a:avLst/>
            <a:gdLst>
              <a:gd name="T0" fmla="*/ 1701 w 3493"/>
              <a:gd name="T1" fmla="*/ 701 h 2433"/>
              <a:gd name="T2" fmla="*/ 1724 w 3493"/>
              <a:gd name="T3" fmla="*/ 712 h 2433"/>
              <a:gd name="T4" fmla="*/ 1739 w 3493"/>
              <a:gd name="T5" fmla="*/ 734 h 2433"/>
              <a:gd name="T6" fmla="*/ 1741 w 3493"/>
              <a:gd name="T7" fmla="*/ 2187 h 2433"/>
              <a:gd name="T8" fmla="*/ 2886 w 3493"/>
              <a:gd name="T9" fmla="*/ 1269 h 2433"/>
              <a:gd name="T10" fmla="*/ 2898 w 3493"/>
              <a:gd name="T11" fmla="*/ 1239 h 2433"/>
              <a:gd name="T12" fmla="*/ 2925 w 3493"/>
              <a:gd name="T13" fmla="*/ 1222 h 2433"/>
              <a:gd name="T14" fmla="*/ 3082 w 3493"/>
              <a:gd name="T15" fmla="*/ 1242 h 2433"/>
              <a:gd name="T16" fmla="*/ 3109 w 3493"/>
              <a:gd name="T17" fmla="*/ 1254 h 2433"/>
              <a:gd name="T18" fmla="*/ 3124 w 3493"/>
              <a:gd name="T19" fmla="*/ 1277 h 2433"/>
              <a:gd name="T20" fmla="*/ 3126 w 3493"/>
              <a:gd name="T21" fmla="*/ 2105 h 2433"/>
              <a:gd name="T22" fmla="*/ 3115 w 3493"/>
              <a:gd name="T23" fmla="*/ 2136 h 2433"/>
              <a:gd name="T24" fmla="*/ 3088 w 3493"/>
              <a:gd name="T25" fmla="*/ 2154 h 2433"/>
              <a:gd name="T26" fmla="*/ 1787 w 3493"/>
              <a:gd name="T27" fmla="*/ 2430 h 2433"/>
              <a:gd name="T28" fmla="*/ 1695 w 3493"/>
              <a:gd name="T29" fmla="*/ 2431 h 2433"/>
              <a:gd name="T30" fmla="*/ 408 w 3493"/>
              <a:gd name="T31" fmla="*/ 2162 h 2433"/>
              <a:gd name="T32" fmla="*/ 380 w 3493"/>
              <a:gd name="T33" fmla="*/ 2146 h 2433"/>
              <a:gd name="T34" fmla="*/ 368 w 3493"/>
              <a:gd name="T35" fmla="*/ 2115 h 2433"/>
              <a:gd name="T36" fmla="*/ 349 w 3493"/>
              <a:gd name="T37" fmla="*/ 1274 h 2433"/>
              <a:gd name="T38" fmla="*/ 365 w 3493"/>
              <a:gd name="T39" fmla="*/ 1249 h 2433"/>
              <a:gd name="T40" fmla="*/ 393 w 3493"/>
              <a:gd name="T41" fmla="*/ 1239 h 2433"/>
              <a:gd name="T42" fmla="*/ 1460 w 3493"/>
              <a:gd name="T43" fmla="*/ 1144 h 2433"/>
              <a:gd name="T44" fmla="*/ 1481 w 3493"/>
              <a:gd name="T45" fmla="*/ 1128 h 2433"/>
              <a:gd name="T46" fmla="*/ 1646 w 3493"/>
              <a:gd name="T47" fmla="*/ 730 h 2433"/>
              <a:gd name="T48" fmla="*/ 1664 w 3493"/>
              <a:gd name="T49" fmla="*/ 708 h 2433"/>
              <a:gd name="T50" fmla="*/ 1688 w 3493"/>
              <a:gd name="T51" fmla="*/ 700 h 2433"/>
              <a:gd name="T52" fmla="*/ 1337 w 3493"/>
              <a:gd name="T53" fmla="*/ 900 h 2433"/>
              <a:gd name="T54" fmla="*/ 1320 w 3493"/>
              <a:gd name="T55" fmla="*/ 920 h 2433"/>
              <a:gd name="T56" fmla="*/ 1297 w 3493"/>
              <a:gd name="T57" fmla="*/ 929 h 2433"/>
              <a:gd name="T58" fmla="*/ 38 w 3493"/>
              <a:gd name="T59" fmla="*/ 1054 h 2433"/>
              <a:gd name="T60" fmla="*/ 14 w 3493"/>
              <a:gd name="T61" fmla="*/ 1040 h 2433"/>
              <a:gd name="T62" fmla="*/ 1 w 3493"/>
              <a:gd name="T63" fmla="*/ 1015 h 2433"/>
              <a:gd name="T64" fmla="*/ 4 w 3493"/>
              <a:gd name="T65" fmla="*/ 985 h 2433"/>
              <a:gd name="T66" fmla="*/ 344 w 3493"/>
              <a:gd name="T67" fmla="*/ 266 h 2433"/>
              <a:gd name="T68" fmla="*/ 372 w 3493"/>
              <a:gd name="T69" fmla="*/ 251 h 2433"/>
              <a:gd name="T70" fmla="*/ 3144 w 3493"/>
              <a:gd name="T71" fmla="*/ 256 h 2433"/>
              <a:gd name="T72" fmla="*/ 3165 w 3493"/>
              <a:gd name="T73" fmla="*/ 278 h 2433"/>
              <a:gd name="T74" fmla="*/ 3493 w 3493"/>
              <a:gd name="T75" fmla="*/ 1002 h 2433"/>
              <a:gd name="T76" fmla="*/ 3488 w 3493"/>
              <a:gd name="T77" fmla="*/ 1029 h 2433"/>
              <a:gd name="T78" fmla="*/ 3469 w 3493"/>
              <a:gd name="T79" fmla="*/ 1050 h 2433"/>
              <a:gd name="T80" fmla="*/ 3440 w 3493"/>
              <a:gd name="T81" fmla="*/ 1057 h 2433"/>
              <a:gd name="T82" fmla="*/ 2187 w 3493"/>
              <a:gd name="T83" fmla="*/ 954 h 2433"/>
              <a:gd name="T84" fmla="*/ 2166 w 3493"/>
              <a:gd name="T85" fmla="*/ 939 h 2433"/>
              <a:gd name="T86" fmla="*/ 1736 w 3493"/>
              <a:gd name="T87" fmla="*/ 0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493" h="2433">
                <a:moveTo>
                  <a:pt x="1688" y="700"/>
                </a:moveTo>
                <a:lnTo>
                  <a:pt x="1701" y="701"/>
                </a:lnTo>
                <a:lnTo>
                  <a:pt x="1714" y="705"/>
                </a:lnTo>
                <a:lnTo>
                  <a:pt x="1724" y="712"/>
                </a:lnTo>
                <a:lnTo>
                  <a:pt x="1733" y="722"/>
                </a:lnTo>
                <a:lnTo>
                  <a:pt x="1739" y="734"/>
                </a:lnTo>
                <a:lnTo>
                  <a:pt x="1741" y="749"/>
                </a:lnTo>
                <a:lnTo>
                  <a:pt x="1741" y="2187"/>
                </a:lnTo>
                <a:lnTo>
                  <a:pt x="2886" y="1971"/>
                </a:lnTo>
                <a:lnTo>
                  <a:pt x="2886" y="1269"/>
                </a:lnTo>
                <a:lnTo>
                  <a:pt x="2890" y="1252"/>
                </a:lnTo>
                <a:lnTo>
                  <a:pt x="2898" y="1239"/>
                </a:lnTo>
                <a:lnTo>
                  <a:pt x="2910" y="1228"/>
                </a:lnTo>
                <a:lnTo>
                  <a:pt x="2925" y="1222"/>
                </a:lnTo>
                <a:lnTo>
                  <a:pt x="2942" y="1221"/>
                </a:lnTo>
                <a:lnTo>
                  <a:pt x="3082" y="1242"/>
                </a:lnTo>
                <a:lnTo>
                  <a:pt x="3096" y="1246"/>
                </a:lnTo>
                <a:lnTo>
                  <a:pt x="3109" y="1254"/>
                </a:lnTo>
                <a:lnTo>
                  <a:pt x="3118" y="1264"/>
                </a:lnTo>
                <a:lnTo>
                  <a:pt x="3124" y="1277"/>
                </a:lnTo>
                <a:lnTo>
                  <a:pt x="3126" y="1292"/>
                </a:lnTo>
                <a:lnTo>
                  <a:pt x="3126" y="2105"/>
                </a:lnTo>
                <a:lnTo>
                  <a:pt x="3124" y="2122"/>
                </a:lnTo>
                <a:lnTo>
                  <a:pt x="3115" y="2136"/>
                </a:lnTo>
                <a:lnTo>
                  <a:pt x="3102" y="2147"/>
                </a:lnTo>
                <a:lnTo>
                  <a:pt x="3088" y="2154"/>
                </a:lnTo>
                <a:lnTo>
                  <a:pt x="1833" y="2423"/>
                </a:lnTo>
                <a:lnTo>
                  <a:pt x="1787" y="2430"/>
                </a:lnTo>
                <a:lnTo>
                  <a:pt x="1741" y="2433"/>
                </a:lnTo>
                <a:lnTo>
                  <a:pt x="1695" y="2431"/>
                </a:lnTo>
                <a:lnTo>
                  <a:pt x="1649" y="2423"/>
                </a:lnTo>
                <a:lnTo>
                  <a:pt x="408" y="2162"/>
                </a:lnTo>
                <a:lnTo>
                  <a:pt x="393" y="2157"/>
                </a:lnTo>
                <a:lnTo>
                  <a:pt x="380" y="2146"/>
                </a:lnTo>
                <a:lnTo>
                  <a:pt x="373" y="2131"/>
                </a:lnTo>
                <a:lnTo>
                  <a:pt x="368" y="2115"/>
                </a:lnTo>
                <a:lnTo>
                  <a:pt x="347" y="1288"/>
                </a:lnTo>
                <a:lnTo>
                  <a:pt x="349" y="1274"/>
                </a:lnTo>
                <a:lnTo>
                  <a:pt x="356" y="1261"/>
                </a:lnTo>
                <a:lnTo>
                  <a:pt x="365" y="1249"/>
                </a:lnTo>
                <a:lnTo>
                  <a:pt x="378" y="1242"/>
                </a:lnTo>
                <a:lnTo>
                  <a:pt x="393" y="1239"/>
                </a:lnTo>
                <a:lnTo>
                  <a:pt x="1446" y="1146"/>
                </a:lnTo>
                <a:lnTo>
                  <a:pt x="1460" y="1144"/>
                </a:lnTo>
                <a:lnTo>
                  <a:pt x="1471" y="1137"/>
                </a:lnTo>
                <a:lnTo>
                  <a:pt x="1481" y="1128"/>
                </a:lnTo>
                <a:lnTo>
                  <a:pt x="1487" y="1116"/>
                </a:lnTo>
                <a:lnTo>
                  <a:pt x="1646" y="730"/>
                </a:lnTo>
                <a:lnTo>
                  <a:pt x="1654" y="717"/>
                </a:lnTo>
                <a:lnTo>
                  <a:pt x="1664" y="708"/>
                </a:lnTo>
                <a:lnTo>
                  <a:pt x="1676" y="703"/>
                </a:lnTo>
                <a:lnTo>
                  <a:pt x="1688" y="700"/>
                </a:lnTo>
                <a:close/>
                <a:moveTo>
                  <a:pt x="1736" y="0"/>
                </a:moveTo>
                <a:lnTo>
                  <a:pt x="1337" y="900"/>
                </a:lnTo>
                <a:lnTo>
                  <a:pt x="1329" y="911"/>
                </a:lnTo>
                <a:lnTo>
                  <a:pt x="1320" y="920"/>
                </a:lnTo>
                <a:lnTo>
                  <a:pt x="1309" y="926"/>
                </a:lnTo>
                <a:lnTo>
                  <a:pt x="1297" y="929"/>
                </a:lnTo>
                <a:lnTo>
                  <a:pt x="54" y="1055"/>
                </a:lnTo>
                <a:lnTo>
                  <a:pt x="38" y="1054"/>
                </a:lnTo>
                <a:lnTo>
                  <a:pt x="25" y="1048"/>
                </a:lnTo>
                <a:lnTo>
                  <a:pt x="14" y="1040"/>
                </a:lnTo>
                <a:lnTo>
                  <a:pt x="5" y="1028"/>
                </a:lnTo>
                <a:lnTo>
                  <a:pt x="1" y="1015"/>
                </a:lnTo>
                <a:lnTo>
                  <a:pt x="0" y="1000"/>
                </a:lnTo>
                <a:lnTo>
                  <a:pt x="4" y="985"/>
                </a:lnTo>
                <a:lnTo>
                  <a:pt x="336" y="278"/>
                </a:lnTo>
                <a:lnTo>
                  <a:pt x="344" y="266"/>
                </a:lnTo>
                <a:lnTo>
                  <a:pt x="357" y="256"/>
                </a:lnTo>
                <a:lnTo>
                  <a:pt x="372" y="251"/>
                </a:lnTo>
                <a:lnTo>
                  <a:pt x="3129" y="251"/>
                </a:lnTo>
                <a:lnTo>
                  <a:pt x="3144" y="256"/>
                </a:lnTo>
                <a:lnTo>
                  <a:pt x="3156" y="266"/>
                </a:lnTo>
                <a:lnTo>
                  <a:pt x="3165" y="278"/>
                </a:lnTo>
                <a:lnTo>
                  <a:pt x="3489" y="987"/>
                </a:lnTo>
                <a:lnTo>
                  <a:pt x="3493" y="1002"/>
                </a:lnTo>
                <a:lnTo>
                  <a:pt x="3492" y="1017"/>
                </a:lnTo>
                <a:lnTo>
                  <a:pt x="3488" y="1029"/>
                </a:lnTo>
                <a:lnTo>
                  <a:pt x="3479" y="1041"/>
                </a:lnTo>
                <a:lnTo>
                  <a:pt x="3469" y="1050"/>
                </a:lnTo>
                <a:lnTo>
                  <a:pt x="3455" y="1056"/>
                </a:lnTo>
                <a:lnTo>
                  <a:pt x="3440" y="1057"/>
                </a:lnTo>
                <a:lnTo>
                  <a:pt x="2200" y="956"/>
                </a:lnTo>
                <a:lnTo>
                  <a:pt x="2187" y="954"/>
                </a:lnTo>
                <a:lnTo>
                  <a:pt x="2175" y="948"/>
                </a:lnTo>
                <a:lnTo>
                  <a:pt x="2166" y="939"/>
                </a:lnTo>
                <a:lnTo>
                  <a:pt x="2159" y="928"/>
                </a:lnTo>
                <a:lnTo>
                  <a:pt x="173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118625" y="4379011"/>
            <a:ext cx="651372" cy="549473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Freeform 20"/>
          <p:cNvSpPr>
            <a:spLocks noEditPoints="1"/>
          </p:cNvSpPr>
          <p:nvPr/>
        </p:nvSpPr>
        <p:spPr bwMode="auto">
          <a:xfrm>
            <a:off x="10260053" y="4510672"/>
            <a:ext cx="290854" cy="307212"/>
          </a:xfrm>
          <a:custGeom>
            <a:avLst/>
            <a:gdLst>
              <a:gd name="T0" fmla="*/ 185 w 3440"/>
              <a:gd name="T1" fmla="*/ 2206 h 2875"/>
              <a:gd name="T2" fmla="*/ 193 w 3440"/>
              <a:gd name="T3" fmla="*/ 2221 h 2875"/>
              <a:gd name="T4" fmla="*/ 3236 w 3440"/>
              <a:gd name="T5" fmla="*/ 2223 h 2875"/>
              <a:gd name="T6" fmla="*/ 3252 w 3440"/>
              <a:gd name="T7" fmla="*/ 2215 h 2875"/>
              <a:gd name="T8" fmla="*/ 3254 w 3440"/>
              <a:gd name="T9" fmla="*/ 187 h 2875"/>
              <a:gd name="T10" fmla="*/ 185 w 3440"/>
              <a:gd name="T11" fmla="*/ 0 h 2875"/>
              <a:gd name="T12" fmla="*/ 3254 w 3440"/>
              <a:gd name="T13" fmla="*/ 5 h 2875"/>
              <a:gd name="T14" fmla="*/ 3322 w 3440"/>
              <a:gd name="T15" fmla="*/ 23 h 2875"/>
              <a:gd name="T16" fmla="*/ 3379 w 3440"/>
              <a:gd name="T17" fmla="*/ 63 h 2875"/>
              <a:gd name="T18" fmla="*/ 3419 w 3440"/>
              <a:gd name="T19" fmla="*/ 120 h 2875"/>
              <a:gd name="T20" fmla="*/ 3440 w 3440"/>
              <a:gd name="T21" fmla="*/ 187 h 2875"/>
              <a:gd name="T22" fmla="*/ 3438 w 3440"/>
              <a:gd name="T23" fmla="*/ 2233 h 2875"/>
              <a:gd name="T24" fmla="*/ 3424 w 3440"/>
              <a:gd name="T25" fmla="*/ 2284 h 2875"/>
              <a:gd name="T26" fmla="*/ 3394 w 3440"/>
              <a:gd name="T27" fmla="*/ 2334 h 2875"/>
              <a:gd name="T28" fmla="*/ 3351 w 3440"/>
              <a:gd name="T29" fmla="*/ 2376 h 2875"/>
              <a:gd name="T30" fmla="*/ 3299 w 3440"/>
              <a:gd name="T31" fmla="*/ 2401 h 2875"/>
              <a:gd name="T32" fmla="*/ 3236 w 3440"/>
              <a:gd name="T33" fmla="*/ 2409 h 2875"/>
              <a:gd name="T34" fmla="*/ 2129 w 3440"/>
              <a:gd name="T35" fmla="*/ 2689 h 2875"/>
              <a:gd name="T36" fmla="*/ 2362 w 3440"/>
              <a:gd name="T37" fmla="*/ 2691 h 2875"/>
              <a:gd name="T38" fmla="*/ 2398 w 3440"/>
              <a:gd name="T39" fmla="*/ 2709 h 2875"/>
              <a:gd name="T40" fmla="*/ 2424 w 3440"/>
              <a:gd name="T41" fmla="*/ 2741 h 2875"/>
              <a:gd name="T42" fmla="*/ 2434 w 3440"/>
              <a:gd name="T43" fmla="*/ 2782 h 2875"/>
              <a:gd name="T44" fmla="*/ 2424 w 3440"/>
              <a:gd name="T45" fmla="*/ 2824 h 2875"/>
              <a:gd name="T46" fmla="*/ 2398 w 3440"/>
              <a:gd name="T47" fmla="*/ 2855 h 2875"/>
              <a:gd name="T48" fmla="*/ 2362 w 3440"/>
              <a:gd name="T49" fmla="*/ 2873 h 2875"/>
              <a:gd name="T50" fmla="*/ 1099 w 3440"/>
              <a:gd name="T51" fmla="*/ 2875 h 2875"/>
              <a:gd name="T52" fmla="*/ 1058 w 3440"/>
              <a:gd name="T53" fmla="*/ 2865 h 2875"/>
              <a:gd name="T54" fmla="*/ 1026 w 3440"/>
              <a:gd name="T55" fmla="*/ 2840 h 2875"/>
              <a:gd name="T56" fmla="*/ 1009 w 3440"/>
              <a:gd name="T57" fmla="*/ 2804 h 2875"/>
              <a:gd name="T58" fmla="*/ 1009 w 3440"/>
              <a:gd name="T59" fmla="*/ 2761 h 2875"/>
              <a:gd name="T60" fmla="*/ 1026 w 3440"/>
              <a:gd name="T61" fmla="*/ 2724 h 2875"/>
              <a:gd name="T62" fmla="*/ 1058 w 3440"/>
              <a:gd name="T63" fmla="*/ 2699 h 2875"/>
              <a:gd name="T64" fmla="*/ 1099 w 3440"/>
              <a:gd name="T65" fmla="*/ 2689 h 2875"/>
              <a:gd name="T66" fmla="*/ 1309 w 3440"/>
              <a:gd name="T67" fmla="*/ 2409 h 2875"/>
              <a:gd name="T68" fmla="*/ 170 w 3440"/>
              <a:gd name="T69" fmla="*/ 2407 h 2875"/>
              <a:gd name="T70" fmla="*/ 112 w 3440"/>
              <a:gd name="T71" fmla="*/ 2391 h 2875"/>
              <a:gd name="T72" fmla="*/ 65 w 3440"/>
              <a:gd name="T73" fmla="*/ 2357 h 2875"/>
              <a:gd name="T74" fmla="*/ 27 w 3440"/>
              <a:gd name="T75" fmla="*/ 2307 h 2875"/>
              <a:gd name="T76" fmla="*/ 7 w 3440"/>
              <a:gd name="T77" fmla="*/ 2259 h 2875"/>
              <a:gd name="T78" fmla="*/ 0 w 3440"/>
              <a:gd name="T79" fmla="*/ 2206 h 2875"/>
              <a:gd name="T80" fmla="*/ 6 w 3440"/>
              <a:gd name="T81" fmla="*/ 156 h 2875"/>
              <a:gd name="T82" fmla="*/ 31 w 3440"/>
              <a:gd name="T83" fmla="*/ 99 h 2875"/>
              <a:gd name="T84" fmla="*/ 71 w 3440"/>
              <a:gd name="T85" fmla="*/ 52 h 2875"/>
              <a:gd name="T86" fmla="*/ 124 w 3440"/>
              <a:gd name="T87" fmla="*/ 20 h 2875"/>
              <a:gd name="T88" fmla="*/ 185 w 3440"/>
              <a:gd name="T89" fmla="*/ 5 h 2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440" h="2875">
                <a:moveTo>
                  <a:pt x="185" y="187"/>
                </a:moveTo>
                <a:lnTo>
                  <a:pt x="185" y="2206"/>
                </a:lnTo>
                <a:lnTo>
                  <a:pt x="186" y="2215"/>
                </a:lnTo>
                <a:lnTo>
                  <a:pt x="193" y="2221"/>
                </a:lnTo>
                <a:lnTo>
                  <a:pt x="202" y="2223"/>
                </a:lnTo>
                <a:lnTo>
                  <a:pt x="3236" y="2223"/>
                </a:lnTo>
                <a:lnTo>
                  <a:pt x="3247" y="2221"/>
                </a:lnTo>
                <a:lnTo>
                  <a:pt x="3252" y="2215"/>
                </a:lnTo>
                <a:lnTo>
                  <a:pt x="3254" y="2206"/>
                </a:lnTo>
                <a:lnTo>
                  <a:pt x="3254" y="187"/>
                </a:lnTo>
                <a:lnTo>
                  <a:pt x="185" y="187"/>
                </a:lnTo>
                <a:close/>
                <a:moveTo>
                  <a:pt x="185" y="0"/>
                </a:moveTo>
                <a:lnTo>
                  <a:pt x="3254" y="0"/>
                </a:lnTo>
                <a:lnTo>
                  <a:pt x="3254" y="5"/>
                </a:lnTo>
                <a:lnTo>
                  <a:pt x="3288" y="12"/>
                </a:lnTo>
                <a:lnTo>
                  <a:pt x="3322" y="23"/>
                </a:lnTo>
                <a:lnTo>
                  <a:pt x="3351" y="41"/>
                </a:lnTo>
                <a:lnTo>
                  <a:pt x="3379" y="63"/>
                </a:lnTo>
                <a:lnTo>
                  <a:pt x="3402" y="89"/>
                </a:lnTo>
                <a:lnTo>
                  <a:pt x="3419" y="120"/>
                </a:lnTo>
                <a:lnTo>
                  <a:pt x="3433" y="152"/>
                </a:lnTo>
                <a:lnTo>
                  <a:pt x="3440" y="187"/>
                </a:lnTo>
                <a:lnTo>
                  <a:pt x="3440" y="2206"/>
                </a:lnTo>
                <a:lnTo>
                  <a:pt x="3438" y="2233"/>
                </a:lnTo>
                <a:lnTo>
                  <a:pt x="3432" y="2258"/>
                </a:lnTo>
                <a:lnTo>
                  <a:pt x="3424" y="2284"/>
                </a:lnTo>
                <a:lnTo>
                  <a:pt x="3412" y="2307"/>
                </a:lnTo>
                <a:lnTo>
                  <a:pt x="3394" y="2334"/>
                </a:lnTo>
                <a:lnTo>
                  <a:pt x="3374" y="2357"/>
                </a:lnTo>
                <a:lnTo>
                  <a:pt x="3351" y="2376"/>
                </a:lnTo>
                <a:lnTo>
                  <a:pt x="3326" y="2391"/>
                </a:lnTo>
                <a:lnTo>
                  <a:pt x="3299" y="2401"/>
                </a:lnTo>
                <a:lnTo>
                  <a:pt x="3270" y="2407"/>
                </a:lnTo>
                <a:lnTo>
                  <a:pt x="3236" y="2409"/>
                </a:lnTo>
                <a:lnTo>
                  <a:pt x="2129" y="2409"/>
                </a:lnTo>
                <a:lnTo>
                  <a:pt x="2129" y="2689"/>
                </a:lnTo>
                <a:lnTo>
                  <a:pt x="2340" y="2689"/>
                </a:lnTo>
                <a:lnTo>
                  <a:pt x="2362" y="2691"/>
                </a:lnTo>
                <a:lnTo>
                  <a:pt x="2380" y="2699"/>
                </a:lnTo>
                <a:lnTo>
                  <a:pt x="2398" y="2709"/>
                </a:lnTo>
                <a:lnTo>
                  <a:pt x="2413" y="2724"/>
                </a:lnTo>
                <a:lnTo>
                  <a:pt x="2424" y="2741"/>
                </a:lnTo>
                <a:lnTo>
                  <a:pt x="2431" y="2761"/>
                </a:lnTo>
                <a:lnTo>
                  <a:pt x="2434" y="2782"/>
                </a:lnTo>
                <a:lnTo>
                  <a:pt x="2431" y="2804"/>
                </a:lnTo>
                <a:lnTo>
                  <a:pt x="2424" y="2824"/>
                </a:lnTo>
                <a:lnTo>
                  <a:pt x="2413" y="2840"/>
                </a:lnTo>
                <a:lnTo>
                  <a:pt x="2398" y="2855"/>
                </a:lnTo>
                <a:lnTo>
                  <a:pt x="2380" y="2865"/>
                </a:lnTo>
                <a:lnTo>
                  <a:pt x="2362" y="2873"/>
                </a:lnTo>
                <a:lnTo>
                  <a:pt x="2340" y="2875"/>
                </a:lnTo>
                <a:lnTo>
                  <a:pt x="1099" y="2875"/>
                </a:lnTo>
                <a:lnTo>
                  <a:pt x="1078" y="2873"/>
                </a:lnTo>
                <a:lnTo>
                  <a:pt x="1058" y="2865"/>
                </a:lnTo>
                <a:lnTo>
                  <a:pt x="1041" y="2855"/>
                </a:lnTo>
                <a:lnTo>
                  <a:pt x="1026" y="2840"/>
                </a:lnTo>
                <a:lnTo>
                  <a:pt x="1016" y="2824"/>
                </a:lnTo>
                <a:lnTo>
                  <a:pt x="1009" y="2804"/>
                </a:lnTo>
                <a:lnTo>
                  <a:pt x="1006" y="2782"/>
                </a:lnTo>
                <a:lnTo>
                  <a:pt x="1009" y="2761"/>
                </a:lnTo>
                <a:lnTo>
                  <a:pt x="1016" y="2741"/>
                </a:lnTo>
                <a:lnTo>
                  <a:pt x="1026" y="2724"/>
                </a:lnTo>
                <a:lnTo>
                  <a:pt x="1041" y="2709"/>
                </a:lnTo>
                <a:lnTo>
                  <a:pt x="1058" y="2699"/>
                </a:lnTo>
                <a:lnTo>
                  <a:pt x="1078" y="2691"/>
                </a:lnTo>
                <a:lnTo>
                  <a:pt x="1099" y="2689"/>
                </a:lnTo>
                <a:lnTo>
                  <a:pt x="1309" y="2689"/>
                </a:lnTo>
                <a:lnTo>
                  <a:pt x="1309" y="2409"/>
                </a:lnTo>
                <a:lnTo>
                  <a:pt x="202" y="2409"/>
                </a:lnTo>
                <a:lnTo>
                  <a:pt x="170" y="2407"/>
                </a:lnTo>
                <a:lnTo>
                  <a:pt x="139" y="2401"/>
                </a:lnTo>
                <a:lnTo>
                  <a:pt x="112" y="2391"/>
                </a:lnTo>
                <a:lnTo>
                  <a:pt x="87" y="2376"/>
                </a:lnTo>
                <a:lnTo>
                  <a:pt x="65" y="2357"/>
                </a:lnTo>
                <a:lnTo>
                  <a:pt x="45" y="2334"/>
                </a:lnTo>
                <a:lnTo>
                  <a:pt x="27" y="2307"/>
                </a:lnTo>
                <a:lnTo>
                  <a:pt x="16" y="2285"/>
                </a:lnTo>
                <a:lnTo>
                  <a:pt x="7" y="2259"/>
                </a:lnTo>
                <a:lnTo>
                  <a:pt x="2" y="2234"/>
                </a:lnTo>
                <a:lnTo>
                  <a:pt x="0" y="2206"/>
                </a:lnTo>
                <a:lnTo>
                  <a:pt x="0" y="187"/>
                </a:lnTo>
                <a:lnTo>
                  <a:pt x="6" y="156"/>
                </a:lnTo>
                <a:lnTo>
                  <a:pt x="17" y="126"/>
                </a:lnTo>
                <a:lnTo>
                  <a:pt x="31" y="99"/>
                </a:lnTo>
                <a:lnTo>
                  <a:pt x="49" y="74"/>
                </a:lnTo>
                <a:lnTo>
                  <a:pt x="71" y="52"/>
                </a:lnTo>
                <a:lnTo>
                  <a:pt x="95" y="35"/>
                </a:lnTo>
                <a:lnTo>
                  <a:pt x="124" y="20"/>
                </a:lnTo>
                <a:lnTo>
                  <a:pt x="153" y="10"/>
                </a:lnTo>
                <a:lnTo>
                  <a:pt x="185" y="5"/>
                </a:lnTo>
                <a:lnTo>
                  <a:pt x="18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56" y="90152"/>
            <a:ext cx="6858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00778" y="3529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sz="3600" dirty="0" smtClean="0"/>
              <a:t>Comment ça marche?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8041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89" y="0"/>
            <a:ext cx="6858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04212" y="6175375"/>
            <a:ext cx="3887788" cy="68262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Le marché</a:t>
            </a:r>
            <a:endParaRPr lang="fr-FR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graphicFrame>
        <p:nvGraphicFramePr>
          <p:cNvPr id="10" name="Graphique 9"/>
          <p:cNvGraphicFramePr/>
          <p:nvPr>
            <p:extLst>
              <p:ext uri="{D42A27DB-BD31-4B8C-83A1-F6EECF244321}">
                <p14:modId xmlns:p14="http://schemas.microsoft.com/office/powerpoint/2010/main" val="37166594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27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7488" y="0"/>
            <a:ext cx="9180513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197805" y="6027225"/>
            <a:ext cx="3887788" cy="68262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chemeClr val="bg1"/>
                </a:solidFill>
                <a:latin typeface="Gill Sans Ultra Bold" panose="020B0A02020104020203" pitchFamily="34" charset="0"/>
              </a:rPr>
              <a:t>Business Modèle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2351584" y="24673"/>
          <a:ext cx="7056784" cy="327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43010114"/>
              </p:ext>
            </p:extLst>
          </p:nvPr>
        </p:nvGraphicFramePr>
        <p:xfrm>
          <a:off x="3431704" y="2987899"/>
          <a:ext cx="4896544" cy="3219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813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97419" y="1637496"/>
            <a:ext cx="3717198" cy="17257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SUMAILI SHABANI Roger</a:t>
            </a:r>
          </a:p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CEO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C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développeur entrepreneur</a:t>
            </a:r>
          </a:p>
          <a:p>
            <a:r>
              <a:rPr lang="fr-CD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Etude faite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:Gradué en Informatique de gestion; Actuellement en L1 Conception de système d’information.</a:t>
            </a:r>
            <a:endParaRPr lang="fr-C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CD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2462477" y="3723873"/>
            <a:ext cx="3912318" cy="1725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 complet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ISAKA MHUYANA Isaac</a:t>
            </a:r>
          </a:p>
          <a:p>
            <a:pPr marL="0" indent="0">
              <a:buFont typeface="Wingdings 3" charset="2"/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Fonction: </a:t>
            </a:r>
            <a:r>
              <a:rPr lang="fr-C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développeur et </a:t>
            </a:r>
            <a:r>
              <a:rPr lang="fr-CD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chef de projets</a:t>
            </a:r>
          </a:p>
          <a:p>
            <a:pPr marL="0" indent="0">
              <a:buFont typeface="Wingdings 3" charset="2"/>
              <a:buNone/>
            </a:pPr>
            <a:r>
              <a:rPr lang="fr-CD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Etude faite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:Gradué en Informatique de gestion.</a:t>
            </a:r>
            <a:endParaRPr lang="fr-CD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899013" y="1500235"/>
            <a:ext cx="3912318" cy="17257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 complet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KALUME KITOKO Makah</a:t>
            </a:r>
          </a:p>
          <a:p>
            <a:pPr marL="0" indent="0">
              <a:buFont typeface="Wingdings 3" charset="2"/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Fonction: </a:t>
            </a: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Comptable</a:t>
            </a:r>
            <a:endParaRPr lang="fr-CD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D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Etude faite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:Gradué en Science commerciale dans le département de la comptabilité ; Actuellement en L1 Gestion des institution micro finance.</a:t>
            </a:r>
            <a:endParaRPr lang="fr-C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fr-CD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3"/>
          <p:cNvSpPr/>
          <p:nvPr/>
        </p:nvSpPr>
        <p:spPr>
          <a:xfrm>
            <a:off x="587864" y="3490920"/>
            <a:ext cx="5551909" cy="457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3"/>
          <p:cNvSpPr/>
          <p:nvPr/>
        </p:nvSpPr>
        <p:spPr>
          <a:xfrm flipV="1">
            <a:off x="562708" y="5321230"/>
            <a:ext cx="5551909" cy="457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3"/>
          <p:cNvSpPr/>
          <p:nvPr/>
        </p:nvSpPr>
        <p:spPr>
          <a:xfrm flipV="1">
            <a:off x="6573319" y="3444078"/>
            <a:ext cx="5110785" cy="457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3"/>
          <p:cNvSpPr/>
          <p:nvPr/>
        </p:nvSpPr>
        <p:spPr>
          <a:xfrm flipV="1">
            <a:off x="6573320" y="5310994"/>
            <a:ext cx="5110785" cy="66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3"/>
          <p:cNvSpPr/>
          <p:nvPr/>
        </p:nvSpPr>
        <p:spPr>
          <a:xfrm rot="5400000">
            <a:off x="5792888" y="2351890"/>
            <a:ext cx="1611179" cy="5031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3"/>
          <p:cNvSpPr/>
          <p:nvPr/>
        </p:nvSpPr>
        <p:spPr>
          <a:xfrm rot="5400000">
            <a:off x="5792887" y="4424293"/>
            <a:ext cx="1611179" cy="5031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/>
          <p:cNvSpPr/>
          <p:nvPr/>
        </p:nvSpPr>
        <p:spPr>
          <a:xfrm rot="5400000">
            <a:off x="-217724" y="2351890"/>
            <a:ext cx="1611179" cy="5031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3"/>
          <p:cNvSpPr/>
          <p:nvPr/>
        </p:nvSpPr>
        <p:spPr>
          <a:xfrm rot="5400000">
            <a:off x="-217725" y="4490483"/>
            <a:ext cx="1611179" cy="5031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7899013" y="3571863"/>
            <a:ext cx="3912318" cy="159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 complet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CUBAKA MULUME Alpha</a:t>
            </a:r>
          </a:p>
          <a:p>
            <a:pPr marL="0" indent="0">
              <a:buFont typeface="Wingdings 3" charset="2"/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Fonction: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Directeur chef de </a:t>
            </a: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marketing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rensencement sur le marché</a:t>
            </a:r>
            <a:endParaRPr lang="fr-C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D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Etude faite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:Gradué en Science commerciale dans le département de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marketing.</a:t>
            </a:r>
            <a:endParaRPr lang="fr-C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fr-CD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3022" y="1637496"/>
            <a:ext cx="1784396" cy="1519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63336" y="3710051"/>
            <a:ext cx="1759471" cy="1519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623634" y="1584283"/>
            <a:ext cx="1275379" cy="1519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663304" y="3644695"/>
            <a:ext cx="1275379" cy="1610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34" y="1588315"/>
            <a:ext cx="1275378" cy="156160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73" y="3676982"/>
            <a:ext cx="1296509" cy="157805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36" y="3723873"/>
            <a:ext cx="1759471" cy="150607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36" y="1651405"/>
            <a:ext cx="1734082" cy="149851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62707" y="6114197"/>
            <a:ext cx="11629293" cy="7438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1245494" y="6286043"/>
            <a:ext cx="3861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Start-up: DREAM OF DRC</a:t>
            </a:r>
            <a:r>
              <a:rPr lang="fr-CD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40407" y="6270323"/>
            <a:ext cx="3861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dreamofdrc.com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812" y="5472668"/>
            <a:ext cx="2020032" cy="1932843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613022" y="36055"/>
            <a:ext cx="11071082" cy="1204957"/>
            <a:chOff x="0" y="0"/>
            <a:chExt cx="5829705" cy="962734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5829705" cy="9627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0" y="0"/>
              <a:ext cx="5829705" cy="9627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b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Equipe</a:t>
              </a:r>
              <a:endParaRPr lang="fr-FR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1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407</Words>
  <Application>Microsoft Office PowerPoint</Application>
  <PresentationFormat>Grand écran</PresentationFormat>
  <Paragraphs>77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Gill Sans Ultra Bold</vt:lpstr>
      <vt:lpstr>Segoe UI</vt:lpstr>
      <vt:lpstr>Times New Roman</vt:lpstr>
      <vt:lpstr>Wingdings</vt:lpstr>
      <vt:lpstr>Wingdings 3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fullstack</dc:creator>
  <cp:lastModifiedBy>fullstack</cp:lastModifiedBy>
  <cp:revision>70</cp:revision>
  <dcterms:created xsi:type="dcterms:W3CDTF">2021-09-10T20:20:31Z</dcterms:created>
  <dcterms:modified xsi:type="dcterms:W3CDTF">2021-12-31T16:18:38Z</dcterms:modified>
</cp:coreProperties>
</file>