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aeldung.com/wp-content/uploads/2018/06/Visitor-UML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ouble_dispatc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Compréhension facile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29047"/>
          </a:xfrm>
        </p:spPr>
        <p:txBody>
          <a:bodyPr>
            <a:normAutofit/>
          </a:bodyPr>
          <a:lstStyle/>
          <a:p>
            <a:r>
              <a:rPr lang="fr-FR" dirty="0"/>
              <a:t>Le </a:t>
            </a:r>
            <a:r>
              <a:rPr lang="fr-FR" b="1" dirty="0" err="1"/>
              <a:t>Visitor</a:t>
            </a:r>
            <a:r>
              <a:rPr lang="fr-FR" b="1" dirty="0"/>
              <a:t> design pattern</a:t>
            </a:r>
            <a:r>
              <a:rPr lang="fr-FR" dirty="0"/>
              <a:t>, abrégé en </a:t>
            </a:r>
            <a:r>
              <a:rPr lang="fr-FR" b="1" dirty="0" err="1"/>
              <a:t>Visitor</a:t>
            </a:r>
            <a:r>
              <a:rPr lang="fr-FR" b="1" dirty="0"/>
              <a:t> pattern</a:t>
            </a:r>
            <a:r>
              <a:rPr lang="fr-FR" dirty="0"/>
              <a:t>, fournit une solution pour séparer un algorithme de la structure de l'objet sur lequel il travaille. Il décrit une méthode pour ajouter de nouvelles opérations à des structures d'objets existantes sans que ces structures aient besoin d'être modifiées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0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800" dirty="0"/>
              <a:t>Compréhension facile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Modèle de conception de visiteur en Java</a:t>
            </a:r>
            <a:br>
              <a:rPr lang="fr-FR" dirty="0"/>
            </a:b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/>
              <a:t>but d'un modèle de visiteur est de définir une nouvelle opération sans introduire les modifications à une structure d'objet existante.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95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69" y="408552"/>
            <a:ext cx="10571998" cy="970450"/>
          </a:xfrm>
        </p:spPr>
        <p:txBody>
          <a:bodyPr/>
          <a:lstStyle/>
          <a:p>
            <a:pPr lvl="0"/>
            <a:r>
              <a:rPr lang="fr-FR" dirty="0"/>
              <a:t>Aperçu</a:t>
            </a:r>
          </a:p>
        </p:txBody>
      </p:sp>
      <p:pic>
        <p:nvPicPr>
          <p:cNvPr id="4" name="Espace réservé du contenu 3" descr="https://www.baeldung.com/wp-content/uploads/2018/06/Visitor-UML.png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735" y="2106590"/>
            <a:ext cx="6104585" cy="4513151"/>
          </a:xfrm>
          <a:prstGeom prst="rect">
            <a:avLst/>
          </a:prstGeom>
          <a:noFill/>
          <a:ln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01769" y="2056686"/>
            <a:ext cx="556796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Sur le diagramme UML ci-dessus, nous avons deux hiérarchies d'implémentation, des visiteurs spécialisés et des éléments concrets.</a:t>
            </a:r>
          </a:p>
          <a:p>
            <a:r>
              <a:rPr lang="fr-FR" dirty="0"/>
              <a:t>Tout d'abord, le client utilise une implémentation </a:t>
            </a:r>
            <a:r>
              <a:rPr lang="fr-FR" dirty="0" err="1"/>
              <a:t>Visitor</a:t>
            </a:r>
            <a:r>
              <a:rPr lang="fr-FR" dirty="0"/>
              <a:t> et l'applique à la structure de l'objet. L'objet composite parcourt ses composants et applique le visiteur à chacun d'eux.</a:t>
            </a:r>
          </a:p>
          <a:p>
            <a:r>
              <a:rPr lang="fr-FR" dirty="0"/>
              <a:t>Maintenant, ce qui est particulièrement pertinent, c'est que </a:t>
            </a:r>
            <a:r>
              <a:rPr lang="fr-FR" b="1" dirty="0"/>
              <a:t>les éléments concrets </a:t>
            </a:r>
            <a:r>
              <a:rPr lang="fr-FR" b="1" i="1" dirty="0"/>
              <a:t>(</a:t>
            </a:r>
            <a:r>
              <a:rPr lang="fr-FR" b="1" i="1" dirty="0" err="1"/>
              <a:t>ConcreteElementA</a:t>
            </a:r>
            <a:r>
              <a:rPr lang="fr-FR" b="1" i="1" dirty="0"/>
              <a:t> </a:t>
            </a:r>
            <a:r>
              <a:rPr lang="fr-FR" b="1" dirty="0"/>
              <a:t> et </a:t>
            </a:r>
            <a:r>
              <a:rPr lang="fr-FR" b="1" i="1" dirty="0" err="1"/>
              <a:t>ConcreteElementB</a:t>
            </a:r>
            <a:r>
              <a:rPr lang="fr-FR" b="1" i="1" dirty="0"/>
              <a:t>) </a:t>
            </a:r>
            <a:r>
              <a:rPr lang="fr-FR" b="1" dirty="0"/>
              <a:t> acceptent un </a:t>
            </a:r>
            <a:r>
              <a:rPr lang="fr-FR" b="1" i="1" dirty="0"/>
              <a:t>visiteur, lui </a:t>
            </a:r>
            <a:r>
              <a:rPr lang="fr-FR" b="1" dirty="0"/>
              <a:t> permettant simplement de les </a:t>
            </a:r>
            <a:r>
              <a:rPr lang="fr-FR" b="1" i="1" dirty="0"/>
              <a:t>visiter </a:t>
            </a:r>
            <a:r>
              <a:rPr lang="fr-FR" b="1" dirty="0"/>
              <a:t> .</a:t>
            </a:r>
            <a:endParaRPr lang="fr-FR" dirty="0"/>
          </a:p>
          <a:p>
            <a:r>
              <a:rPr lang="fr-FR" dirty="0"/>
              <a:t>Enfin, cette méthode est la même pour tous les éléments de la structure, elle effectue un </a:t>
            </a:r>
            <a:r>
              <a:rPr lang="fr-FR" dirty="0">
                <a:hlinkClick r:id="rId4"/>
              </a:rPr>
              <a:t>double envoi</a:t>
            </a:r>
            <a:r>
              <a:rPr lang="fr-FR" dirty="0"/>
              <a:t>  en se passant (via le  mot clé </a:t>
            </a:r>
            <a:r>
              <a:rPr lang="fr-FR" i="1" dirty="0" err="1"/>
              <a:t>this</a:t>
            </a:r>
            <a:r>
              <a:rPr lang="fr-FR" dirty="0"/>
              <a:t> ) à la méthode de visite du visiteur.</a:t>
            </a:r>
          </a:p>
        </p:txBody>
      </p:sp>
    </p:spTree>
    <p:extLst>
      <p:ext uri="{BB962C8B-B14F-4D97-AF65-F5344CB8AC3E}">
        <p14:creationId xmlns:p14="http://schemas.microsoft.com/office/powerpoint/2010/main" val="206029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 modèle </a:t>
            </a:r>
            <a:r>
              <a:rPr lang="fr-FR" dirty="0" err="1"/>
              <a:t>Visitor</a:t>
            </a:r>
            <a:r>
              <a:rPr lang="fr-FR" dirty="0"/>
              <a:t> est idéal pour séparer l'algorithme des classes sur lesquelles il opère. En plus de cela, cela facilite l'ajout de nouvelles opérations, simplement en fournissant une nouvelle implémentation du visiteur.</a:t>
            </a:r>
          </a:p>
          <a:p>
            <a:pPr marL="0" indent="0">
              <a:buNone/>
            </a:pPr>
            <a:r>
              <a:rPr lang="fr-FR" dirty="0"/>
              <a:t>De plus, nous ne dépendons pas des interfaces des composants, et s'ils sont différents, c'est très bien, puisque nous avons un algorithme séparé pour le traitement par élément concret.</a:t>
            </a:r>
          </a:p>
          <a:p>
            <a:pPr marL="0" indent="0">
              <a:buNone/>
            </a:pPr>
            <a:r>
              <a:rPr lang="fr-FR" dirty="0"/>
              <a:t>De plus, le Visiteur peut éventuellement agréger des données en fonction de l'élément qu'il traverse.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149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24</TotalTime>
  <Words>66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Century Gothic</vt:lpstr>
      <vt:lpstr>Wingdings</vt:lpstr>
      <vt:lpstr>Wingdings 2</vt:lpstr>
      <vt:lpstr>Concis</vt:lpstr>
      <vt:lpstr>Compréhension facile</vt:lpstr>
      <vt:lpstr>Compréhension facile</vt:lpstr>
      <vt:lpstr>Aperçu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fullstack</dc:creator>
  <cp:lastModifiedBy>fullstack</cp:lastModifiedBy>
  <cp:revision>7</cp:revision>
  <dcterms:created xsi:type="dcterms:W3CDTF">2021-09-01T06:46:36Z</dcterms:created>
  <dcterms:modified xsi:type="dcterms:W3CDTF">2021-09-01T07:11:19Z</dcterms:modified>
</cp:coreProperties>
</file>