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1C70A3-CD50-BD7D-B422-319548E1141D}" v="215" dt="2024-11-26T09:30:32.991"/>
    <p1510:client id="{87175AFC-C25C-EFE8-410E-98B78E219A81}" v="1" dt="2024-11-26T09:46:56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7D1F08-8973-4813-94D9-BC9DE24A611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DE02E77-47CE-417B-AFFA-486DD38DBB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Burushaski is a vulnerable language with limited resources</a:t>
          </a:r>
        </a:p>
      </dgm:t>
    </dgm:pt>
    <dgm:pt modelId="{D11902A2-92D4-41C6-A309-29760B47F520}" type="parTrans" cxnId="{7FD9CC25-09BB-4944-96B2-C88438917437}">
      <dgm:prSet/>
      <dgm:spPr/>
      <dgm:t>
        <a:bodyPr/>
        <a:lstStyle/>
        <a:p>
          <a:endParaRPr lang="en-US"/>
        </a:p>
      </dgm:t>
    </dgm:pt>
    <dgm:pt modelId="{905020AF-1BCF-4F59-A4AA-799CF3AC60E4}" type="sibTrans" cxnId="{7FD9CC25-09BB-4944-96B2-C88438917437}">
      <dgm:prSet/>
      <dgm:spPr/>
      <dgm:t>
        <a:bodyPr/>
        <a:lstStyle/>
        <a:p>
          <a:endParaRPr lang="en-US"/>
        </a:p>
      </dgm:t>
    </dgm:pt>
    <dgm:pt modelId="{0E9425A1-9D19-41DE-B489-524E5BDC28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Lack of language documentation and translation tools</a:t>
          </a:r>
        </a:p>
      </dgm:t>
    </dgm:pt>
    <dgm:pt modelId="{F71C5F85-F260-48D7-8C1D-444B4EC2E851}" type="parTrans" cxnId="{378322F3-5051-4C6E-9EA4-F0781FED8E6E}">
      <dgm:prSet/>
      <dgm:spPr/>
      <dgm:t>
        <a:bodyPr/>
        <a:lstStyle/>
        <a:p>
          <a:endParaRPr lang="en-US"/>
        </a:p>
      </dgm:t>
    </dgm:pt>
    <dgm:pt modelId="{85AF9C02-4EF2-4C88-8DF3-834F8531D677}" type="sibTrans" cxnId="{378322F3-5051-4C6E-9EA4-F0781FED8E6E}">
      <dgm:prSet/>
      <dgm:spPr/>
      <dgm:t>
        <a:bodyPr/>
        <a:lstStyle/>
        <a:p>
          <a:endParaRPr lang="en-US"/>
        </a:p>
      </dgm:t>
    </dgm:pt>
    <dgm:pt modelId="{5A1B20CD-8E2C-4E04-BD91-3D3F7BE8D7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Risk of language extinction due to urbanization and cultural assimilation</a:t>
          </a:r>
        </a:p>
      </dgm:t>
    </dgm:pt>
    <dgm:pt modelId="{268099EF-9F72-4A86-878F-12517A13F870}" type="parTrans" cxnId="{05E10BDE-9CE3-499E-B0C0-97617A635F91}">
      <dgm:prSet/>
      <dgm:spPr/>
      <dgm:t>
        <a:bodyPr/>
        <a:lstStyle/>
        <a:p>
          <a:endParaRPr lang="en-US"/>
        </a:p>
      </dgm:t>
    </dgm:pt>
    <dgm:pt modelId="{C9C3B1C8-2588-4E9F-80C9-CC14E47FFE68}" type="sibTrans" cxnId="{05E10BDE-9CE3-499E-B0C0-97617A635F91}">
      <dgm:prSet/>
      <dgm:spPr/>
      <dgm:t>
        <a:bodyPr/>
        <a:lstStyle/>
        <a:p>
          <a:endParaRPr lang="en-US"/>
        </a:p>
      </dgm:t>
    </dgm:pt>
    <dgm:pt modelId="{F8983C64-A586-4558-8212-01063CAF2757}" type="pres">
      <dgm:prSet presAssocID="{8C7D1F08-8973-4813-94D9-BC9DE24A6115}" presName="root" presStyleCnt="0">
        <dgm:presLayoutVars>
          <dgm:dir/>
          <dgm:resizeHandles val="exact"/>
        </dgm:presLayoutVars>
      </dgm:prSet>
      <dgm:spPr/>
    </dgm:pt>
    <dgm:pt modelId="{132F9CD6-3E0C-4B92-B1E3-CE9324A0ED9C}" type="pres">
      <dgm:prSet presAssocID="{3DE02E77-47CE-417B-AFFA-486DD38DBB5C}" presName="compNode" presStyleCnt="0"/>
      <dgm:spPr/>
    </dgm:pt>
    <dgm:pt modelId="{54037A92-DCA2-4E9D-9326-645CA6637788}" type="pres">
      <dgm:prSet presAssocID="{3DE02E77-47CE-417B-AFFA-486DD38DBB5C}" presName="bgRect" presStyleLbl="bgShp" presStyleIdx="0" presStyleCnt="3"/>
      <dgm:spPr/>
    </dgm:pt>
    <dgm:pt modelId="{D770CBB6-6D09-46F0-860F-C5FBFD5956C2}" type="pres">
      <dgm:prSet presAssocID="{3DE02E77-47CE-417B-AFFA-486DD38DBB5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76FDAB93-3A0D-469A-97EF-1DC5178B012E}" type="pres">
      <dgm:prSet presAssocID="{3DE02E77-47CE-417B-AFFA-486DD38DBB5C}" presName="spaceRect" presStyleCnt="0"/>
      <dgm:spPr/>
    </dgm:pt>
    <dgm:pt modelId="{43E5DE0B-E754-4B30-972A-FE4D05363E97}" type="pres">
      <dgm:prSet presAssocID="{3DE02E77-47CE-417B-AFFA-486DD38DBB5C}" presName="parTx" presStyleLbl="revTx" presStyleIdx="0" presStyleCnt="3">
        <dgm:presLayoutVars>
          <dgm:chMax val="0"/>
          <dgm:chPref val="0"/>
        </dgm:presLayoutVars>
      </dgm:prSet>
      <dgm:spPr/>
    </dgm:pt>
    <dgm:pt modelId="{FCF64CFB-0A2C-4231-B6C7-A5C27D7D295C}" type="pres">
      <dgm:prSet presAssocID="{905020AF-1BCF-4F59-A4AA-799CF3AC60E4}" presName="sibTrans" presStyleCnt="0"/>
      <dgm:spPr/>
    </dgm:pt>
    <dgm:pt modelId="{3A11A368-ED1B-4C6C-8862-7403790CF894}" type="pres">
      <dgm:prSet presAssocID="{0E9425A1-9D19-41DE-B489-524E5BDC2899}" presName="compNode" presStyleCnt="0"/>
      <dgm:spPr/>
    </dgm:pt>
    <dgm:pt modelId="{715DEEF5-6DF3-4E7F-B57D-CAC10A29D660}" type="pres">
      <dgm:prSet presAssocID="{0E9425A1-9D19-41DE-B489-524E5BDC2899}" presName="bgRect" presStyleLbl="bgShp" presStyleIdx="1" presStyleCnt="3"/>
      <dgm:spPr/>
    </dgm:pt>
    <dgm:pt modelId="{777BBD8C-6FB6-4732-A04C-051204500340}" type="pres">
      <dgm:prSet presAssocID="{0E9425A1-9D19-41DE-B489-524E5BDC289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37F93E5-1CA1-4F9F-863B-8103CEABAE7A}" type="pres">
      <dgm:prSet presAssocID="{0E9425A1-9D19-41DE-B489-524E5BDC2899}" presName="spaceRect" presStyleCnt="0"/>
      <dgm:spPr/>
    </dgm:pt>
    <dgm:pt modelId="{4FE4A614-00FC-4B90-859E-3831EAD422C0}" type="pres">
      <dgm:prSet presAssocID="{0E9425A1-9D19-41DE-B489-524E5BDC2899}" presName="parTx" presStyleLbl="revTx" presStyleIdx="1" presStyleCnt="3">
        <dgm:presLayoutVars>
          <dgm:chMax val="0"/>
          <dgm:chPref val="0"/>
        </dgm:presLayoutVars>
      </dgm:prSet>
      <dgm:spPr/>
    </dgm:pt>
    <dgm:pt modelId="{3C7158C8-9A18-47E9-8661-1C129E8E5067}" type="pres">
      <dgm:prSet presAssocID="{85AF9C02-4EF2-4C88-8DF3-834F8531D677}" presName="sibTrans" presStyleCnt="0"/>
      <dgm:spPr/>
    </dgm:pt>
    <dgm:pt modelId="{7B387F3C-745B-455F-B700-6DD9B8D75E3B}" type="pres">
      <dgm:prSet presAssocID="{5A1B20CD-8E2C-4E04-BD91-3D3F7BE8D781}" presName="compNode" presStyleCnt="0"/>
      <dgm:spPr/>
    </dgm:pt>
    <dgm:pt modelId="{80D98F9A-243B-4B06-ADF4-B1333BE2CE2A}" type="pres">
      <dgm:prSet presAssocID="{5A1B20CD-8E2C-4E04-BD91-3D3F7BE8D781}" presName="bgRect" presStyleLbl="bgShp" presStyleIdx="2" presStyleCnt="3"/>
      <dgm:spPr/>
    </dgm:pt>
    <dgm:pt modelId="{B9930F33-D0B0-4B13-9433-459916E41399}" type="pres">
      <dgm:prSet presAssocID="{5A1B20CD-8E2C-4E04-BD91-3D3F7BE8D78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3FA50528-7738-4832-A9B9-2BB4148CDBCB}" type="pres">
      <dgm:prSet presAssocID="{5A1B20CD-8E2C-4E04-BD91-3D3F7BE8D781}" presName="spaceRect" presStyleCnt="0"/>
      <dgm:spPr/>
    </dgm:pt>
    <dgm:pt modelId="{D3FBE1CC-BDBF-4A0E-A3F0-674D931F3B11}" type="pres">
      <dgm:prSet presAssocID="{5A1B20CD-8E2C-4E04-BD91-3D3F7BE8D78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FD9CC25-09BB-4944-96B2-C88438917437}" srcId="{8C7D1F08-8973-4813-94D9-BC9DE24A6115}" destId="{3DE02E77-47CE-417B-AFFA-486DD38DBB5C}" srcOrd="0" destOrd="0" parTransId="{D11902A2-92D4-41C6-A309-29760B47F520}" sibTransId="{905020AF-1BCF-4F59-A4AA-799CF3AC60E4}"/>
    <dgm:cxn modelId="{79432E94-4AF9-46C8-A3C0-30B1980F0198}" type="presOf" srcId="{3DE02E77-47CE-417B-AFFA-486DD38DBB5C}" destId="{43E5DE0B-E754-4B30-972A-FE4D05363E97}" srcOrd="0" destOrd="0" presId="urn:microsoft.com/office/officeart/2018/2/layout/IconVerticalSolidList"/>
    <dgm:cxn modelId="{4A6280C9-DD9E-4664-B4D0-1A1E38DFE35E}" type="presOf" srcId="{0E9425A1-9D19-41DE-B489-524E5BDC2899}" destId="{4FE4A614-00FC-4B90-859E-3831EAD422C0}" srcOrd="0" destOrd="0" presId="urn:microsoft.com/office/officeart/2018/2/layout/IconVerticalSolidList"/>
    <dgm:cxn modelId="{436D4CD5-FE5E-4D1A-B99C-298B66C203DD}" type="presOf" srcId="{5A1B20CD-8E2C-4E04-BD91-3D3F7BE8D781}" destId="{D3FBE1CC-BDBF-4A0E-A3F0-674D931F3B11}" srcOrd="0" destOrd="0" presId="urn:microsoft.com/office/officeart/2018/2/layout/IconVerticalSolidList"/>
    <dgm:cxn modelId="{38290EDA-373A-4426-8068-7CDAEB48E185}" type="presOf" srcId="{8C7D1F08-8973-4813-94D9-BC9DE24A6115}" destId="{F8983C64-A586-4558-8212-01063CAF2757}" srcOrd="0" destOrd="0" presId="urn:microsoft.com/office/officeart/2018/2/layout/IconVerticalSolidList"/>
    <dgm:cxn modelId="{05E10BDE-9CE3-499E-B0C0-97617A635F91}" srcId="{8C7D1F08-8973-4813-94D9-BC9DE24A6115}" destId="{5A1B20CD-8E2C-4E04-BD91-3D3F7BE8D781}" srcOrd="2" destOrd="0" parTransId="{268099EF-9F72-4A86-878F-12517A13F870}" sibTransId="{C9C3B1C8-2588-4E9F-80C9-CC14E47FFE68}"/>
    <dgm:cxn modelId="{378322F3-5051-4C6E-9EA4-F0781FED8E6E}" srcId="{8C7D1F08-8973-4813-94D9-BC9DE24A6115}" destId="{0E9425A1-9D19-41DE-B489-524E5BDC2899}" srcOrd="1" destOrd="0" parTransId="{F71C5F85-F260-48D7-8C1D-444B4EC2E851}" sibTransId="{85AF9C02-4EF2-4C88-8DF3-834F8531D677}"/>
    <dgm:cxn modelId="{E8E9BCED-B60F-42CA-996E-6A047FAE114A}" type="presParOf" srcId="{F8983C64-A586-4558-8212-01063CAF2757}" destId="{132F9CD6-3E0C-4B92-B1E3-CE9324A0ED9C}" srcOrd="0" destOrd="0" presId="urn:microsoft.com/office/officeart/2018/2/layout/IconVerticalSolidList"/>
    <dgm:cxn modelId="{2B257AE0-4D0A-4F1D-A9DF-C87ED4851635}" type="presParOf" srcId="{132F9CD6-3E0C-4B92-B1E3-CE9324A0ED9C}" destId="{54037A92-DCA2-4E9D-9326-645CA6637788}" srcOrd="0" destOrd="0" presId="urn:microsoft.com/office/officeart/2018/2/layout/IconVerticalSolidList"/>
    <dgm:cxn modelId="{F2E9BA68-7859-4C94-9BE2-2E6AF3101D2C}" type="presParOf" srcId="{132F9CD6-3E0C-4B92-B1E3-CE9324A0ED9C}" destId="{D770CBB6-6D09-46F0-860F-C5FBFD5956C2}" srcOrd="1" destOrd="0" presId="urn:microsoft.com/office/officeart/2018/2/layout/IconVerticalSolidList"/>
    <dgm:cxn modelId="{60EC4264-6670-402F-ACBB-64547D33476F}" type="presParOf" srcId="{132F9CD6-3E0C-4B92-B1E3-CE9324A0ED9C}" destId="{76FDAB93-3A0D-469A-97EF-1DC5178B012E}" srcOrd="2" destOrd="0" presId="urn:microsoft.com/office/officeart/2018/2/layout/IconVerticalSolidList"/>
    <dgm:cxn modelId="{6DA34179-B4B6-4839-B0F6-73DC4415734D}" type="presParOf" srcId="{132F9CD6-3E0C-4B92-B1E3-CE9324A0ED9C}" destId="{43E5DE0B-E754-4B30-972A-FE4D05363E97}" srcOrd="3" destOrd="0" presId="urn:microsoft.com/office/officeart/2018/2/layout/IconVerticalSolidList"/>
    <dgm:cxn modelId="{5A5A722C-3C02-45B5-9799-EC07B8DC7755}" type="presParOf" srcId="{F8983C64-A586-4558-8212-01063CAF2757}" destId="{FCF64CFB-0A2C-4231-B6C7-A5C27D7D295C}" srcOrd="1" destOrd="0" presId="urn:microsoft.com/office/officeart/2018/2/layout/IconVerticalSolidList"/>
    <dgm:cxn modelId="{50F0A2C8-151D-4C6A-BB90-04CC3C8D4956}" type="presParOf" srcId="{F8983C64-A586-4558-8212-01063CAF2757}" destId="{3A11A368-ED1B-4C6C-8862-7403790CF894}" srcOrd="2" destOrd="0" presId="urn:microsoft.com/office/officeart/2018/2/layout/IconVerticalSolidList"/>
    <dgm:cxn modelId="{8FD8A921-37D9-43FB-B3D1-47C1C1CF5B24}" type="presParOf" srcId="{3A11A368-ED1B-4C6C-8862-7403790CF894}" destId="{715DEEF5-6DF3-4E7F-B57D-CAC10A29D660}" srcOrd="0" destOrd="0" presId="urn:microsoft.com/office/officeart/2018/2/layout/IconVerticalSolidList"/>
    <dgm:cxn modelId="{E731E3D9-884F-4D3F-B991-47BFE92A3BF7}" type="presParOf" srcId="{3A11A368-ED1B-4C6C-8862-7403790CF894}" destId="{777BBD8C-6FB6-4732-A04C-051204500340}" srcOrd="1" destOrd="0" presId="urn:microsoft.com/office/officeart/2018/2/layout/IconVerticalSolidList"/>
    <dgm:cxn modelId="{A839AA62-0B05-46C0-9203-47AEAFFEEE55}" type="presParOf" srcId="{3A11A368-ED1B-4C6C-8862-7403790CF894}" destId="{F37F93E5-1CA1-4F9F-863B-8103CEABAE7A}" srcOrd="2" destOrd="0" presId="urn:microsoft.com/office/officeart/2018/2/layout/IconVerticalSolidList"/>
    <dgm:cxn modelId="{21EE1A04-9458-4A97-B0A8-A523F2F83DAC}" type="presParOf" srcId="{3A11A368-ED1B-4C6C-8862-7403790CF894}" destId="{4FE4A614-00FC-4B90-859E-3831EAD422C0}" srcOrd="3" destOrd="0" presId="urn:microsoft.com/office/officeart/2018/2/layout/IconVerticalSolidList"/>
    <dgm:cxn modelId="{302B07EA-7AF0-4DCE-8B5B-03E1233F6E62}" type="presParOf" srcId="{F8983C64-A586-4558-8212-01063CAF2757}" destId="{3C7158C8-9A18-47E9-8661-1C129E8E5067}" srcOrd="3" destOrd="0" presId="urn:microsoft.com/office/officeart/2018/2/layout/IconVerticalSolidList"/>
    <dgm:cxn modelId="{97346A37-D486-4FCD-90EF-7891FFAADA5D}" type="presParOf" srcId="{F8983C64-A586-4558-8212-01063CAF2757}" destId="{7B387F3C-745B-455F-B700-6DD9B8D75E3B}" srcOrd="4" destOrd="0" presId="urn:microsoft.com/office/officeart/2018/2/layout/IconVerticalSolidList"/>
    <dgm:cxn modelId="{A6F604A1-23F9-4F8B-B87E-7759166FF36C}" type="presParOf" srcId="{7B387F3C-745B-455F-B700-6DD9B8D75E3B}" destId="{80D98F9A-243B-4B06-ADF4-B1333BE2CE2A}" srcOrd="0" destOrd="0" presId="urn:microsoft.com/office/officeart/2018/2/layout/IconVerticalSolidList"/>
    <dgm:cxn modelId="{5E741EE3-7014-40C8-B4B4-64AC006AEBD4}" type="presParOf" srcId="{7B387F3C-745B-455F-B700-6DD9B8D75E3B}" destId="{B9930F33-D0B0-4B13-9433-459916E41399}" srcOrd="1" destOrd="0" presId="urn:microsoft.com/office/officeart/2018/2/layout/IconVerticalSolidList"/>
    <dgm:cxn modelId="{54E96700-03DE-42E4-BCE8-7470E6B19776}" type="presParOf" srcId="{7B387F3C-745B-455F-B700-6DD9B8D75E3B}" destId="{3FA50528-7738-4832-A9B9-2BB4148CDBCB}" srcOrd="2" destOrd="0" presId="urn:microsoft.com/office/officeart/2018/2/layout/IconVerticalSolidList"/>
    <dgm:cxn modelId="{D21B2F14-AC35-4484-BE78-183BF88B4C95}" type="presParOf" srcId="{7B387F3C-745B-455F-B700-6DD9B8D75E3B}" destId="{D3FBE1CC-BDBF-4A0E-A3F0-674D931F3B1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8C38AE-2E77-4C2A-9712-7456CA846A2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6155A6C-E23B-4769-8E67-F0C47EA9F2A8}">
      <dgm:prSet/>
      <dgm:spPr/>
      <dgm:t>
        <a:bodyPr/>
        <a:lstStyle/>
        <a:p>
          <a:r>
            <a:rPr lang="en-US"/>
            <a:t>Develop an NLP-based translation system using the existing vocabulary dataset</a:t>
          </a:r>
        </a:p>
      </dgm:t>
    </dgm:pt>
    <dgm:pt modelId="{9604D1D0-CD56-4143-838D-097A1626A9B9}" type="parTrans" cxnId="{A5636B0C-C098-4792-B46B-EDC75D21A280}">
      <dgm:prSet/>
      <dgm:spPr/>
      <dgm:t>
        <a:bodyPr/>
        <a:lstStyle/>
        <a:p>
          <a:endParaRPr lang="en-US"/>
        </a:p>
      </dgm:t>
    </dgm:pt>
    <dgm:pt modelId="{778722B3-BCC2-410E-91D7-885EE83E25A0}" type="sibTrans" cxnId="{A5636B0C-C098-4792-B46B-EDC75D21A280}">
      <dgm:prSet/>
      <dgm:spPr/>
      <dgm:t>
        <a:bodyPr/>
        <a:lstStyle/>
        <a:p>
          <a:endParaRPr lang="en-US"/>
        </a:p>
      </dgm:t>
    </dgm:pt>
    <dgm:pt modelId="{9F347D7C-0706-4DDC-B326-0FBE2B8E4825}">
      <dgm:prSet/>
      <dgm:spPr/>
      <dgm:t>
        <a:bodyPr/>
        <a:lstStyle/>
        <a:p>
          <a:r>
            <a:rPr lang="en-US"/>
            <a:t>Create a sentence generation module to generate Burushaski sentences</a:t>
          </a:r>
        </a:p>
      </dgm:t>
    </dgm:pt>
    <dgm:pt modelId="{DBEF033D-981E-4EDB-84F4-D390F9FD3BE3}" type="parTrans" cxnId="{83D5758A-A05D-4B34-81AF-770D2192E578}">
      <dgm:prSet/>
      <dgm:spPr/>
      <dgm:t>
        <a:bodyPr/>
        <a:lstStyle/>
        <a:p>
          <a:endParaRPr lang="en-US"/>
        </a:p>
      </dgm:t>
    </dgm:pt>
    <dgm:pt modelId="{13133BA3-52CB-4A1B-AB30-AB3889125D8D}" type="sibTrans" cxnId="{83D5758A-A05D-4B34-81AF-770D2192E578}">
      <dgm:prSet/>
      <dgm:spPr/>
      <dgm:t>
        <a:bodyPr/>
        <a:lstStyle/>
        <a:p>
          <a:endParaRPr lang="en-US"/>
        </a:p>
      </dgm:t>
    </dgm:pt>
    <dgm:pt modelId="{562678D5-5824-4526-BECD-5112FD662C22}">
      <dgm:prSet/>
      <dgm:spPr/>
      <dgm:t>
        <a:bodyPr/>
        <a:lstStyle/>
        <a:p>
          <a:r>
            <a:rPr lang="en-US"/>
            <a:t>Train a machine translation model using the generated sentences</a:t>
          </a:r>
        </a:p>
      </dgm:t>
    </dgm:pt>
    <dgm:pt modelId="{D6EF1046-4EE5-4BDB-8ACF-B6C0FD1D9CA7}" type="parTrans" cxnId="{8132DD40-625B-4201-A549-F5E29CD109E8}">
      <dgm:prSet/>
      <dgm:spPr/>
      <dgm:t>
        <a:bodyPr/>
        <a:lstStyle/>
        <a:p>
          <a:endParaRPr lang="en-US"/>
        </a:p>
      </dgm:t>
    </dgm:pt>
    <dgm:pt modelId="{B0D46E66-0614-4B15-826C-EAAFE46392B5}" type="sibTrans" cxnId="{8132DD40-625B-4201-A549-F5E29CD109E8}">
      <dgm:prSet/>
      <dgm:spPr/>
      <dgm:t>
        <a:bodyPr/>
        <a:lstStyle/>
        <a:p>
          <a:endParaRPr lang="en-US"/>
        </a:p>
      </dgm:t>
    </dgm:pt>
    <dgm:pt modelId="{9D3316B1-FAE6-417A-95FC-378C858A54D1}" type="pres">
      <dgm:prSet presAssocID="{7B8C38AE-2E77-4C2A-9712-7456CA846A2D}" presName="root" presStyleCnt="0">
        <dgm:presLayoutVars>
          <dgm:dir/>
          <dgm:resizeHandles val="exact"/>
        </dgm:presLayoutVars>
      </dgm:prSet>
      <dgm:spPr/>
    </dgm:pt>
    <dgm:pt modelId="{406FF77B-6565-4C1C-8937-915A1C54075E}" type="pres">
      <dgm:prSet presAssocID="{76155A6C-E23B-4769-8E67-F0C47EA9F2A8}" presName="compNode" presStyleCnt="0"/>
      <dgm:spPr/>
    </dgm:pt>
    <dgm:pt modelId="{2AE158CB-7217-4AE8-829D-90B06C1C46D1}" type="pres">
      <dgm:prSet presAssocID="{76155A6C-E23B-4769-8E67-F0C47EA9F2A8}" presName="bgRect" presStyleLbl="bgShp" presStyleIdx="0" presStyleCnt="3"/>
      <dgm:spPr/>
    </dgm:pt>
    <dgm:pt modelId="{2F89DC18-C541-40F5-8A30-5A1B8D66C4F7}" type="pres">
      <dgm:prSet presAssocID="{76155A6C-E23B-4769-8E67-F0C47EA9F2A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3ADD7FC-9084-4FEB-AE90-F72B23C3740D}" type="pres">
      <dgm:prSet presAssocID="{76155A6C-E23B-4769-8E67-F0C47EA9F2A8}" presName="spaceRect" presStyleCnt="0"/>
      <dgm:spPr/>
    </dgm:pt>
    <dgm:pt modelId="{78B06E9D-AC02-4EB6-8FFA-0D03D8B252BF}" type="pres">
      <dgm:prSet presAssocID="{76155A6C-E23B-4769-8E67-F0C47EA9F2A8}" presName="parTx" presStyleLbl="revTx" presStyleIdx="0" presStyleCnt="3">
        <dgm:presLayoutVars>
          <dgm:chMax val="0"/>
          <dgm:chPref val="0"/>
        </dgm:presLayoutVars>
      </dgm:prSet>
      <dgm:spPr/>
    </dgm:pt>
    <dgm:pt modelId="{B07F734B-396D-4C33-8920-C98984CA78FC}" type="pres">
      <dgm:prSet presAssocID="{778722B3-BCC2-410E-91D7-885EE83E25A0}" presName="sibTrans" presStyleCnt="0"/>
      <dgm:spPr/>
    </dgm:pt>
    <dgm:pt modelId="{5B043AB2-4340-4FD0-8E87-9360313218C7}" type="pres">
      <dgm:prSet presAssocID="{9F347D7C-0706-4DDC-B326-0FBE2B8E4825}" presName="compNode" presStyleCnt="0"/>
      <dgm:spPr/>
    </dgm:pt>
    <dgm:pt modelId="{EC2FCD3F-744F-409D-97D9-5A132023BA61}" type="pres">
      <dgm:prSet presAssocID="{9F347D7C-0706-4DDC-B326-0FBE2B8E4825}" presName="bgRect" presStyleLbl="bgShp" presStyleIdx="1" presStyleCnt="3"/>
      <dgm:spPr/>
    </dgm:pt>
    <dgm:pt modelId="{F35EF804-B084-4EDA-BABA-95B3F334D47D}" type="pres">
      <dgm:prSet presAssocID="{9F347D7C-0706-4DDC-B326-0FBE2B8E482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D955B83-99B9-4B66-8FB6-CDEC506580F8}" type="pres">
      <dgm:prSet presAssocID="{9F347D7C-0706-4DDC-B326-0FBE2B8E4825}" presName="spaceRect" presStyleCnt="0"/>
      <dgm:spPr/>
    </dgm:pt>
    <dgm:pt modelId="{6976CA31-812A-485C-951D-833B63CB1928}" type="pres">
      <dgm:prSet presAssocID="{9F347D7C-0706-4DDC-B326-0FBE2B8E4825}" presName="parTx" presStyleLbl="revTx" presStyleIdx="1" presStyleCnt="3">
        <dgm:presLayoutVars>
          <dgm:chMax val="0"/>
          <dgm:chPref val="0"/>
        </dgm:presLayoutVars>
      </dgm:prSet>
      <dgm:spPr/>
    </dgm:pt>
    <dgm:pt modelId="{1DB74D1C-CBA5-450C-962A-F920AF137E6E}" type="pres">
      <dgm:prSet presAssocID="{13133BA3-52CB-4A1B-AB30-AB3889125D8D}" presName="sibTrans" presStyleCnt="0"/>
      <dgm:spPr/>
    </dgm:pt>
    <dgm:pt modelId="{E7813016-EC7C-4F1D-90D2-34EF7B5ED6A4}" type="pres">
      <dgm:prSet presAssocID="{562678D5-5824-4526-BECD-5112FD662C22}" presName="compNode" presStyleCnt="0"/>
      <dgm:spPr/>
    </dgm:pt>
    <dgm:pt modelId="{250030BC-B292-4A73-A8C5-36BF34E89B89}" type="pres">
      <dgm:prSet presAssocID="{562678D5-5824-4526-BECD-5112FD662C22}" presName="bgRect" presStyleLbl="bgShp" presStyleIdx="2" presStyleCnt="3"/>
      <dgm:spPr/>
    </dgm:pt>
    <dgm:pt modelId="{1A4E81F3-4D89-4F7F-9F21-9029FFB53151}" type="pres">
      <dgm:prSet presAssocID="{562678D5-5824-4526-BECD-5112FD662C2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7F2A8E8-99BB-45FE-B4EB-4EA58B2BC935}" type="pres">
      <dgm:prSet presAssocID="{562678D5-5824-4526-BECD-5112FD662C22}" presName="spaceRect" presStyleCnt="0"/>
      <dgm:spPr/>
    </dgm:pt>
    <dgm:pt modelId="{5CEC06EB-337F-47DC-8289-3EB00D7673A1}" type="pres">
      <dgm:prSet presAssocID="{562678D5-5824-4526-BECD-5112FD662C2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5636B0C-C098-4792-B46B-EDC75D21A280}" srcId="{7B8C38AE-2E77-4C2A-9712-7456CA846A2D}" destId="{76155A6C-E23B-4769-8E67-F0C47EA9F2A8}" srcOrd="0" destOrd="0" parTransId="{9604D1D0-CD56-4143-838D-097A1626A9B9}" sibTransId="{778722B3-BCC2-410E-91D7-885EE83E25A0}"/>
    <dgm:cxn modelId="{9AC9AF1D-6FDC-41D4-BA35-8A6190598509}" type="presOf" srcId="{7B8C38AE-2E77-4C2A-9712-7456CA846A2D}" destId="{9D3316B1-FAE6-417A-95FC-378C858A54D1}" srcOrd="0" destOrd="0" presId="urn:microsoft.com/office/officeart/2018/2/layout/IconVerticalSolidList"/>
    <dgm:cxn modelId="{7037EE24-A185-4CEC-867E-661210A72BAF}" type="presOf" srcId="{562678D5-5824-4526-BECD-5112FD662C22}" destId="{5CEC06EB-337F-47DC-8289-3EB00D7673A1}" srcOrd="0" destOrd="0" presId="urn:microsoft.com/office/officeart/2018/2/layout/IconVerticalSolidList"/>
    <dgm:cxn modelId="{6AD68F26-FA5A-4A11-9782-1060102315DB}" type="presOf" srcId="{76155A6C-E23B-4769-8E67-F0C47EA9F2A8}" destId="{78B06E9D-AC02-4EB6-8FFA-0D03D8B252BF}" srcOrd="0" destOrd="0" presId="urn:microsoft.com/office/officeart/2018/2/layout/IconVerticalSolidList"/>
    <dgm:cxn modelId="{8132DD40-625B-4201-A549-F5E29CD109E8}" srcId="{7B8C38AE-2E77-4C2A-9712-7456CA846A2D}" destId="{562678D5-5824-4526-BECD-5112FD662C22}" srcOrd="2" destOrd="0" parTransId="{D6EF1046-4EE5-4BDB-8ACF-B6C0FD1D9CA7}" sibTransId="{B0D46E66-0614-4B15-826C-EAAFE46392B5}"/>
    <dgm:cxn modelId="{83D5758A-A05D-4B34-81AF-770D2192E578}" srcId="{7B8C38AE-2E77-4C2A-9712-7456CA846A2D}" destId="{9F347D7C-0706-4DDC-B326-0FBE2B8E4825}" srcOrd="1" destOrd="0" parTransId="{DBEF033D-981E-4EDB-84F4-D390F9FD3BE3}" sibTransId="{13133BA3-52CB-4A1B-AB30-AB3889125D8D}"/>
    <dgm:cxn modelId="{2037078F-9755-426C-A8C9-B4AE959816C1}" type="presOf" srcId="{9F347D7C-0706-4DDC-B326-0FBE2B8E4825}" destId="{6976CA31-812A-485C-951D-833B63CB1928}" srcOrd="0" destOrd="0" presId="urn:microsoft.com/office/officeart/2018/2/layout/IconVerticalSolidList"/>
    <dgm:cxn modelId="{886F9C41-76A4-43CF-8B69-BDA9DDE2004C}" type="presParOf" srcId="{9D3316B1-FAE6-417A-95FC-378C858A54D1}" destId="{406FF77B-6565-4C1C-8937-915A1C54075E}" srcOrd="0" destOrd="0" presId="urn:microsoft.com/office/officeart/2018/2/layout/IconVerticalSolidList"/>
    <dgm:cxn modelId="{08B76B39-986B-41D7-BF1C-C0CFC18E62EA}" type="presParOf" srcId="{406FF77B-6565-4C1C-8937-915A1C54075E}" destId="{2AE158CB-7217-4AE8-829D-90B06C1C46D1}" srcOrd="0" destOrd="0" presId="urn:microsoft.com/office/officeart/2018/2/layout/IconVerticalSolidList"/>
    <dgm:cxn modelId="{806D2F60-4774-4828-89B3-AAB27B138855}" type="presParOf" srcId="{406FF77B-6565-4C1C-8937-915A1C54075E}" destId="{2F89DC18-C541-40F5-8A30-5A1B8D66C4F7}" srcOrd="1" destOrd="0" presId="urn:microsoft.com/office/officeart/2018/2/layout/IconVerticalSolidList"/>
    <dgm:cxn modelId="{5EF73DE2-7F55-41E1-BC4E-C28889CDED4C}" type="presParOf" srcId="{406FF77B-6565-4C1C-8937-915A1C54075E}" destId="{53ADD7FC-9084-4FEB-AE90-F72B23C3740D}" srcOrd="2" destOrd="0" presId="urn:microsoft.com/office/officeart/2018/2/layout/IconVerticalSolidList"/>
    <dgm:cxn modelId="{9B879817-A7C3-44C2-816B-6E5A10B8157F}" type="presParOf" srcId="{406FF77B-6565-4C1C-8937-915A1C54075E}" destId="{78B06E9D-AC02-4EB6-8FFA-0D03D8B252BF}" srcOrd="3" destOrd="0" presId="urn:microsoft.com/office/officeart/2018/2/layout/IconVerticalSolidList"/>
    <dgm:cxn modelId="{7F3193C5-CF21-4D28-A280-DCAC0A13621E}" type="presParOf" srcId="{9D3316B1-FAE6-417A-95FC-378C858A54D1}" destId="{B07F734B-396D-4C33-8920-C98984CA78FC}" srcOrd="1" destOrd="0" presId="urn:microsoft.com/office/officeart/2018/2/layout/IconVerticalSolidList"/>
    <dgm:cxn modelId="{28491543-835D-4EA4-96FA-268B4C3FF2D2}" type="presParOf" srcId="{9D3316B1-FAE6-417A-95FC-378C858A54D1}" destId="{5B043AB2-4340-4FD0-8E87-9360313218C7}" srcOrd="2" destOrd="0" presId="urn:microsoft.com/office/officeart/2018/2/layout/IconVerticalSolidList"/>
    <dgm:cxn modelId="{0424FAE4-45F6-4DA2-8D02-291FD7263D52}" type="presParOf" srcId="{5B043AB2-4340-4FD0-8E87-9360313218C7}" destId="{EC2FCD3F-744F-409D-97D9-5A132023BA61}" srcOrd="0" destOrd="0" presId="urn:microsoft.com/office/officeart/2018/2/layout/IconVerticalSolidList"/>
    <dgm:cxn modelId="{6DF36E70-E71B-4552-B389-EDE2B9057E8B}" type="presParOf" srcId="{5B043AB2-4340-4FD0-8E87-9360313218C7}" destId="{F35EF804-B084-4EDA-BABA-95B3F334D47D}" srcOrd="1" destOrd="0" presId="urn:microsoft.com/office/officeart/2018/2/layout/IconVerticalSolidList"/>
    <dgm:cxn modelId="{89B84622-AEDA-4E78-8936-0CCDFB9CFCBB}" type="presParOf" srcId="{5B043AB2-4340-4FD0-8E87-9360313218C7}" destId="{8D955B83-99B9-4B66-8FB6-CDEC506580F8}" srcOrd="2" destOrd="0" presId="urn:microsoft.com/office/officeart/2018/2/layout/IconVerticalSolidList"/>
    <dgm:cxn modelId="{19923D57-44DD-4719-8D51-527FB19E98F6}" type="presParOf" srcId="{5B043AB2-4340-4FD0-8E87-9360313218C7}" destId="{6976CA31-812A-485C-951D-833B63CB1928}" srcOrd="3" destOrd="0" presId="urn:microsoft.com/office/officeart/2018/2/layout/IconVerticalSolidList"/>
    <dgm:cxn modelId="{9AB69F7B-2AD7-45FC-8C4F-F26DA18182AC}" type="presParOf" srcId="{9D3316B1-FAE6-417A-95FC-378C858A54D1}" destId="{1DB74D1C-CBA5-450C-962A-F920AF137E6E}" srcOrd="3" destOrd="0" presId="urn:microsoft.com/office/officeart/2018/2/layout/IconVerticalSolidList"/>
    <dgm:cxn modelId="{387C9E22-1E1C-4A4B-B8BB-77F04C0ADFD9}" type="presParOf" srcId="{9D3316B1-FAE6-417A-95FC-378C858A54D1}" destId="{E7813016-EC7C-4F1D-90D2-34EF7B5ED6A4}" srcOrd="4" destOrd="0" presId="urn:microsoft.com/office/officeart/2018/2/layout/IconVerticalSolidList"/>
    <dgm:cxn modelId="{CFD0F6E8-9D4A-4289-BC85-D7EA2D6B0606}" type="presParOf" srcId="{E7813016-EC7C-4F1D-90D2-34EF7B5ED6A4}" destId="{250030BC-B292-4A73-A8C5-36BF34E89B89}" srcOrd="0" destOrd="0" presId="urn:microsoft.com/office/officeart/2018/2/layout/IconVerticalSolidList"/>
    <dgm:cxn modelId="{68196988-B3C0-4B11-AE5F-A80F8527B9D4}" type="presParOf" srcId="{E7813016-EC7C-4F1D-90D2-34EF7B5ED6A4}" destId="{1A4E81F3-4D89-4F7F-9F21-9029FFB53151}" srcOrd="1" destOrd="0" presId="urn:microsoft.com/office/officeart/2018/2/layout/IconVerticalSolidList"/>
    <dgm:cxn modelId="{9AC114F2-8187-4A82-B6DD-DA2D46C43EE6}" type="presParOf" srcId="{E7813016-EC7C-4F1D-90D2-34EF7B5ED6A4}" destId="{47F2A8E8-99BB-45FE-B4EB-4EA58B2BC935}" srcOrd="2" destOrd="0" presId="urn:microsoft.com/office/officeart/2018/2/layout/IconVerticalSolidList"/>
    <dgm:cxn modelId="{262C8D7A-28BC-4DAB-97F7-B097F4C037E2}" type="presParOf" srcId="{E7813016-EC7C-4F1D-90D2-34EF7B5ED6A4}" destId="{5CEC06EB-337F-47DC-8289-3EB00D7673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A89848-D804-4891-AB34-6DDFA442AA3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4248A06-DD6E-40DA-A253-128CC480867A}">
      <dgm:prSet/>
      <dgm:spPr/>
      <dgm:t>
        <a:bodyPr/>
        <a:lstStyle/>
        <a:p>
          <a:r>
            <a:rPr lang="en-US"/>
            <a:t>Data Preprocessing: Clean and preprocess the existing vocabulary dataset</a:t>
          </a:r>
        </a:p>
      </dgm:t>
    </dgm:pt>
    <dgm:pt modelId="{B7030400-BAC7-4081-98F9-6B22DE76B5F4}" type="parTrans" cxnId="{EAB2696C-C499-41E4-B2E2-80CD344EE256}">
      <dgm:prSet/>
      <dgm:spPr/>
      <dgm:t>
        <a:bodyPr/>
        <a:lstStyle/>
        <a:p>
          <a:endParaRPr lang="en-US"/>
        </a:p>
      </dgm:t>
    </dgm:pt>
    <dgm:pt modelId="{A2F7C236-2CFE-42FC-A43A-DBBE597E1BAD}" type="sibTrans" cxnId="{EAB2696C-C499-41E4-B2E2-80CD344EE256}">
      <dgm:prSet/>
      <dgm:spPr/>
      <dgm:t>
        <a:bodyPr/>
        <a:lstStyle/>
        <a:p>
          <a:endParaRPr lang="en-US"/>
        </a:p>
      </dgm:t>
    </dgm:pt>
    <dgm:pt modelId="{C27F55C1-E137-4E5B-987D-83A179A72481}">
      <dgm:prSet/>
      <dgm:spPr/>
      <dgm:t>
        <a:bodyPr/>
        <a:lstStyle/>
        <a:p>
          <a:r>
            <a:rPr lang="en-US"/>
            <a:t>Sentence Generation: Develop a module to generate Burushaski sentences using the preprocessed data</a:t>
          </a:r>
        </a:p>
      </dgm:t>
    </dgm:pt>
    <dgm:pt modelId="{087A2260-1945-4ED3-8639-6AD0F0505B98}" type="parTrans" cxnId="{7CC03815-6F8A-44EC-93E9-D7EA11CD7C78}">
      <dgm:prSet/>
      <dgm:spPr/>
      <dgm:t>
        <a:bodyPr/>
        <a:lstStyle/>
        <a:p>
          <a:endParaRPr lang="en-US"/>
        </a:p>
      </dgm:t>
    </dgm:pt>
    <dgm:pt modelId="{7F94A395-3F3A-49AD-A35F-A40D22394767}" type="sibTrans" cxnId="{7CC03815-6F8A-44EC-93E9-D7EA11CD7C78}">
      <dgm:prSet/>
      <dgm:spPr/>
      <dgm:t>
        <a:bodyPr/>
        <a:lstStyle/>
        <a:p>
          <a:endParaRPr lang="en-US"/>
        </a:p>
      </dgm:t>
    </dgm:pt>
    <dgm:pt modelId="{EAE3C6C7-BFF2-4146-BE9F-00FE5364D9AB}">
      <dgm:prSet/>
      <dgm:spPr/>
      <dgm:t>
        <a:bodyPr/>
        <a:lstStyle/>
        <a:p>
          <a:r>
            <a:rPr lang="en-US"/>
            <a:t>Machine Translation Model Training: Train a machine translation model using the generated sentences</a:t>
          </a:r>
        </a:p>
      </dgm:t>
    </dgm:pt>
    <dgm:pt modelId="{50266751-A0B5-47E2-A971-B01E391B8519}" type="parTrans" cxnId="{06520B8A-E399-4946-A98D-BEAD92C64308}">
      <dgm:prSet/>
      <dgm:spPr/>
      <dgm:t>
        <a:bodyPr/>
        <a:lstStyle/>
        <a:p>
          <a:endParaRPr lang="en-US"/>
        </a:p>
      </dgm:t>
    </dgm:pt>
    <dgm:pt modelId="{A20E70AF-2B78-4526-B246-9AD6210A6C25}" type="sibTrans" cxnId="{06520B8A-E399-4946-A98D-BEAD92C64308}">
      <dgm:prSet/>
      <dgm:spPr/>
      <dgm:t>
        <a:bodyPr/>
        <a:lstStyle/>
        <a:p>
          <a:endParaRPr lang="en-US"/>
        </a:p>
      </dgm:t>
    </dgm:pt>
    <dgm:pt modelId="{BAEC1175-13A1-4C1B-95E4-82CB89D542F0}">
      <dgm:prSet/>
      <dgm:spPr/>
      <dgm:t>
        <a:bodyPr/>
        <a:lstStyle/>
        <a:p>
          <a:r>
            <a:rPr lang="en-US"/>
            <a:t>System Integration: Integrate the translation model with a user-friendly interface</a:t>
          </a:r>
        </a:p>
      </dgm:t>
    </dgm:pt>
    <dgm:pt modelId="{9DFAF1A3-9250-45EB-B9C3-F0EF64B736E5}" type="parTrans" cxnId="{2B27C2B1-0AC7-4337-8EFE-06C3871C064A}">
      <dgm:prSet/>
      <dgm:spPr/>
      <dgm:t>
        <a:bodyPr/>
        <a:lstStyle/>
        <a:p>
          <a:endParaRPr lang="en-US"/>
        </a:p>
      </dgm:t>
    </dgm:pt>
    <dgm:pt modelId="{8E67FAA9-7A71-4DEB-BE51-DC08F4434015}" type="sibTrans" cxnId="{2B27C2B1-0AC7-4337-8EFE-06C3871C064A}">
      <dgm:prSet/>
      <dgm:spPr/>
      <dgm:t>
        <a:bodyPr/>
        <a:lstStyle/>
        <a:p>
          <a:endParaRPr lang="en-US"/>
        </a:p>
      </dgm:t>
    </dgm:pt>
    <dgm:pt modelId="{9137A3CF-C19A-45A3-B180-8431166507C8}">
      <dgm:prSet/>
      <dgm:spPr/>
      <dgm:t>
        <a:bodyPr/>
        <a:lstStyle/>
        <a:p>
          <a:r>
            <a:rPr lang="en-US"/>
            <a:t>Testing and Evaluation: Test and evaluate the system using various metrics</a:t>
          </a:r>
        </a:p>
      </dgm:t>
    </dgm:pt>
    <dgm:pt modelId="{6A355576-F3DC-4205-909D-753ED524D466}" type="parTrans" cxnId="{445DA0BB-3528-4B06-93C7-23E1C1A39414}">
      <dgm:prSet/>
      <dgm:spPr/>
      <dgm:t>
        <a:bodyPr/>
        <a:lstStyle/>
        <a:p>
          <a:endParaRPr lang="en-US"/>
        </a:p>
      </dgm:t>
    </dgm:pt>
    <dgm:pt modelId="{9683AF2E-6821-448D-B009-4A29D271E552}" type="sibTrans" cxnId="{445DA0BB-3528-4B06-93C7-23E1C1A39414}">
      <dgm:prSet/>
      <dgm:spPr/>
      <dgm:t>
        <a:bodyPr/>
        <a:lstStyle/>
        <a:p>
          <a:endParaRPr lang="en-US"/>
        </a:p>
      </dgm:t>
    </dgm:pt>
    <dgm:pt modelId="{7C705255-FE0D-44D3-AAAE-CF24FBC67594}" type="pres">
      <dgm:prSet presAssocID="{82A89848-D804-4891-AB34-6DDFA442AA35}" presName="Name0" presStyleCnt="0">
        <dgm:presLayoutVars>
          <dgm:dir/>
          <dgm:resizeHandles val="exact"/>
        </dgm:presLayoutVars>
      </dgm:prSet>
      <dgm:spPr/>
    </dgm:pt>
    <dgm:pt modelId="{353588E8-97BB-4CC5-8625-9948F4A86996}" type="pres">
      <dgm:prSet presAssocID="{14248A06-DD6E-40DA-A253-128CC480867A}" presName="node" presStyleLbl="node1" presStyleIdx="0" presStyleCnt="5">
        <dgm:presLayoutVars>
          <dgm:bulletEnabled val="1"/>
        </dgm:presLayoutVars>
      </dgm:prSet>
      <dgm:spPr/>
    </dgm:pt>
    <dgm:pt modelId="{8F6C733A-76EB-41DE-B22E-AB64B9C6E1C8}" type="pres">
      <dgm:prSet presAssocID="{A2F7C236-2CFE-42FC-A43A-DBBE597E1BAD}" presName="sibTrans" presStyleLbl="sibTrans1D1" presStyleIdx="0" presStyleCnt="4"/>
      <dgm:spPr/>
    </dgm:pt>
    <dgm:pt modelId="{27091C57-520C-4DAF-97CC-FE969EC8C666}" type="pres">
      <dgm:prSet presAssocID="{A2F7C236-2CFE-42FC-A43A-DBBE597E1BAD}" presName="connectorText" presStyleLbl="sibTrans1D1" presStyleIdx="0" presStyleCnt="4"/>
      <dgm:spPr/>
    </dgm:pt>
    <dgm:pt modelId="{3F7929CE-0936-44A1-80C1-7F2E4784CD7B}" type="pres">
      <dgm:prSet presAssocID="{C27F55C1-E137-4E5B-987D-83A179A72481}" presName="node" presStyleLbl="node1" presStyleIdx="1" presStyleCnt="5">
        <dgm:presLayoutVars>
          <dgm:bulletEnabled val="1"/>
        </dgm:presLayoutVars>
      </dgm:prSet>
      <dgm:spPr/>
    </dgm:pt>
    <dgm:pt modelId="{EE687FAB-0D56-4AAA-8A4C-B3BB0A0A2FEB}" type="pres">
      <dgm:prSet presAssocID="{7F94A395-3F3A-49AD-A35F-A40D22394767}" presName="sibTrans" presStyleLbl="sibTrans1D1" presStyleIdx="1" presStyleCnt="4"/>
      <dgm:spPr/>
    </dgm:pt>
    <dgm:pt modelId="{7EC6662A-063B-4804-B137-3CD84D1CBAC8}" type="pres">
      <dgm:prSet presAssocID="{7F94A395-3F3A-49AD-A35F-A40D22394767}" presName="connectorText" presStyleLbl="sibTrans1D1" presStyleIdx="1" presStyleCnt="4"/>
      <dgm:spPr/>
    </dgm:pt>
    <dgm:pt modelId="{305D7204-4601-433C-9F39-6B15B07C9637}" type="pres">
      <dgm:prSet presAssocID="{EAE3C6C7-BFF2-4146-BE9F-00FE5364D9AB}" presName="node" presStyleLbl="node1" presStyleIdx="2" presStyleCnt="5">
        <dgm:presLayoutVars>
          <dgm:bulletEnabled val="1"/>
        </dgm:presLayoutVars>
      </dgm:prSet>
      <dgm:spPr/>
    </dgm:pt>
    <dgm:pt modelId="{AC99EF17-31BB-4A63-8B4D-5F5D676A306F}" type="pres">
      <dgm:prSet presAssocID="{A20E70AF-2B78-4526-B246-9AD6210A6C25}" presName="sibTrans" presStyleLbl="sibTrans1D1" presStyleIdx="2" presStyleCnt="4"/>
      <dgm:spPr/>
    </dgm:pt>
    <dgm:pt modelId="{6DF2E521-EE4B-482C-B264-B64236F4B6A0}" type="pres">
      <dgm:prSet presAssocID="{A20E70AF-2B78-4526-B246-9AD6210A6C25}" presName="connectorText" presStyleLbl="sibTrans1D1" presStyleIdx="2" presStyleCnt="4"/>
      <dgm:spPr/>
    </dgm:pt>
    <dgm:pt modelId="{40881C02-185C-4692-9780-6AE39F8D847E}" type="pres">
      <dgm:prSet presAssocID="{BAEC1175-13A1-4C1B-95E4-82CB89D542F0}" presName="node" presStyleLbl="node1" presStyleIdx="3" presStyleCnt="5">
        <dgm:presLayoutVars>
          <dgm:bulletEnabled val="1"/>
        </dgm:presLayoutVars>
      </dgm:prSet>
      <dgm:spPr/>
    </dgm:pt>
    <dgm:pt modelId="{F673719C-2BE4-465C-9BBE-D81E34EF7772}" type="pres">
      <dgm:prSet presAssocID="{8E67FAA9-7A71-4DEB-BE51-DC08F4434015}" presName="sibTrans" presStyleLbl="sibTrans1D1" presStyleIdx="3" presStyleCnt="4"/>
      <dgm:spPr/>
    </dgm:pt>
    <dgm:pt modelId="{A1268907-0A6A-4A99-882D-E843A954D8BF}" type="pres">
      <dgm:prSet presAssocID="{8E67FAA9-7A71-4DEB-BE51-DC08F4434015}" presName="connectorText" presStyleLbl="sibTrans1D1" presStyleIdx="3" presStyleCnt="4"/>
      <dgm:spPr/>
    </dgm:pt>
    <dgm:pt modelId="{2B20E559-DB20-4165-8A08-5DFF415AE727}" type="pres">
      <dgm:prSet presAssocID="{9137A3CF-C19A-45A3-B180-8431166507C8}" presName="node" presStyleLbl="node1" presStyleIdx="4" presStyleCnt="5">
        <dgm:presLayoutVars>
          <dgm:bulletEnabled val="1"/>
        </dgm:presLayoutVars>
      </dgm:prSet>
      <dgm:spPr/>
    </dgm:pt>
  </dgm:ptLst>
  <dgm:cxnLst>
    <dgm:cxn modelId="{2D066B11-F3A3-44C6-AD81-8CEF3BA3FF4D}" type="presOf" srcId="{A20E70AF-2B78-4526-B246-9AD6210A6C25}" destId="{6DF2E521-EE4B-482C-B264-B64236F4B6A0}" srcOrd="1" destOrd="0" presId="urn:microsoft.com/office/officeart/2016/7/layout/RepeatingBendingProcessNew"/>
    <dgm:cxn modelId="{7CC03815-6F8A-44EC-93E9-D7EA11CD7C78}" srcId="{82A89848-D804-4891-AB34-6DDFA442AA35}" destId="{C27F55C1-E137-4E5B-987D-83A179A72481}" srcOrd="1" destOrd="0" parTransId="{087A2260-1945-4ED3-8639-6AD0F0505B98}" sibTransId="{7F94A395-3F3A-49AD-A35F-A40D22394767}"/>
    <dgm:cxn modelId="{E8B2F119-D8BC-448D-AFAC-7424866E6697}" type="presOf" srcId="{8E67FAA9-7A71-4DEB-BE51-DC08F4434015}" destId="{F673719C-2BE4-465C-9BBE-D81E34EF7772}" srcOrd="0" destOrd="0" presId="urn:microsoft.com/office/officeart/2016/7/layout/RepeatingBendingProcessNew"/>
    <dgm:cxn modelId="{CEBDF71E-D373-402B-8E4D-3437884DB123}" type="presOf" srcId="{9137A3CF-C19A-45A3-B180-8431166507C8}" destId="{2B20E559-DB20-4165-8A08-5DFF415AE727}" srcOrd="0" destOrd="0" presId="urn:microsoft.com/office/officeart/2016/7/layout/RepeatingBendingProcessNew"/>
    <dgm:cxn modelId="{11E18324-609E-47BA-AFFA-91E8B1BBF55B}" type="presOf" srcId="{A2F7C236-2CFE-42FC-A43A-DBBE597E1BAD}" destId="{27091C57-520C-4DAF-97CC-FE969EC8C666}" srcOrd="1" destOrd="0" presId="urn:microsoft.com/office/officeart/2016/7/layout/RepeatingBendingProcessNew"/>
    <dgm:cxn modelId="{0C3CD82E-E818-4F0A-A5D6-11F5DE57E641}" type="presOf" srcId="{A2F7C236-2CFE-42FC-A43A-DBBE597E1BAD}" destId="{8F6C733A-76EB-41DE-B22E-AB64B9C6E1C8}" srcOrd="0" destOrd="0" presId="urn:microsoft.com/office/officeart/2016/7/layout/RepeatingBendingProcessNew"/>
    <dgm:cxn modelId="{06A53832-62C8-4673-8592-92C5F3E427B0}" type="presOf" srcId="{8E67FAA9-7A71-4DEB-BE51-DC08F4434015}" destId="{A1268907-0A6A-4A99-882D-E843A954D8BF}" srcOrd="1" destOrd="0" presId="urn:microsoft.com/office/officeart/2016/7/layout/RepeatingBendingProcessNew"/>
    <dgm:cxn modelId="{52DF4768-F07F-4268-86B8-36486013C869}" type="presOf" srcId="{EAE3C6C7-BFF2-4146-BE9F-00FE5364D9AB}" destId="{305D7204-4601-433C-9F39-6B15B07C9637}" srcOrd="0" destOrd="0" presId="urn:microsoft.com/office/officeart/2016/7/layout/RepeatingBendingProcessNew"/>
    <dgm:cxn modelId="{EAB2696C-C499-41E4-B2E2-80CD344EE256}" srcId="{82A89848-D804-4891-AB34-6DDFA442AA35}" destId="{14248A06-DD6E-40DA-A253-128CC480867A}" srcOrd="0" destOrd="0" parTransId="{B7030400-BAC7-4081-98F9-6B22DE76B5F4}" sibTransId="{A2F7C236-2CFE-42FC-A43A-DBBE597E1BAD}"/>
    <dgm:cxn modelId="{087BFB6F-6A2A-4498-A981-5F67C7C0E086}" type="presOf" srcId="{14248A06-DD6E-40DA-A253-128CC480867A}" destId="{353588E8-97BB-4CC5-8625-9948F4A86996}" srcOrd="0" destOrd="0" presId="urn:microsoft.com/office/officeart/2016/7/layout/RepeatingBendingProcessNew"/>
    <dgm:cxn modelId="{06520B8A-E399-4946-A98D-BEAD92C64308}" srcId="{82A89848-D804-4891-AB34-6DDFA442AA35}" destId="{EAE3C6C7-BFF2-4146-BE9F-00FE5364D9AB}" srcOrd="2" destOrd="0" parTransId="{50266751-A0B5-47E2-A971-B01E391B8519}" sibTransId="{A20E70AF-2B78-4526-B246-9AD6210A6C25}"/>
    <dgm:cxn modelId="{F933A28A-5844-499F-9C2C-993EB6C78AB6}" type="presOf" srcId="{C27F55C1-E137-4E5B-987D-83A179A72481}" destId="{3F7929CE-0936-44A1-80C1-7F2E4784CD7B}" srcOrd="0" destOrd="0" presId="urn:microsoft.com/office/officeart/2016/7/layout/RepeatingBendingProcessNew"/>
    <dgm:cxn modelId="{3F2B4590-1C8D-4392-AA6F-3458E2E71934}" type="presOf" srcId="{A20E70AF-2B78-4526-B246-9AD6210A6C25}" destId="{AC99EF17-31BB-4A63-8B4D-5F5D676A306F}" srcOrd="0" destOrd="0" presId="urn:microsoft.com/office/officeart/2016/7/layout/RepeatingBendingProcessNew"/>
    <dgm:cxn modelId="{61C78691-A3EA-450D-8D4F-A29DC7F70D39}" type="presOf" srcId="{82A89848-D804-4891-AB34-6DDFA442AA35}" destId="{7C705255-FE0D-44D3-AAAE-CF24FBC67594}" srcOrd="0" destOrd="0" presId="urn:microsoft.com/office/officeart/2016/7/layout/RepeatingBendingProcessNew"/>
    <dgm:cxn modelId="{2B27C2B1-0AC7-4337-8EFE-06C3871C064A}" srcId="{82A89848-D804-4891-AB34-6DDFA442AA35}" destId="{BAEC1175-13A1-4C1B-95E4-82CB89D542F0}" srcOrd="3" destOrd="0" parTransId="{9DFAF1A3-9250-45EB-B9C3-F0EF64B736E5}" sibTransId="{8E67FAA9-7A71-4DEB-BE51-DC08F4434015}"/>
    <dgm:cxn modelId="{445DA0BB-3528-4B06-93C7-23E1C1A39414}" srcId="{82A89848-D804-4891-AB34-6DDFA442AA35}" destId="{9137A3CF-C19A-45A3-B180-8431166507C8}" srcOrd="4" destOrd="0" parTransId="{6A355576-F3DC-4205-909D-753ED524D466}" sibTransId="{9683AF2E-6821-448D-B009-4A29D271E552}"/>
    <dgm:cxn modelId="{456EB7E0-5713-4981-ACE2-AD7DE473E4D2}" type="presOf" srcId="{7F94A395-3F3A-49AD-A35F-A40D22394767}" destId="{EE687FAB-0D56-4AAA-8A4C-B3BB0A0A2FEB}" srcOrd="0" destOrd="0" presId="urn:microsoft.com/office/officeart/2016/7/layout/RepeatingBendingProcessNew"/>
    <dgm:cxn modelId="{2B4EDEE3-4D2E-461D-8F63-D7C9591CB4EC}" type="presOf" srcId="{7F94A395-3F3A-49AD-A35F-A40D22394767}" destId="{7EC6662A-063B-4804-B137-3CD84D1CBAC8}" srcOrd="1" destOrd="0" presId="urn:microsoft.com/office/officeart/2016/7/layout/RepeatingBendingProcessNew"/>
    <dgm:cxn modelId="{C1DA86FA-7E03-4136-A214-F230721C9C6F}" type="presOf" srcId="{BAEC1175-13A1-4C1B-95E4-82CB89D542F0}" destId="{40881C02-185C-4692-9780-6AE39F8D847E}" srcOrd="0" destOrd="0" presId="urn:microsoft.com/office/officeart/2016/7/layout/RepeatingBendingProcessNew"/>
    <dgm:cxn modelId="{6F51BA5A-2A6A-42B0-8107-1A0DE4D2B731}" type="presParOf" srcId="{7C705255-FE0D-44D3-AAAE-CF24FBC67594}" destId="{353588E8-97BB-4CC5-8625-9948F4A86996}" srcOrd="0" destOrd="0" presId="urn:microsoft.com/office/officeart/2016/7/layout/RepeatingBendingProcessNew"/>
    <dgm:cxn modelId="{C1A71DA7-3DF0-4D11-B8F9-0A44AE1FAADC}" type="presParOf" srcId="{7C705255-FE0D-44D3-AAAE-CF24FBC67594}" destId="{8F6C733A-76EB-41DE-B22E-AB64B9C6E1C8}" srcOrd="1" destOrd="0" presId="urn:microsoft.com/office/officeart/2016/7/layout/RepeatingBendingProcessNew"/>
    <dgm:cxn modelId="{A249646F-882A-4371-9261-B2C79A7B7B58}" type="presParOf" srcId="{8F6C733A-76EB-41DE-B22E-AB64B9C6E1C8}" destId="{27091C57-520C-4DAF-97CC-FE969EC8C666}" srcOrd="0" destOrd="0" presId="urn:microsoft.com/office/officeart/2016/7/layout/RepeatingBendingProcessNew"/>
    <dgm:cxn modelId="{3E590012-9CC7-4F69-A938-200D8EDC6896}" type="presParOf" srcId="{7C705255-FE0D-44D3-AAAE-CF24FBC67594}" destId="{3F7929CE-0936-44A1-80C1-7F2E4784CD7B}" srcOrd="2" destOrd="0" presId="urn:microsoft.com/office/officeart/2016/7/layout/RepeatingBendingProcessNew"/>
    <dgm:cxn modelId="{F33A0D17-E7AD-4254-AC2C-9ECF6DF5F0CD}" type="presParOf" srcId="{7C705255-FE0D-44D3-AAAE-CF24FBC67594}" destId="{EE687FAB-0D56-4AAA-8A4C-B3BB0A0A2FEB}" srcOrd="3" destOrd="0" presId="urn:microsoft.com/office/officeart/2016/7/layout/RepeatingBendingProcessNew"/>
    <dgm:cxn modelId="{8DA6B939-0C66-49F0-9D04-1560C039729B}" type="presParOf" srcId="{EE687FAB-0D56-4AAA-8A4C-B3BB0A0A2FEB}" destId="{7EC6662A-063B-4804-B137-3CD84D1CBAC8}" srcOrd="0" destOrd="0" presId="urn:microsoft.com/office/officeart/2016/7/layout/RepeatingBendingProcessNew"/>
    <dgm:cxn modelId="{24F454CD-3515-463E-89A4-58FFD46AC712}" type="presParOf" srcId="{7C705255-FE0D-44D3-AAAE-CF24FBC67594}" destId="{305D7204-4601-433C-9F39-6B15B07C9637}" srcOrd="4" destOrd="0" presId="urn:microsoft.com/office/officeart/2016/7/layout/RepeatingBendingProcessNew"/>
    <dgm:cxn modelId="{A96D7583-05F5-41D9-9BB1-301FA47B7B42}" type="presParOf" srcId="{7C705255-FE0D-44D3-AAAE-CF24FBC67594}" destId="{AC99EF17-31BB-4A63-8B4D-5F5D676A306F}" srcOrd="5" destOrd="0" presId="urn:microsoft.com/office/officeart/2016/7/layout/RepeatingBendingProcessNew"/>
    <dgm:cxn modelId="{126E3B5A-F746-4E84-9647-49CF540ECFC3}" type="presParOf" srcId="{AC99EF17-31BB-4A63-8B4D-5F5D676A306F}" destId="{6DF2E521-EE4B-482C-B264-B64236F4B6A0}" srcOrd="0" destOrd="0" presId="urn:microsoft.com/office/officeart/2016/7/layout/RepeatingBendingProcessNew"/>
    <dgm:cxn modelId="{260D261F-6E22-45A6-8562-973F42E056BC}" type="presParOf" srcId="{7C705255-FE0D-44D3-AAAE-CF24FBC67594}" destId="{40881C02-185C-4692-9780-6AE39F8D847E}" srcOrd="6" destOrd="0" presId="urn:microsoft.com/office/officeart/2016/7/layout/RepeatingBendingProcessNew"/>
    <dgm:cxn modelId="{0A594616-1259-45DD-A192-30CDFCFF0B57}" type="presParOf" srcId="{7C705255-FE0D-44D3-AAAE-CF24FBC67594}" destId="{F673719C-2BE4-465C-9BBE-D81E34EF7772}" srcOrd="7" destOrd="0" presId="urn:microsoft.com/office/officeart/2016/7/layout/RepeatingBendingProcessNew"/>
    <dgm:cxn modelId="{CD1CB175-95B9-4FCD-8BF7-501A075B4989}" type="presParOf" srcId="{F673719C-2BE4-465C-9BBE-D81E34EF7772}" destId="{A1268907-0A6A-4A99-882D-E843A954D8BF}" srcOrd="0" destOrd="0" presId="urn:microsoft.com/office/officeart/2016/7/layout/RepeatingBendingProcessNew"/>
    <dgm:cxn modelId="{3DE1B25B-7D41-49F8-B5A3-342B016F31A8}" type="presParOf" srcId="{7C705255-FE0D-44D3-AAAE-CF24FBC67594}" destId="{2B20E559-DB20-4165-8A08-5DFF415AE727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46E5D9-43CE-42AE-A4D9-3F5299B23BA8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489A397-8E14-49CE-B7B9-117FD5D7FBA7}">
      <dgm:prSet/>
      <dgm:spPr/>
      <dgm:t>
        <a:bodyPr/>
        <a:lstStyle/>
        <a:p>
          <a:r>
            <a:rPr lang="en-US"/>
            <a:t>Limited dataset: The existing vocabulary dataset may not be sufficient for training a robust machine translation model</a:t>
          </a:r>
        </a:p>
      </dgm:t>
    </dgm:pt>
    <dgm:pt modelId="{24E778BD-F711-4565-97CE-982DDB92516D}" type="parTrans" cxnId="{085F69C8-F710-4CD7-BE19-520E1DF1277A}">
      <dgm:prSet/>
      <dgm:spPr/>
      <dgm:t>
        <a:bodyPr/>
        <a:lstStyle/>
        <a:p>
          <a:endParaRPr lang="en-US"/>
        </a:p>
      </dgm:t>
    </dgm:pt>
    <dgm:pt modelId="{BD4A7223-10C1-4CD0-B923-FBDA334BAF4A}" type="sibTrans" cxnId="{085F69C8-F710-4CD7-BE19-520E1DF1277A}">
      <dgm:prSet/>
      <dgm:spPr/>
      <dgm:t>
        <a:bodyPr/>
        <a:lstStyle/>
        <a:p>
          <a:endParaRPr lang="en-US"/>
        </a:p>
      </dgm:t>
    </dgm:pt>
    <dgm:pt modelId="{AC5CDDCA-217C-477A-9917-5F96516A7E7A}">
      <dgm:prSet/>
      <dgm:spPr/>
      <dgm:t>
        <a:bodyPr/>
        <a:lstStyle/>
        <a:p>
          <a:r>
            <a:rPr lang="en-US"/>
            <a:t>Linguistic complexity: Burushaski language has a complex grammar and syntax, making it challenging for machine translation.</a:t>
          </a:r>
        </a:p>
      </dgm:t>
    </dgm:pt>
    <dgm:pt modelId="{9DC3C1CD-DE98-40C6-BB0F-A0AF37F51641}" type="parTrans" cxnId="{7E4263EB-476E-4380-A199-8FC9EE364199}">
      <dgm:prSet/>
      <dgm:spPr/>
      <dgm:t>
        <a:bodyPr/>
        <a:lstStyle/>
        <a:p>
          <a:endParaRPr lang="en-US"/>
        </a:p>
      </dgm:t>
    </dgm:pt>
    <dgm:pt modelId="{4A8F983B-3F37-4747-8D4E-645194C86957}" type="sibTrans" cxnId="{7E4263EB-476E-4380-A199-8FC9EE364199}">
      <dgm:prSet/>
      <dgm:spPr/>
      <dgm:t>
        <a:bodyPr/>
        <a:lstStyle/>
        <a:p>
          <a:endParaRPr lang="en-US"/>
        </a:p>
      </dgm:t>
    </dgm:pt>
    <dgm:pt modelId="{EAD9D87A-EE87-47EA-995E-A842DACDB26B}">
      <dgm:prSet/>
      <dgm:spPr/>
      <dgm:t>
        <a:bodyPr/>
        <a:lstStyle/>
        <a:p>
          <a:r>
            <a:rPr lang="en-US"/>
            <a:t>Resource constraints: Limited computational resources and expertise may hinder the development of the system</a:t>
          </a:r>
        </a:p>
      </dgm:t>
    </dgm:pt>
    <dgm:pt modelId="{0399A835-C81F-4B9F-A43E-BB3AD4AE5BD1}" type="parTrans" cxnId="{AE6CD810-7756-45BA-912B-12C4E6D756F9}">
      <dgm:prSet/>
      <dgm:spPr/>
      <dgm:t>
        <a:bodyPr/>
        <a:lstStyle/>
        <a:p>
          <a:endParaRPr lang="en-US"/>
        </a:p>
      </dgm:t>
    </dgm:pt>
    <dgm:pt modelId="{0D69E98C-88F3-4E0D-89DA-D0980BA3C13B}" type="sibTrans" cxnId="{AE6CD810-7756-45BA-912B-12C4E6D756F9}">
      <dgm:prSet/>
      <dgm:spPr/>
      <dgm:t>
        <a:bodyPr/>
        <a:lstStyle/>
        <a:p>
          <a:endParaRPr lang="en-US"/>
        </a:p>
      </dgm:t>
    </dgm:pt>
    <dgm:pt modelId="{79CACD0D-3DA1-4A87-9E67-5A48FCE8FC05}" type="pres">
      <dgm:prSet presAssocID="{7546E5D9-43CE-42AE-A4D9-3F5299B23BA8}" presName="vert0" presStyleCnt="0">
        <dgm:presLayoutVars>
          <dgm:dir/>
          <dgm:animOne val="branch"/>
          <dgm:animLvl val="lvl"/>
        </dgm:presLayoutVars>
      </dgm:prSet>
      <dgm:spPr/>
    </dgm:pt>
    <dgm:pt modelId="{217A6DE7-F89E-44DB-86AB-FB60FFF356CC}" type="pres">
      <dgm:prSet presAssocID="{8489A397-8E14-49CE-B7B9-117FD5D7FBA7}" presName="thickLine" presStyleLbl="alignNode1" presStyleIdx="0" presStyleCnt="3"/>
      <dgm:spPr/>
    </dgm:pt>
    <dgm:pt modelId="{FD1C244B-477E-48A3-A4B6-ECF8AADD59FF}" type="pres">
      <dgm:prSet presAssocID="{8489A397-8E14-49CE-B7B9-117FD5D7FBA7}" presName="horz1" presStyleCnt="0"/>
      <dgm:spPr/>
    </dgm:pt>
    <dgm:pt modelId="{71EBCB44-1DC3-4ECC-9DE4-D5DB6937000B}" type="pres">
      <dgm:prSet presAssocID="{8489A397-8E14-49CE-B7B9-117FD5D7FBA7}" presName="tx1" presStyleLbl="revTx" presStyleIdx="0" presStyleCnt="3"/>
      <dgm:spPr/>
    </dgm:pt>
    <dgm:pt modelId="{6122750C-9CC2-4657-8FB3-E3C873B0EF18}" type="pres">
      <dgm:prSet presAssocID="{8489A397-8E14-49CE-B7B9-117FD5D7FBA7}" presName="vert1" presStyleCnt="0"/>
      <dgm:spPr/>
    </dgm:pt>
    <dgm:pt modelId="{7EFBA8E5-A767-4882-8877-AF29B5907DAC}" type="pres">
      <dgm:prSet presAssocID="{AC5CDDCA-217C-477A-9917-5F96516A7E7A}" presName="thickLine" presStyleLbl="alignNode1" presStyleIdx="1" presStyleCnt="3"/>
      <dgm:spPr/>
    </dgm:pt>
    <dgm:pt modelId="{F5891E6D-88D3-4094-B7D0-C9465E499654}" type="pres">
      <dgm:prSet presAssocID="{AC5CDDCA-217C-477A-9917-5F96516A7E7A}" presName="horz1" presStyleCnt="0"/>
      <dgm:spPr/>
    </dgm:pt>
    <dgm:pt modelId="{7FF98788-6179-4321-9FF2-EB083F0B9D78}" type="pres">
      <dgm:prSet presAssocID="{AC5CDDCA-217C-477A-9917-5F96516A7E7A}" presName="tx1" presStyleLbl="revTx" presStyleIdx="1" presStyleCnt="3"/>
      <dgm:spPr/>
    </dgm:pt>
    <dgm:pt modelId="{09F07E61-C9D4-4C13-9002-A5D31DE99EA7}" type="pres">
      <dgm:prSet presAssocID="{AC5CDDCA-217C-477A-9917-5F96516A7E7A}" presName="vert1" presStyleCnt="0"/>
      <dgm:spPr/>
    </dgm:pt>
    <dgm:pt modelId="{E04922C6-31C4-46DE-9979-69B40952AC2F}" type="pres">
      <dgm:prSet presAssocID="{EAD9D87A-EE87-47EA-995E-A842DACDB26B}" presName="thickLine" presStyleLbl="alignNode1" presStyleIdx="2" presStyleCnt="3"/>
      <dgm:spPr/>
    </dgm:pt>
    <dgm:pt modelId="{DAF6C86B-2DC8-4481-B56B-A9D0A6843508}" type="pres">
      <dgm:prSet presAssocID="{EAD9D87A-EE87-47EA-995E-A842DACDB26B}" presName="horz1" presStyleCnt="0"/>
      <dgm:spPr/>
    </dgm:pt>
    <dgm:pt modelId="{9D89F5E3-22D0-44FD-9047-B0518A3A4AF9}" type="pres">
      <dgm:prSet presAssocID="{EAD9D87A-EE87-47EA-995E-A842DACDB26B}" presName="tx1" presStyleLbl="revTx" presStyleIdx="2" presStyleCnt="3"/>
      <dgm:spPr/>
    </dgm:pt>
    <dgm:pt modelId="{5CA1974F-CB4A-4CBC-BC5C-02E631EC5531}" type="pres">
      <dgm:prSet presAssocID="{EAD9D87A-EE87-47EA-995E-A842DACDB26B}" presName="vert1" presStyleCnt="0"/>
      <dgm:spPr/>
    </dgm:pt>
  </dgm:ptLst>
  <dgm:cxnLst>
    <dgm:cxn modelId="{AE6CD810-7756-45BA-912B-12C4E6D756F9}" srcId="{7546E5D9-43CE-42AE-A4D9-3F5299B23BA8}" destId="{EAD9D87A-EE87-47EA-995E-A842DACDB26B}" srcOrd="2" destOrd="0" parTransId="{0399A835-C81F-4B9F-A43E-BB3AD4AE5BD1}" sibTransId="{0D69E98C-88F3-4E0D-89DA-D0980BA3C13B}"/>
    <dgm:cxn modelId="{B4C3C283-CA9A-4684-B4D8-9A8C659D31FD}" type="presOf" srcId="{AC5CDDCA-217C-477A-9917-5F96516A7E7A}" destId="{7FF98788-6179-4321-9FF2-EB083F0B9D78}" srcOrd="0" destOrd="0" presId="urn:microsoft.com/office/officeart/2008/layout/LinedList"/>
    <dgm:cxn modelId="{D23BFEB4-C910-4BA6-9EB3-1FD3555B54E5}" type="presOf" srcId="{EAD9D87A-EE87-47EA-995E-A842DACDB26B}" destId="{9D89F5E3-22D0-44FD-9047-B0518A3A4AF9}" srcOrd="0" destOrd="0" presId="urn:microsoft.com/office/officeart/2008/layout/LinedList"/>
    <dgm:cxn modelId="{085F69C8-F710-4CD7-BE19-520E1DF1277A}" srcId="{7546E5D9-43CE-42AE-A4D9-3F5299B23BA8}" destId="{8489A397-8E14-49CE-B7B9-117FD5D7FBA7}" srcOrd="0" destOrd="0" parTransId="{24E778BD-F711-4565-97CE-982DDB92516D}" sibTransId="{BD4A7223-10C1-4CD0-B923-FBDA334BAF4A}"/>
    <dgm:cxn modelId="{821B2BEB-FFE6-4639-8E82-388E7E4E11D9}" type="presOf" srcId="{7546E5D9-43CE-42AE-A4D9-3F5299B23BA8}" destId="{79CACD0D-3DA1-4A87-9E67-5A48FCE8FC05}" srcOrd="0" destOrd="0" presId="urn:microsoft.com/office/officeart/2008/layout/LinedList"/>
    <dgm:cxn modelId="{7E4263EB-476E-4380-A199-8FC9EE364199}" srcId="{7546E5D9-43CE-42AE-A4D9-3F5299B23BA8}" destId="{AC5CDDCA-217C-477A-9917-5F96516A7E7A}" srcOrd="1" destOrd="0" parTransId="{9DC3C1CD-DE98-40C6-BB0F-A0AF37F51641}" sibTransId="{4A8F983B-3F37-4747-8D4E-645194C86957}"/>
    <dgm:cxn modelId="{9C66EFFB-A7BE-4EA7-B861-59631FEDBBC2}" type="presOf" srcId="{8489A397-8E14-49CE-B7B9-117FD5D7FBA7}" destId="{71EBCB44-1DC3-4ECC-9DE4-D5DB6937000B}" srcOrd="0" destOrd="0" presId="urn:microsoft.com/office/officeart/2008/layout/LinedList"/>
    <dgm:cxn modelId="{B4089B9A-16DC-497F-AF7A-DA98CAD44956}" type="presParOf" srcId="{79CACD0D-3DA1-4A87-9E67-5A48FCE8FC05}" destId="{217A6DE7-F89E-44DB-86AB-FB60FFF356CC}" srcOrd="0" destOrd="0" presId="urn:microsoft.com/office/officeart/2008/layout/LinedList"/>
    <dgm:cxn modelId="{82FD74B5-7A87-4974-A252-677E41339924}" type="presParOf" srcId="{79CACD0D-3DA1-4A87-9E67-5A48FCE8FC05}" destId="{FD1C244B-477E-48A3-A4B6-ECF8AADD59FF}" srcOrd="1" destOrd="0" presId="urn:microsoft.com/office/officeart/2008/layout/LinedList"/>
    <dgm:cxn modelId="{C5591543-0D6A-4A74-836C-BBF5E050F8CF}" type="presParOf" srcId="{FD1C244B-477E-48A3-A4B6-ECF8AADD59FF}" destId="{71EBCB44-1DC3-4ECC-9DE4-D5DB6937000B}" srcOrd="0" destOrd="0" presId="urn:microsoft.com/office/officeart/2008/layout/LinedList"/>
    <dgm:cxn modelId="{014FA41E-4447-4296-A8D0-31CD04C402D7}" type="presParOf" srcId="{FD1C244B-477E-48A3-A4B6-ECF8AADD59FF}" destId="{6122750C-9CC2-4657-8FB3-E3C873B0EF18}" srcOrd="1" destOrd="0" presId="urn:microsoft.com/office/officeart/2008/layout/LinedList"/>
    <dgm:cxn modelId="{1E656B37-E735-4ACE-8AE2-07917D95678F}" type="presParOf" srcId="{79CACD0D-3DA1-4A87-9E67-5A48FCE8FC05}" destId="{7EFBA8E5-A767-4882-8877-AF29B5907DAC}" srcOrd="2" destOrd="0" presId="urn:microsoft.com/office/officeart/2008/layout/LinedList"/>
    <dgm:cxn modelId="{3930A209-90E1-43F6-8E06-67A3B38716EC}" type="presParOf" srcId="{79CACD0D-3DA1-4A87-9E67-5A48FCE8FC05}" destId="{F5891E6D-88D3-4094-B7D0-C9465E499654}" srcOrd="3" destOrd="0" presId="urn:microsoft.com/office/officeart/2008/layout/LinedList"/>
    <dgm:cxn modelId="{5DF77E92-9E19-422F-A4B0-8CF5CE847B47}" type="presParOf" srcId="{F5891E6D-88D3-4094-B7D0-C9465E499654}" destId="{7FF98788-6179-4321-9FF2-EB083F0B9D78}" srcOrd="0" destOrd="0" presId="urn:microsoft.com/office/officeart/2008/layout/LinedList"/>
    <dgm:cxn modelId="{6ED2DF92-4DEA-4C4C-BD02-B701402E7EBD}" type="presParOf" srcId="{F5891E6D-88D3-4094-B7D0-C9465E499654}" destId="{09F07E61-C9D4-4C13-9002-A5D31DE99EA7}" srcOrd="1" destOrd="0" presId="urn:microsoft.com/office/officeart/2008/layout/LinedList"/>
    <dgm:cxn modelId="{3AE6BCB1-313E-4F80-A587-8C8686DD6641}" type="presParOf" srcId="{79CACD0D-3DA1-4A87-9E67-5A48FCE8FC05}" destId="{E04922C6-31C4-46DE-9979-69B40952AC2F}" srcOrd="4" destOrd="0" presId="urn:microsoft.com/office/officeart/2008/layout/LinedList"/>
    <dgm:cxn modelId="{3C2274C9-883B-4F13-BCD3-E48DF6278088}" type="presParOf" srcId="{79CACD0D-3DA1-4A87-9E67-5A48FCE8FC05}" destId="{DAF6C86B-2DC8-4481-B56B-A9D0A6843508}" srcOrd="5" destOrd="0" presId="urn:microsoft.com/office/officeart/2008/layout/LinedList"/>
    <dgm:cxn modelId="{64E4F7F0-ADD7-4C58-82C7-21B1C656BCB5}" type="presParOf" srcId="{DAF6C86B-2DC8-4481-B56B-A9D0A6843508}" destId="{9D89F5E3-22D0-44FD-9047-B0518A3A4AF9}" srcOrd="0" destOrd="0" presId="urn:microsoft.com/office/officeart/2008/layout/LinedList"/>
    <dgm:cxn modelId="{C22B6959-FACE-4E1A-8CC8-F006BCA804A6}" type="presParOf" srcId="{DAF6C86B-2DC8-4481-B56B-A9D0A6843508}" destId="{5CA1974F-CB4A-4CBC-BC5C-02E631EC553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37A92-DCA2-4E9D-9326-645CA6637788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70CBB6-6D09-46F0-860F-C5FBFD5956C2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5DE0B-E754-4B30-972A-FE4D05363E97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Burushaski is a vulnerable language with limited resources</a:t>
          </a:r>
        </a:p>
      </dsp:txBody>
      <dsp:txXfrm>
        <a:off x="1844034" y="682"/>
        <a:ext cx="4401230" cy="1596566"/>
      </dsp:txXfrm>
    </dsp:sp>
    <dsp:sp modelId="{715DEEF5-6DF3-4E7F-B57D-CAC10A29D660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7BBD8C-6FB6-4732-A04C-051204500340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4A614-00FC-4B90-859E-3831EAD422C0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Lack of language documentation and translation tools</a:t>
          </a:r>
        </a:p>
      </dsp:txBody>
      <dsp:txXfrm>
        <a:off x="1844034" y="1996390"/>
        <a:ext cx="4401230" cy="1596566"/>
      </dsp:txXfrm>
    </dsp:sp>
    <dsp:sp modelId="{80D98F9A-243B-4B06-ADF4-B1333BE2CE2A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930F33-D0B0-4B13-9433-459916E41399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BE1CC-BDBF-4A0E-A3F0-674D931F3B11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Risk of language extinction due to urbanization and cultural assimilation</a:t>
          </a:r>
        </a:p>
      </dsp:txBody>
      <dsp:txXfrm>
        <a:off x="1844034" y="3992098"/>
        <a:ext cx="4401230" cy="1596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158CB-7217-4AE8-829D-90B06C1C46D1}">
      <dsp:nvSpPr>
        <dsp:cNvPr id="0" name=""/>
        <dsp:cNvSpPr/>
      </dsp:nvSpPr>
      <dsp:spPr>
        <a:xfrm>
          <a:off x="0" y="656"/>
          <a:ext cx="6802272" cy="15371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89DC18-C541-40F5-8A30-5A1B8D66C4F7}">
      <dsp:nvSpPr>
        <dsp:cNvPr id="0" name=""/>
        <dsp:cNvSpPr/>
      </dsp:nvSpPr>
      <dsp:spPr>
        <a:xfrm>
          <a:off x="464989" y="346516"/>
          <a:ext cx="845435" cy="8454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B06E9D-AC02-4EB6-8FFA-0D03D8B252BF}">
      <dsp:nvSpPr>
        <dsp:cNvPr id="0" name=""/>
        <dsp:cNvSpPr/>
      </dsp:nvSpPr>
      <dsp:spPr>
        <a:xfrm>
          <a:off x="1775413" y="656"/>
          <a:ext cx="5026858" cy="1537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682" tIns="162682" rIns="162682" bIns="1626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Develop an NLP-based translation system using the existing vocabulary dataset</a:t>
          </a:r>
        </a:p>
      </dsp:txBody>
      <dsp:txXfrm>
        <a:off x="1775413" y="656"/>
        <a:ext cx="5026858" cy="1537154"/>
      </dsp:txXfrm>
    </dsp:sp>
    <dsp:sp modelId="{EC2FCD3F-744F-409D-97D9-5A132023BA61}">
      <dsp:nvSpPr>
        <dsp:cNvPr id="0" name=""/>
        <dsp:cNvSpPr/>
      </dsp:nvSpPr>
      <dsp:spPr>
        <a:xfrm>
          <a:off x="0" y="1922100"/>
          <a:ext cx="6802272" cy="15371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5EF804-B084-4EDA-BABA-95B3F334D47D}">
      <dsp:nvSpPr>
        <dsp:cNvPr id="0" name=""/>
        <dsp:cNvSpPr/>
      </dsp:nvSpPr>
      <dsp:spPr>
        <a:xfrm>
          <a:off x="464989" y="2267959"/>
          <a:ext cx="845435" cy="8454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6CA31-812A-485C-951D-833B63CB1928}">
      <dsp:nvSpPr>
        <dsp:cNvPr id="0" name=""/>
        <dsp:cNvSpPr/>
      </dsp:nvSpPr>
      <dsp:spPr>
        <a:xfrm>
          <a:off x="1775413" y="1922100"/>
          <a:ext cx="5026858" cy="1537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682" tIns="162682" rIns="162682" bIns="1626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a sentence generation module to generate Burushaski sentences</a:t>
          </a:r>
        </a:p>
      </dsp:txBody>
      <dsp:txXfrm>
        <a:off x="1775413" y="1922100"/>
        <a:ext cx="5026858" cy="1537154"/>
      </dsp:txXfrm>
    </dsp:sp>
    <dsp:sp modelId="{250030BC-B292-4A73-A8C5-36BF34E89B89}">
      <dsp:nvSpPr>
        <dsp:cNvPr id="0" name=""/>
        <dsp:cNvSpPr/>
      </dsp:nvSpPr>
      <dsp:spPr>
        <a:xfrm>
          <a:off x="0" y="3843543"/>
          <a:ext cx="6802272" cy="15371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4E81F3-4D89-4F7F-9F21-9029FFB53151}">
      <dsp:nvSpPr>
        <dsp:cNvPr id="0" name=""/>
        <dsp:cNvSpPr/>
      </dsp:nvSpPr>
      <dsp:spPr>
        <a:xfrm>
          <a:off x="464989" y="4189403"/>
          <a:ext cx="845435" cy="8454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EC06EB-337F-47DC-8289-3EB00D7673A1}">
      <dsp:nvSpPr>
        <dsp:cNvPr id="0" name=""/>
        <dsp:cNvSpPr/>
      </dsp:nvSpPr>
      <dsp:spPr>
        <a:xfrm>
          <a:off x="1775413" y="3843543"/>
          <a:ext cx="5026858" cy="1537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682" tIns="162682" rIns="162682" bIns="1626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Train a machine translation model using the generated sentences</a:t>
          </a:r>
        </a:p>
      </dsp:txBody>
      <dsp:txXfrm>
        <a:off x="1775413" y="3843543"/>
        <a:ext cx="5026858" cy="15371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6C733A-76EB-41DE-B22E-AB64B9C6E1C8}">
      <dsp:nvSpPr>
        <dsp:cNvPr id="0" name=""/>
        <dsp:cNvSpPr/>
      </dsp:nvSpPr>
      <dsp:spPr>
        <a:xfrm>
          <a:off x="3578798" y="728330"/>
          <a:ext cx="562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2773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45350" y="771083"/>
        <a:ext cx="29668" cy="5933"/>
      </dsp:txXfrm>
    </dsp:sp>
    <dsp:sp modelId="{353588E8-97BB-4CC5-8625-9948F4A86996}">
      <dsp:nvSpPr>
        <dsp:cNvPr id="0" name=""/>
        <dsp:cNvSpPr/>
      </dsp:nvSpPr>
      <dsp:spPr>
        <a:xfrm>
          <a:off x="1000712" y="84"/>
          <a:ext cx="2579885" cy="154793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Preprocessing: Clean and preprocess the existing vocabulary dataset</a:t>
          </a:r>
        </a:p>
      </dsp:txBody>
      <dsp:txXfrm>
        <a:off x="1000712" y="84"/>
        <a:ext cx="2579885" cy="1547931"/>
      </dsp:txXfrm>
    </dsp:sp>
    <dsp:sp modelId="{EE687FAB-0D56-4AAA-8A4C-B3BB0A0A2FEB}">
      <dsp:nvSpPr>
        <dsp:cNvPr id="0" name=""/>
        <dsp:cNvSpPr/>
      </dsp:nvSpPr>
      <dsp:spPr>
        <a:xfrm>
          <a:off x="6752057" y="728330"/>
          <a:ext cx="562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2773" y="45720"/>
              </a:lnTo>
            </a:path>
          </a:pathLst>
        </a:custGeom>
        <a:noFill/>
        <a:ln w="1270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18609" y="771083"/>
        <a:ext cx="29668" cy="5933"/>
      </dsp:txXfrm>
    </dsp:sp>
    <dsp:sp modelId="{3F7929CE-0936-44A1-80C1-7F2E4784CD7B}">
      <dsp:nvSpPr>
        <dsp:cNvPr id="0" name=""/>
        <dsp:cNvSpPr/>
      </dsp:nvSpPr>
      <dsp:spPr>
        <a:xfrm>
          <a:off x="4173971" y="84"/>
          <a:ext cx="2579885" cy="1547931"/>
        </a:xfrm>
        <a:prstGeom prst="rect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Sentence Generation: Develop a module to generate Burushaski sentences using the preprocessed data</a:t>
          </a:r>
        </a:p>
      </dsp:txBody>
      <dsp:txXfrm>
        <a:off x="4173971" y="84"/>
        <a:ext cx="2579885" cy="1547931"/>
      </dsp:txXfrm>
    </dsp:sp>
    <dsp:sp modelId="{AC99EF17-31BB-4A63-8B4D-5F5D676A306F}">
      <dsp:nvSpPr>
        <dsp:cNvPr id="0" name=""/>
        <dsp:cNvSpPr/>
      </dsp:nvSpPr>
      <dsp:spPr>
        <a:xfrm>
          <a:off x="2290655" y="1546215"/>
          <a:ext cx="6346518" cy="562773"/>
        </a:xfrm>
        <a:custGeom>
          <a:avLst/>
          <a:gdLst/>
          <a:ahLst/>
          <a:cxnLst/>
          <a:rect l="0" t="0" r="0" b="0"/>
          <a:pathLst>
            <a:path>
              <a:moveTo>
                <a:pt x="6346518" y="0"/>
              </a:moveTo>
              <a:lnTo>
                <a:pt x="6346518" y="298486"/>
              </a:lnTo>
              <a:lnTo>
                <a:pt x="0" y="298486"/>
              </a:lnTo>
              <a:lnTo>
                <a:pt x="0" y="562773"/>
              </a:lnTo>
            </a:path>
          </a:pathLst>
        </a:custGeom>
        <a:noFill/>
        <a:ln w="1270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04559" y="1824635"/>
        <a:ext cx="318709" cy="5933"/>
      </dsp:txXfrm>
    </dsp:sp>
    <dsp:sp modelId="{305D7204-4601-433C-9F39-6B15B07C9637}">
      <dsp:nvSpPr>
        <dsp:cNvPr id="0" name=""/>
        <dsp:cNvSpPr/>
      </dsp:nvSpPr>
      <dsp:spPr>
        <a:xfrm>
          <a:off x="7347230" y="84"/>
          <a:ext cx="2579885" cy="1547931"/>
        </a:xfrm>
        <a:prstGeom prst="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Machine Translation Model Training: Train a machine translation model using the generated sentences</a:t>
          </a:r>
        </a:p>
      </dsp:txBody>
      <dsp:txXfrm>
        <a:off x="7347230" y="84"/>
        <a:ext cx="2579885" cy="1547931"/>
      </dsp:txXfrm>
    </dsp:sp>
    <dsp:sp modelId="{F673719C-2BE4-465C-9BBE-D81E34EF7772}">
      <dsp:nvSpPr>
        <dsp:cNvPr id="0" name=""/>
        <dsp:cNvSpPr/>
      </dsp:nvSpPr>
      <dsp:spPr>
        <a:xfrm>
          <a:off x="3578798" y="2869634"/>
          <a:ext cx="562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2773" y="45720"/>
              </a:lnTo>
            </a:path>
          </a:pathLst>
        </a:custGeom>
        <a:noFill/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45350" y="2912388"/>
        <a:ext cx="29668" cy="5933"/>
      </dsp:txXfrm>
    </dsp:sp>
    <dsp:sp modelId="{40881C02-185C-4692-9780-6AE39F8D847E}">
      <dsp:nvSpPr>
        <dsp:cNvPr id="0" name=""/>
        <dsp:cNvSpPr/>
      </dsp:nvSpPr>
      <dsp:spPr>
        <a:xfrm>
          <a:off x="1000712" y="2141389"/>
          <a:ext cx="2579885" cy="1547931"/>
        </a:xfrm>
        <a:prstGeom prst="rect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System Integration: Integrate the translation model with a user-friendly interface</a:t>
          </a:r>
        </a:p>
      </dsp:txBody>
      <dsp:txXfrm>
        <a:off x="1000712" y="2141389"/>
        <a:ext cx="2579885" cy="1547931"/>
      </dsp:txXfrm>
    </dsp:sp>
    <dsp:sp modelId="{2B20E559-DB20-4165-8A08-5DFF415AE727}">
      <dsp:nvSpPr>
        <dsp:cNvPr id="0" name=""/>
        <dsp:cNvSpPr/>
      </dsp:nvSpPr>
      <dsp:spPr>
        <a:xfrm>
          <a:off x="4173971" y="2141389"/>
          <a:ext cx="2579885" cy="1547931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Testing and Evaluation: Test and evaluate the system using various metrics</a:t>
          </a:r>
        </a:p>
      </dsp:txBody>
      <dsp:txXfrm>
        <a:off x="4173971" y="2141389"/>
        <a:ext cx="2579885" cy="15479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A6DE7-F89E-44DB-86AB-FB60FFF356CC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BCB44-1DC3-4ECC-9DE4-D5DB6937000B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Limited dataset: The existing vocabulary dataset may not be sufficient for training a robust machine translation model</a:t>
          </a:r>
        </a:p>
      </dsp:txBody>
      <dsp:txXfrm>
        <a:off x="0" y="2703"/>
        <a:ext cx="6900512" cy="1843578"/>
      </dsp:txXfrm>
    </dsp:sp>
    <dsp:sp modelId="{7EFBA8E5-A767-4882-8877-AF29B5907DAC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98788-6179-4321-9FF2-EB083F0B9D78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Linguistic complexity: Burushaski language has a complex grammar and syntax, making it challenging for machine translation.</a:t>
          </a:r>
        </a:p>
      </dsp:txBody>
      <dsp:txXfrm>
        <a:off x="0" y="1846281"/>
        <a:ext cx="6900512" cy="1843578"/>
      </dsp:txXfrm>
    </dsp:sp>
    <dsp:sp modelId="{E04922C6-31C4-46DE-9979-69B40952AC2F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9F5E3-22D0-44FD-9047-B0518A3A4AF9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Resource constraints: Limited computational resources and expertise may hinder the development of the system</a:t>
          </a:r>
        </a:p>
      </dsp:txBody>
      <dsp:txXfrm>
        <a:off x="0" y="3689859"/>
        <a:ext cx="6900512" cy="1843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>
                <a:ea typeface="+mj-lt"/>
                <a:cs typeface="+mj-lt"/>
              </a:rPr>
              <a:t>English to Burushaski Translation System</a:t>
            </a:r>
            <a:endParaRPr lang="en-US" dirty="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200" dirty="0"/>
              <a:t>Group members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Chand Safi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Kainat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Sumaira Jahan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Shahina Nisar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4" name="Picture 3" descr="Two women wearing head scarves and holding hands&#10;&#10;Description automatically generated">
            <a:extLst>
              <a:ext uri="{FF2B5EF4-FFF2-40B4-BE49-F238E27FC236}">
                <a16:creationId xmlns:a16="http://schemas.microsoft.com/office/drawing/2014/main" id="{6005A131-A2FC-8FC8-E09A-01AA9618BC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437" r="16866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E949D7-3D08-7413-37BC-BBC13C01D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5000">
                <a:latin typeface="Times New Roman"/>
                <a:ea typeface="+mj-lt"/>
                <a:cs typeface="+mj-lt"/>
              </a:rPr>
              <a:t>Problem Statement</a:t>
            </a:r>
            <a:br>
              <a:rPr lang="en-US" sz="5000">
                <a:latin typeface="Times New Roman"/>
                <a:ea typeface="+mj-lt"/>
                <a:cs typeface="+mj-lt"/>
              </a:rPr>
            </a:br>
            <a:r>
              <a:rPr lang="en-US" sz="5000">
                <a:latin typeface="Times New Roman"/>
                <a:ea typeface="+mj-lt"/>
                <a:cs typeface="+mj-lt"/>
              </a:rPr>
              <a:t>"The Need for Burushaski Language Preservation"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4516121C-4D6D-D665-917F-B5AE123E5F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820344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492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474154-0048-4A0B-86E0-67A4CDD24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D15F5-1C91-2F8C-5FAD-8878769E1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948519"/>
            <a:ext cx="3835202" cy="497617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ea typeface="+mj-lt"/>
                <a:cs typeface="+mj-lt"/>
              </a:rPr>
              <a:t>Proposed Solution</a:t>
            </a:r>
            <a:endParaRPr lang="en-US">
              <a:latin typeface="Times New Roman"/>
              <a:cs typeface="Times New Roman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C7BFBF-27DA-4968-849A-7F4F78A2C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737DCD-FB81-475E-8C23-6B73350AF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4A987-0339-8892-D389-985AF7BDFC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7951499"/>
              </p:ext>
            </p:extLst>
          </p:nvPr>
        </p:nvGraphicFramePr>
        <p:xfrm>
          <a:off x="4674359" y="753026"/>
          <a:ext cx="6802272" cy="5381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390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FA804-BD09-E6E3-9633-B4665FBAC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Times New Roman"/>
                <a:ea typeface="+mj-lt"/>
                <a:cs typeface="+mj-lt"/>
              </a:rPr>
              <a:t>Steps to Achieve the Solution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55F6D015-2111-A619-93F9-14FB983EDA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364669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585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13DC6-2790-EEE5-E4B0-3CC36A5CA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>
                <a:latin typeface="Times New Roman"/>
                <a:cs typeface="Times New Roman"/>
              </a:rPr>
              <a:t>Challenges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2F6B3D-0495-4728-A312-9E24A39A10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588421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94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B1E24-722B-F865-86DD-5094BEC05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562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English to Burushaski Translation System</vt:lpstr>
      <vt:lpstr>Problem Statement "The Need for Burushaski Language Preservation"</vt:lpstr>
      <vt:lpstr>Proposed Solution</vt:lpstr>
      <vt:lpstr>Steps to Achieve the Solution</vt:lpstr>
      <vt:lpstr>Challenges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123</cp:revision>
  <dcterms:created xsi:type="dcterms:W3CDTF">2013-07-15T20:26:40Z</dcterms:created>
  <dcterms:modified xsi:type="dcterms:W3CDTF">2024-11-26T09:55:39Z</dcterms:modified>
</cp:coreProperties>
</file>