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88"/>
  </p:normalViewPr>
  <p:slideViewPr>
    <p:cSldViewPr snapToGrid="0">
      <p:cViewPr varScale="1">
        <p:scale>
          <a:sx n="90" d="100"/>
          <a:sy n="90" d="100"/>
        </p:scale>
        <p:origin x="23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0E73-24B5-0518-9F9A-C2765B7B0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E7507-08E9-D0E6-401C-2D7EE38CE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4D5C0-6024-F680-5439-66025EEB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7/31/23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7E4D8-8B3B-3AAC-16D7-90F3FF3B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F0E88-2605-A0EE-2128-A308D300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3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D754-A544-89FA-C4C7-99381763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9B3B5-DDF5-6301-1B30-2EAC88BEE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3DFE2-E3A6-BA02-B604-A4D6333D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7/31/23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9C1C-7615-E89C-B485-DD0FA553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42069-36BE-42A0-7BFB-6DAFFC13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9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25A16-A92E-CCB5-2BAB-08B6C53CC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115BD-72CA-DB58-71C7-0CA788015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930BA-4211-E149-7475-3EA93151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7/31/23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2963D-E69D-FF74-40F0-0C5F0BFB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DA749-0C27-050F-3C9F-36E56B7D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5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1BE0-C44C-30B1-AAA5-5B0B6F86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DC4C-8280-5DBC-857A-17478534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ACD09-3BB0-5682-1839-91BD257B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7/31/23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415B7-85E4-5161-AB4C-CA2E4808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F7388-5978-B3AE-1388-EDF3F154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2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33EF-9DBD-27EB-F701-5CE91EEAA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F5021-42F9-1E07-D4C2-79154B2B0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E7102-AB75-2ABB-6FAD-3F9E0F414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7/31/23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43E8-4679-1B3E-C722-0C04454F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0D2DA-F564-D96D-8930-41DB525C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0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55D7-06E8-C4AD-EE76-3E47BBC9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8DE06-D45F-EFBC-DE86-456158CCC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397AC-21F3-C7CD-0B7D-7958A35B1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DA7E0-F07E-7205-BA16-B7496629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7/31/23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EE1C7-181C-88AF-987A-A20590CD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F9CE8-B356-ABC7-4EBC-0ACDACF2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9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7727-7CE8-C88C-A753-115B2C9D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40001-0B7B-5581-2B1E-DDFCBC18B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AB8A9-3329-BCC5-3B22-A435CD461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8862C-AD2F-F683-3E3B-9C6CA3475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49940-CD60-7133-F903-1ED14CF96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59DE5-52F3-325A-CCD7-F5401139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7/31/23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7DCA3-CF38-1A9F-96B1-6BB0E841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656C5-974E-35D4-9FC4-83B57073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221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B607-BE62-7C97-7C32-5EB05265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B63CB-7D63-5E13-2FCD-4948B772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7/31/23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31A48-8DE7-DF85-3BD4-5C0521CB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05861-B4AA-C372-F6C5-044DFA09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8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A820B-6CFE-81B8-63ED-3BA70C50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7/31/23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5049D-E126-2E00-C4DB-87D1DBF9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C27FC-E9E9-7844-9F8D-4B19277F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3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BD5B-13AA-7230-FE59-D22FE5EC3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1F41B-1CD9-6A45-9C02-F23873FCF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E1108-5CF0-07D2-0014-846DE7A1D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B55C-A2D0-C693-2356-779D458A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7/31/23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26779-3D86-CDC7-EB04-C92BB3E6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1D561-A826-471C-41B3-2F09BD25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70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3B12-EC96-12B6-791E-E8926D66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EE0CB-54F0-11D9-F843-22AC4C168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5EE29-BF11-B37F-32D2-C3B1CD67C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F8AA9-2B49-3DAA-360B-355526C1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7/31/23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1C90A-4BBD-97CB-5A7D-411F985C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4D290-DCD1-BC25-3C71-CC08B474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3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FFBCB4-372C-D432-8978-F7BE8662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E3B82-FBB7-FBFF-5C7A-9EC887B42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98603-DF19-293D-9FBE-EE8C322E6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7/31/23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9F59E-1009-2C8D-6893-9FC7FEB2B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0CF29-22F8-2874-A7DF-77F47140E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3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E3906502-2BAE-CC36-7B56-2F7A9B890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51" t="9091" r="19312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3B82DE9-4CA3-097E-B30E-5E9BCFFDE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0470" y="1161288"/>
            <a:ext cx="3438144" cy="11247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br>
              <a:rPr lang="en-US" sz="700" dirty="0"/>
            </a:br>
            <a:br>
              <a:rPr lang="en-US" sz="700" dirty="0"/>
            </a:br>
            <a:br>
              <a:rPr lang="en-US" sz="700" b="1" dirty="0"/>
            </a:br>
            <a:r>
              <a:rPr lang="en-US" sz="1000" u="sng" dirty="0"/>
              <a:t>Group Member: </a:t>
            </a:r>
            <a:br>
              <a:rPr lang="en-US" sz="1000" u="sng" dirty="0"/>
            </a:br>
            <a:br>
              <a:rPr lang="en-US" sz="1000" u="sng" dirty="0"/>
            </a:br>
            <a:r>
              <a:rPr lang="en-US" sz="1000" dirty="0"/>
              <a:t>Shoaib Khan, </a:t>
            </a:r>
            <a:br>
              <a:rPr lang="en-US" sz="1000" dirty="0"/>
            </a:br>
            <a:r>
              <a:rPr lang="en-US" sz="1000" dirty="0" err="1"/>
              <a:t>Sumair</a:t>
            </a:r>
            <a:r>
              <a:rPr lang="en-US" sz="1000" dirty="0"/>
              <a:t> Rathore, </a:t>
            </a:r>
            <a:br>
              <a:rPr lang="en-US" sz="1000" dirty="0"/>
            </a:br>
            <a:r>
              <a:rPr lang="en-US" sz="1000" dirty="0"/>
              <a:t>Olivia Bryant</a:t>
            </a:r>
            <a:br>
              <a:rPr lang="en-US" sz="700" dirty="0"/>
            </a:br>
            <a:br>
              <a:rPr lang="en-US" sz="700" dirty="0"/>
            </a:br>
            <a:br>
              <a:rPr lang="en-US" sz="700" b="1" dirty="0"/>
            </a:br>
            <a:endParaRPr lang="en-US" sz="7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37E01-2326-ED81-8594-3536F4166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0470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1" u="sng"/>
              <a:t>Project 4:</a:t>
            </a:r>
            <a:br>
              <a:rPr lang="en-US" sz="1700" b="1" u="sng"/>
            </a:br>
            <a:br>
              <a:rPr lang="en-US" sz="1700" b="1"/>
            </a:br>
            <a:r>
              <a:rPr lang="en-US" sz="1700" b="1"/>
              <a:t>EA Sports FIFA Player Ranking Prediction and Salary Explanation    </a:t>
            </a:r>
            <a:br>
              <a:rPr lang="en-US" sz="1700" b="1"/>
            </a:b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55340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red dots&#10;&#10;Description automatically generated">
            <a:extLst>
              <a:ext uri="{FF2B5EF4-FFF2-40B4-BE49-F238E27FC236}">
                <a16:creationId xmlns:a16="http://schemas.microsoft.com/office/drawing/2014/main" id="{E568AC88-AA1E-1B6F-8440-57C12C8F3B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62" r="14213"/>
          <a:stretch/>
        </p:blipFill>
        <p:spPr>
          <a:xfrm>
            <a:off x="1000884" y="643467"/>
            <a:ext cx="4657265" cy="5571066"/>
          </a:xfrm>
          <a:prstGeom prst="rect">
            <a:avLst/>
          </a:prstGeom>
        </p:spPr>
      </p:pic>
      <p:pic>
        <p:nvPicPr>
          <p:cNvPr id="7" name="Content Placeholder 6" descr="A screenshot of a white box&#10;&#10;Description automatically generated">
            <a:extLst>
              <a:ext uri="{FF2B5EF4-FFF2-40B4-BE49-F238E27FC236}">
                <a16:creationId xmlns:a16="http://schemas.microsoft.com/office/drawing/2014/main" id="{E777EB8F-E4D5-5613-04F7-F47ED51D0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6434" y="1386231"/>
            <a:ext cx="5372633" cy="40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8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red dots&#10;&#10;Description automatically generated">
            <a:extLst>
              <a:ext uri="{FF2B5EF4-FFF2-40B4-BE49-F238E27FC236}">
                <a16:creationId xmlns:a16="http://schemas.microsoft.com/office/drawing/2014/main" id="{DE3ECFD7-FD44-5C93-0538-0BE1A26DB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27893"/>
            <a:ext cx="5372100" cy="4002214"/>
          </a:xfrm>
          <a:prstGeom prst="rect">
            <a:avLst/>
          </a:prstGeom>
        </p:spPr>
      </p:pic>
      <p:pic>
        <p:nvPicPr>
          <p:cNvPr id="7" name="Content Placeholder 6" descr="A diagram of a graph&#10;&#10;Description automatically generated">
            <a:extLst>
              <a:ext uri="{FF2B5EF4-FFF2-40B4-BE49-F238E27FC236}">
                <a16:creationId xmlns:a16="http://schemas.microsoft.com/office/drawing/2014/main" id="{C05F6982-7C98-EFEE-B6FD-576420967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6434" y="1439958"/>
            <a:ext cx="5372633" cy="39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9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with red lines&#10;&#10;Description automatically generated">
            <a:extLst>
              <a:ext uri="{FF2B5EF4-FFF2-40B4-BE49-F238E27FC236}">
                <a16:creationId xmlns:a16="http://schemas.microsoft.com/office/drawing/2014/main" id="{EAE75FB7-83EC-D44A-1D96-341A8D245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45857"/>
            <a:ext cx="5372100" cy="4566285"/>
          </a:xfrm>
          <a:prstGeom prst="rect">
            <a:avLst/>
          </a:prstGeom>
        </p:spPr>
      </p:pic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D1436329-EFCD-ACF9-D414-1265F01F3E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" b="5076"/>
          <a:stretch/>
        </p:blipFill>
        <p:spPr>
          <a:xfrm>
            <a:off x="6176434" y="1540597"/>
            <a:ext cx="5372633" cy="376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93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with red lines&#10;&#10;Description automatically generated">
            <a:extLst>
              <a:ext uri="{FF2B5EF4-FFF2-40B4-BE49-F238E27FC236}">
                <a16:creationId xmlns:a16="http://schemas.microsoft.com/office/drawing/2014/main" id="{34478F38-5A1D-C9D1-0B1C-438814EA2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54026"/>
            <a:ext cx="5372100" cy="4149948"/>
          </a:xfrm>
          <a:prstGeom prst="rect">
            <a:avLst/>
          </a:prstGeom>
        </p:spPr>
      </p:pic>
      <p:pic>
        <p:nvPicPr>
          <p:cNvPr id="5" name="Content Placeholder 4" descr="A graph with red lines&#10;&#10;Description automatically generated">
            <a:extLst>
              <a:ext uri="{FF2B5EF4-FFF2-40B4-BE49-F238E27FC236}">
                <a16:creationId xmlns:a16="http://schemas.microsoft.com/office/drawing/2014/main" id="{6C06C798-3B5E-2806-38CF-3130DD294A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" b="8488"/>
          <a:stretch/>
        </p:blipFill>
        <p:spPr>
          <a:xfrm>
            <a:off x="6176434" y="1540590"/>
            <a:ext cx="5372633" cy="376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5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47EA9-5853-43B8-C761-704931F4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Objective:	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9415-C06C-A0D0-19F2-48D31DBA5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Pip install</a:t>
            </a:r>
          </a:p>
          <a:p>
            <a:r>
              <a:rPr lang="en-US" sz="2200"/>
              <a:t>Import Libraries </a:t>
            </a:r>
          </a:p>
          <a:p>
            <a:r>
              <a:rPr lang="en-US" sz="2200"/>
              <a:t>Data Transferring &amp; Data Cleaning</a:t>
            </a:r>
          </a:p>
          <a:p>
            <a:r>
              <a:rPr lang="en-US" sz="2200"/>
              <a:t>Machine Learning </a:t>
            </a:r>
          </a:p>
          <a:p>
            <a:r>
              <a:rPr lang="en-US" sz="2200"/>
              <a:t>Salary/Wages  Prediction/Explanation with SHAP values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548F9298-9C50-C2F1-C859-8C91DB1CE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1" r="2066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286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16D0-62CA-D773-A863-A4C74E89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941205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Pip installs and Import Libraries </a:t>
            </a:r>
          </a:p>
        </p:txBody>
      </p:sp>
      <p:pic>
        <p:nvPicPr>
          <p:cNvPr id="7" name="Content Placeholder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A37EB12-0E48-B169-49B1-30B80E37A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8507" y="853715"/>
            <a:ext cx="5065776" cy="2634203"/>
          </a:xfrm>
          <a:prstGeom prst="rect">
            <a:avLst/>
          </a:prstGeom>
        </p:spPr>
      </p:pic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C520ACB-6E75-4E3C-F564-38A2D5CF4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17" y="1321661"/>
            <a:ext cx="5069590" cy="169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3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0E92D-581A-75D9-797A-71893B52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Transformation &amp; Data Cleaning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5B5DF2C-A0BF-9BBB-5A19-3279F8246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1933" b="-2"/>
          <a:stretch/>
        </p:blipFill>
        <p:spPr>
          <a:xfrm>
            <a:off x="5226135" y="640080"/>
            <a:ext cx="5311133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D4020-9AC5-937A-AFE4-1CA63D92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Machine Learning 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7E7C23F-2B91-3867-F190-FF31B1736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6"/>
          <a:stretch/>
        </p:blipFill>
        <p:spPr>
          <a:xfrm>
            <a:off x="320040" y="2770563"/>
            <a:ext cx="5614416" cy="3349889"/>
          </a:xfrm>
          <a:prstGeom prst="rect">
            <a:avLst/>
          </a:prstGeom>
        </p:spPr>
      </p:pic>
      <p:pic>
        <p:nvPicPr>
          <p:cNvPr id="15" name="Content Placeholder 1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3E39DFE-86CA-BBAB-9313-79EC316D5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792" r="53014" b="-2"/>
          <a:stretch/>
        </p:blipFill>
        <p:spPr>
          <a:xfrm>
            <a:off x="6254496" y="2769281"/>
            <a:ext cx="5614416" cy="335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9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3269-03A0-2FA7-3A88-57CA3C62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Salary/Wages  Prediction/Explanation with SHAP values</a:t>
            </a:r>
            <a:br>
              <a:rPr lang="en-US" sz="1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1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31DA173-C75E-0AF8-2186-FE67C40EC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5" r="15104" b="2"/>
          <a:stretch/>
        </p:blipFill>
        <p:spPr>
          <a:xfrm>
            <a:off x="5493982" y="961812"/>
            <a:ext cx="427743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8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7D97595-963E-4400-62F4-77575CA9D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745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1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red lines&#10;&#10;Description automatically generated">
            <a:extLst>
              <a:ext uri="{FF2B5EF4-FFF2-40B4-BE49-F238E27FC236}">
                <a16:creationId xmlns:a16="http://schemas.microsoft.com/office/drawing/2014/main" id="{0D6971D3-1DB5-B66E-8D8C-CEDB56A3C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24985"/>
            <a:ext cx="5372100" cy="4808029"/>
          </a:xfrm>
          <a:prstGeom prst="rect">
            <a:avLst/>
          </a:prstGeom>
        </p:spPr>
      </p:pic>
      <p:pic>
        <p:nvPicPr>
          <p:cNvPr id="5" name="Content Placeholder 4" descr="A graph of red dots&#10;&#10;Description automatically generated">
            <a:extLst>
              <a:ext uri="{FF2B5EF4-FFF2-40B4-BE49-F238E27FC236}">
                <a16:creationId xmlns:a16="http://schemas.microsoft.com/office/drawing/2014/main" id="{7D991DD5-BC94-DCB5-71E7-199D3A50F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6434" y="1413095"/>
            <a:ext cx="5372633" cy="40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0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graph of a person&#10;&#10;Description automatically generated">
            <a:extLst>
              <a:ext uri="{FF2B5EF4-FFF2-40B4-BE49-F238E27FC236}">
                <a16:creationId xmlns:a16="http://schemas.microsoft.com/office/drawing/2014/main" id="{AC98F69F-A6D2-05DA-029F-D3A75A8BE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14463"/>
            <a:ext cx="5372100" cy="4029074"/>
          </a:xfrm>
          <a:prstGeom prst="rect">
            <a:avLst/>
          </a:prstGeom>
        </p:spPr>
      </p:pic>
      <p:pic>
        <p:nvPicPr>
          <p:cNvPr id="13" name="Content Placeholder 12" descr="A graph of a graph&#10;&#10;Description automatically generated">
            <a:extLst>
              <a:ext uri="{FF2B5EF4-FFF2-40B4-BE49-F238E27FC236}">
                <a16:creationId xmlns:a16="http://schemas.microsoft.com/office/drawing/2014/main" id="{CDD93CA9-A934-A89E-2A89-A8A64B021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6434" y="1413095"/>
            <a:ext cx="5372633" cy="40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81</Words>
  <Application>Microsoft Macintosh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  Group Member:   Shoaib Khan,  Sumair Rathore,  Olivia Bryant   </vt:lpstr>
      <vt:lpstr>Objective: </vt:lpstr>
      <vt:lpstr>Pip installs and Import Libraries </vt:lpstr>
      <vt:lpstr>Data Transformation &amp; Data Cleaning</vt:lpstr>
      <vt:lpstr>Machine Learning </vt:lpstr>
      <vt:lpstr>Salary/Wages  Prediction/Explanation with SHAP values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Project 4  </dc:title>
  <dc:creator>rafia khan</dc:creator>
  <cp:lastModifiedBy>rafia khan</cp:lastModifiedBy>
  <cp:revision>4</cp:revision>
  <dcterms:created xsi:type="dcterms:W3CDTF">2023-07-31T22:41:03Z</dcterms:created>
  <dcterms:modified xsi:type="dcterms:W3CDTF">2023-08-01T00:04:54Z</dcterms:modified>
</cp:coreProperties>
</file>