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7"/>
  </p:notesMasterIdLst>
  <p:sldIdLst>
    <p:sldId id="256" r:id="rId2"/>
    <p:sldId id="281" r:id="rId3"/>
    <p:sldId id="283" r:id="rId4"/>
    <p:sldId id="257" r:id="rId5"/>
    <p:sldId id="284" r:id="rId6"/>
    <p:sldId id="259" r:id="rId7"/>
    <p:sldId id="285" r:id="rId8"/>
    <p:sldId id="277" r:id="rId9"/>
    <p:sldId id="279" r:id="rId10"/>
    <p:sldId id="280" r:id="rId11"/>
    <p:sldId id="286" r:id="rId12"/>
    <p:sldId id="262" r:id="rId13"/>
    <p:sldId id="265" r:id="rId14"/>
    <p:sldId id="263" r:id="rId15"/>
    <p:sldId id="264" r:id="rId16"/>
    <p:sldId id="266" r:id="rId17"/>
    <p:sldId id="267" r:id="rId18"/>
    <p:sldId id="268" r:id="rId19"/>
    <p:sldId id="273" r:id="rId20"/>
    <p:sldId id="272" r:id="rId21"/>
    <p:sldId id="271" r:id="rId22"/>
    <p:sldId id="287" r:id="rId23"/>
    <p:sldId id="269" r:id="rId24"/>
    <p:sldId id="270"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CDC74-5D56-4766-9D5B-345914B65D36}" v="139" dt="2022-10-24T10:38:08.062"/>
    <p1510:client id="{35BA40FC-1921-C4D8-49D9-20F344261589}" v="1" dt="2022-10-24T09:24:59.699"/>
    <p1510:client id="{4F82BE53-CCE1-6790-A20F-6B80F04035B8}" v="630" dt="2022-10-24T10:17:33.545"/>
    <p1510:client id="{56A96DE0-DA75-74AF-F560-2A830FC0F82D}" v="340" dt="2022-10-24T09:52:22.817"/>
    <p1510:client id="{8D579617-F1FB-D131-5FBE-95790FA95F8B}" v="115" dt="2022-10-24T09:31:15.249"/>
    <p1510:client id="{DF3A1605-1017-5FAC-5AEE-A8EFC0290A72}" v="454" dt="2022-10-24T07:46:35.793"/>
    <p1510:client id="{ED8F407C-FBBB-46F6-807F-C17C76A73ACC}" v="332" dt="2022-10-24T10:02:44.419"/>
    <p1510:client id="{EE703E75-E905-5CDC-019C-BDA5CF7F95B1}" v="412" dt="2022-10-24T09:21:46.299"/>
    <p1510:client id="{F241DFE8-0894-F66F-3FE2-43C3F022C3CA}" v="140" dt="2022-10-24T10:35:41.6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7.png"/><Relationship Id="rId6" Type="http://schemas.openxmlformats.org/officeDocument/2006/relationships/image" Target="../media/image33.svg"/><Relationship Id="rId5" Type="http://schemas.openxmlformats.org/officeDocument/2006/relationships/image" Target="../media/image29.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2413BD8-651E-4AB5-A7D5-B980EAFFCC1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C20EFC8-94CE-4896-8423-5652A12890B9}">
      <dgm:prSet/>
      <dgm:spPr/>
      <dgm:t>
        <a:bodyPr/>
        <a:lstStyle/>
        <a:p>
          <a:pPr>
            <a:lnSpc>
              <a:spcPct val="100000"/>
            </a:lnSpc>
          </a:pPr>
          <a:r>
            <a:rPr lang="en-US"/>
            <a:t>From downloading the dataset to studying it, creating export transformations, and building the model with Tensorflow and Keras, we have completed every step.</a:t>
          </a:r>
        </a:p>
      </dgm:t>
    </dgm:pt>
    <dgm:pt modelId="{D361280C-729C-4161-B2BE-24FFD92FDED3}" type="parTrans" cxnId="{2E5C8496-BB31-4988-A170-49B5AF38D6EF}">
      <dgm:prSet/>
      <dgm:spPr/>
      <dgm:t>
        <a:bodyPr/>
        <a:lstStyle/>
        <a:p>
          <a:endParaRPr lang="en-US"/>
        </a:p>
      </dgm:t>
    </dgm:pt>
    <dgm:pt modelId="{5A00BB8F-6010-47E6-8840-2DCB11D9F605}" type="sibTrans" cxnId="{2E5C8496-BB31-4988-A170-49B5AF38D6EF}">
      <dgm:prSet/>
      <dgm:spPr/>
      <dgm:t>
        <a:bodyPr/>
        <a:lstStyle/>
        <a:p>
          <a:endParaRPr lang="en-US"/>
        </a:p>
      </dgm:t>
    </dgm:pt>
    <dgm:pt modelId="{A2A4F56F-AD35-4C57-81FA-29094F936A48}">
      <dgm:prSet/>
      <dgm:spPr/>
      <dgm:t>
        <a:bodyPr/>
        <a:lstStyle/>
        <a:p>
          <a:pPr>
            <a:lnSpc>
              <a:spcPct val="100000"/>
            </a:lnSpc>
          </a:pPr>
          <a:r>
            <a:rPr lang="en-US"/>
            <a:t>For almost every image, the model predicted the right segmentation.</a:t>
          </a:r>
        </a:p>
      </dgm:t>
    </dgm:pt>
    <dgm:pt modelId="{8391513B-C3CB-45DC-A643-135410E8FF7E}" type="parTrans" cxnId="{A4B5B019-3DAB-4191-90C0-DB9768B791DE}">
      <dgm:prSet/>
      <dgm:spPr/>
      <dgm:t>
        <a:bodyPr/>
        <a:lstStyle/>
        <a:p>
          <a:endParaRPr lang="en-US"/>
        </a:p>
      </dgm:t>
    </dgm:pt>
    <dgm:pt modelId="{5F460FF4-D570-448B-B0F3-3495D5DB2077}" type="sibTrans" cxnId="{A4B5B019-3DAB-4191-90C0-DB9768B791DE}">
      <dgm:prSet/>
      <dgm:spPr/>
      <dgm:t>
        <a:bodyPr/>
        <a:lstStyle/>
        <a:p>
          <a:endParaRPr lang="en-US"/>
        </a:p>
      </dgm:t>
    </dgm:pt>
    <dgm:pt modelId="{0D769A7E-5CB5-4AD0-9A2D-9DB7D030219A}">
      <dgm:prSet/>
      <dgm:spPr/>
      <dgm:t>
        <a:bodyPr/>
        <a:lstStyle/>
        <a:p>
          <a:pPr>
            <a:lnSpc>
              <a:spcPct val="100000"/>
            </a:lnSpc>
          </a:pPr>
          <a:r>
            <a:rPr lang="en-US"/>
            <a:t>Categorized Images based on the amount of pixel.</a:t>
          </a:r>
        </a:p>
      </dgm:t>
    </dgm:pt>
    <dgm:pt modelId="{B9DAB4EE-3A93-4030-92AA-E64F51C1E03E}" type="parTrans" cxnId="{D17509E7-296F-4A37-B966-F7BF60E4721C}">
      <dgm:prSet/>
      <dgm:spPr/>
      <dgm:t>
        <a:bodyPr/>
        <a:lstStyle/>
        <a:p>
          <a:endParaRPr lang="en-US"/>
        </a:p>
      </dgm:t>
    </dgm:pt>
    <dgm:pt modelId="{904F312C-2E2F-4035-9EA2-D2ED5010515D}" type="sibTrans" cxnId="{D17509E7-296F-4A37-B966-F7BF60E4721C}">
      <dgm:prSet/>
      <dgm:spPr/>
      <dgm:t>
        <a:bodyPr/>
        <a:lstStyle/>
        <a:p>
          <a:endParaRPr lang="en-US"/>
        </a:p>
      </dgm:t>
    </dgm:pt>
    <dgm:pt modelId="{075A264C-D868-4A86-A3BE-EE5651831306}">
      <dgm:prSet/>
      <dgm:spPr/>
      <dgm:t>
        <a:bodyPr/>
        <a:lstStyle/>
        <a:p>
          <a:pPr>
            <a:lnSpc>
              <a:spcPct val="100000"/>
            </a:lnSpc>
          </a:pPr>
          <a:r>
            <a:rPr lang="en-US"/>
            <a:t>Overall performance was satisfactory.</a:t>
          </a:r>
        </a:p>
      </dgm:t>
    </dgm:pt>
    <dgm:pt modelId="{97105E60-C5D5-4F66-893E-2997D32FB94E}" type="parTrans" cxnId="{E26CF6ED-E7CC-48F1-AA79-05CFD045D4AF}">
      <dgm:prSet/>
      <dgm:spPr/>
      <dgm:t>
        <a:bodyPr/>
        <a:lstStyle/>
        <a:p>
          <a:endParaRPr lang="en-US"/>
        </a:p>
      </dgm:t>
    </dgm:pt>
    <dgm:pt modelId="{32C802C3-5E5C-4FBC-B599-E61DA5FA4D40}" type="sibTrans" cxnId="{E26CF6ED-E7CC-48F1-AA79-05CFD045D4AF}">
      <dgm:prSet/>
      <dgm:spPr/>
      <dgm:t>
        <a:bodyPr/>
        <a:lstStyle/>
        <a:p>
          <a:endParaRPr lang="en-US"/>
        </a:p>
      </dgm:t>
    </dgm:pt>
    <dgm:pt modelId="{6D68868C-E12C-4E84-9380-818CD0B7723C}" type="pres">
      <dgm:prSet presAssocID="{42413BD8-651E-4AB5-A7D5-B980EAFFCC1D}" presName="root" presStyleCnt="0">
        <dgm:presLayoutVars>
          <dgm:dir/>
          <dgm:resizeHandles val="exact"/>
        </dgm:presLayoutVars>
      </dgm:prSet>
      <dgm:spPr/>
      <dgm:t>
        <a:bodyPr/>
        <a:lstStyle/>
        <a:p>
          <a:endParaRPr lang="en-US"/>
        </a:p>
      </dgm:t>
    </dgm:pt>
    <dgm:pt modelId="{3C646556-4248-46FF-9DB3-C48CF71258E0}" type="pres">
      <dgm:prSet presAssocID="{0C20EFC8-94CE-4896-8423-5652A12890B9}" presName="compNode" presStyleCnt="0"/>
      <dgm:spPr/>
    </dgm:pt>
    <dgm:pt modelId="{1AE7146A-5686-44B2-98B9-363BF8115301}" type="pres">
      <dgm:prSet presAssocID="{0C20EFC8-94CE-4896-8423-5652A12890B9}" presName="bgRect" presStyleLbl="bgShp" presStyleIdx="0" presStyleCnt="4"/>
      <dgm:spPr/>
    </dgm:pt>
    <dgm:pt modelId="{1CC4D803-A221-4E0C-8330-F13F50C56463}" type="pres">
      <dgm:prSet presAssocID="{0C20EFC8-94CE-4896-8423-5652A12890B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Download"/>
        </a:ext>
      </dgm:extLst>
    </dgm:pt>
    <dgm:pt modelId="{BD0B05D8-43B5-4C7C-B3A0-B4751B0E8753}" type="pres">
      <dgm:prSet presAssocID="{0C20EFC8-94CE-4896-8423-5652A12890B9}" presName="spaceRect" presStyleCnt="0"/>
      <dgm:spPr/>
    </dgm:pt>
    <dgm:pt modelId="{1FD56730-3BAE-4530-982F-52C4246F7925}" type="pres">
      <dgm:prSet presAssocID="{0C20EFC8-94CE-4896-8423-5652A12890B9}" presName="parTx" presStyleLbl="revTx" presStyleIdx="0" presStyleCnt="4">
        <dgm:presLayoutVars>
          <dgm:chMax val="0"/>
          <dgm:chPref val="0"/>
        </dgm:presLayoutVars>
      </dgm:prSet>
      <dgm:spPr/>
      <dgm:t>
        <a:bodyPr/>
        <a:lstStyle/>
        <a:p>
          <a:endParaRPr lang="en-US"/>
        </a:p>
      </dgm:t>
    </dgm:pt>
    <dgm:pt modelId="{27C5BD5A-1DBA-4D49-A76A-94531697F0F4}" type="pres">
      <dgm:prSet presAssocID="{5A00BB8F-6010-47E6-8840-2DCB11D9F605}" presName="sibTrans" presStyleCnt="0"/>
      <dgm:spPr/>
    </dgm:pt>
    <dgm:pt modelId="{C3B50C26-2EC4-4D7F-9B69-1BB55A27F471}" type="pres">
      <dgm:prSet presAssocID="{A2A4F56F-AD35-4C57-81FA-29094F936A48}" presName="compNode" presStyleCnt="0"/>
      <dgm:spPr/>
    </dgm:pt>
    <dgm:pt modelId="{BDFC04F4-9CA5-4F6D-BA5D-7B3B3088C891}" type="pres">
      <dgm:prSet presAssocID="{A2A4F56F-AD35-4C57-81FA-29094F936A48}" presName="bgRect" presStyleLbl="bgShp" presStyleIdx="1" presStyleCnt="4"/>
      <dgm:spPr/>
    </dgm:pt>
    <dgm:pt modelId="{886E99AF-CE51-41D4-943F-01EF7F999259}" type="pres">
      <dgm:prSet presAssocID="{A2A4F56F-AD35-4C57-81FA-29094F936A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Statistics"/>
        </a:ext>
      </dgm:extLst>
    </dgm:pt>
    <dgm:pt modelId="{BABEC889-11AD-4994-9778-1A101C8747C2}" type="pres">
      <dgm:prSet presAssocID="{A2A4F56F-AD35-4C57-81FA-29094F936A48}" presName="spaceRect" presStyleCnt="0"/>
      <dgm:spPr/>
    </dgm:pt>
    <dgm:pt modelId="{0D8D7AE0-F73A-4107-969E-EF3D695D038E}" type="pres">
      <dgm:prSet presAssocID="{A2A4F56F-AD35-4C57-81FA-29094F936A48}" presName="parTx" presStyleLbl="revTx" presStyleIdx="1" presStyleCnt="4">
        <dgm:presLayoutVars>
          <dgm:chMax val="0"/>
          <dgm:chPref val="0"/>
        </dgm:presLayoutVars>
      </dgm:prSet>
      <dgm:spPr/>
      <dgm:t>
        <a:bodyPr/>
        <a:lstStyle/>
        <a:p>
          <a:endParaRPr lang="en-US"/>
        </a:p>
      </dgm:t>
    </dgm:pt>
    <dgm:pt modelId="{A41CDC9C-FF3E-49D9-98BE-096FCC10C903}" type="pres">
      <dgm:prSet presAssocID="{5F460FF4-D570-448B-B0F3-3495D5DB2077}" presName="sibTrans" presStyleCnt="0"/>
      <dgm:spPr/>
    </dgm:pt>
    <dgm:pt modelId="{AA4ADAD4-4723-417A-9BD2-D5CD3E10FC53}" type="pres">
      <dgm:prSet presAssocID="{0D769A7E-5CB5-4AD0-9A2D-9DB7D030219A}" presName="compNode" presStyleCnt="0"/>
      <dgm:spPr/>
    </dgm:pt>
    <dgm:pt modelId="{795C7FA1-C5D2-4890-9781-D45306B8D56D}" type="pres">
      <dgm:prSet presAssocID="{0D769A7E-5CB5-4AD0-9A2D-9DB7D030219A}" presName="bgRect" presStyleLbl="bgShp" presStyleIdx="2" presStyleCnt="4"/>
      <dgm:spPr/>
    </dgm:pt>
    <dgm:pt modelId="{0985E676-6EA6-48C2-BD45-3AF874E92B39}" type="pres">
      <dgm:prSet presAssocID="{0D769A7E-5CB5-4AD0-9A2D-9DB7D030219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Image"/>
        </a:ext>
      </dgm:extLst>
    </dgm:pt>
    <dgm:pt modelId="{E6D97F59-3283-469A-B4C5-31AEC517E36F}" type="pres">
      <dgm:prSet presAssocID="{0D769A7E-5CB5-4AD0-9A2D-9DB7D030219A}" presName="spaceRect" presStyleCnt="0"/>
      <dgm:spPr/>
    </dgm:pt>
    <dgm:pt modelId="{673384A8-9D4A-48FD-82D0-FB034EE9FD60}" type="pres">
      <dgm:prSet presAssocID="{0D769A7E-5CB5-4AD0-9A2D-9DB7D030219A}" presName="parTx" presStyleLbl="revTx" presStyleIdx="2" presStyleCnt="4">
        <dgm:presLayoutVars>
          <dgm:chMax val="0"/>
          <dgm:chPref val="0"/>
        </dgm:presLayoutVars>
      </dgm:prSet>
      <dgm:spPr/>
      <dgm:t>
        <a:bodyPr/>
        <a:lstStyle/>
        <a:p>
          <a:endParaRPr lang="en-US"/>
        </a:p>
      </dgm:t>
    </dgm:pt>
    <dgm:pt modelId="{D34F2948-1D54-4526-89EE-80DBAA2766C5}" type="pres">
      <dgm:prSet presAssocID="{904F312C-2E2F-4035-9EA2-D2ED5010515D}" presName="sibTrans" presStyleCnt="0"/>
      <dgm:spPr/>
    </dgm:pt>
    <dgm:pt modelId="{3B6A5A7E-C17F-4663-B915-AD21571506AD}" type="pres">
      <dgm:prSet presAssocID="{075A264C-D868-4A86-A3BE-EE5651831306}" presName="compNode" presStyleCnt="0"/>
      <dgm:spPr/>
    </dgm:pt>
    <dgm:pt modelId="{4875225F-B3F3-43D7-898A-D85C1AA1BB0D}" type="pres">
      <dgm:prSet presAssocID="{075A264C-D868-4A86-A3BE-EE5651831306}" presName="bgRect" presStyleLbl="bgShp" presStyleIdx="3" presStyleCnt="4"/>
      <dgm:spPr/>
    </dgm:pt>
    <dgm:pt modelId="{0C6C49A7-A506-4449-9B12-6AFCD8931A9A}" type="pres">
      <dgm:prSet presAssocID="{075A264C-D868-4A86-A3BE-EE565183130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Smiling Face with No Fill"/>
        </a:ext>
      </dgm:extLst>
    </dgm:pt>
    <dgm:pt modelId="{0DE70AF7-502E-4512-A787-1DE1B07F92C4}" type="pres">
      <dgm:prSet presAssocID="{075A264C-D868-4A86-A3BE-EE5651831306}" presName="spaceRect" presStyleCnt="0"/>
      <dgm:spPr/>
    </dgm:pt>
    <dgm:pt modelId="{70695779-8AB6-480F-AD15-4B609CAD2D63}" type="pres">
      <dgm:prSet presAssocID="{075A264C-D868-4A86-A3BE-EE5651831306}" presName="parTx" presStyleLbl="revTx" presStyleIdx="3" presStyleCnt="4">
        <dgm:presLayoutVars>
          <dgm:chMax val="0"/>
          <dgm:chPref val="0"/>
        </dgm:presLayoutVars>
      </dgm:prSet>
      <dgm:spPr/>
      <dgm:t>
        <a:bodyPr/>
        <a:lstStyle/>
        <a:p>
          <a:endParaRPr lang="en-US"/>
        </a:p>
      </dgm:t>
    </dgm:pt>
  </dgm:ptLst>
  <dgm:cxnLst>
    <dgm:cxn modelId="{91450F26-2477-47D5-A008-CBE6BFF1A4E3}" type="presOf" srcId="{42413BD8-651E-4AB5-A7D5-B980EAFFCC1D}" destId="{6D68868C-E12C-4E84-9380-818CD0B7723C}" srcOrd="0" destOrd="0" presId="urn:microsoft.com/office/officeart/2018/2/layout/IconVerticalSolidList"/>
    <dgm:cxn modelId="{E26CF6ED-E7CC-48F1-AA79-05CFD045D4AF}" srcId="{42413BD8-651E-4AB5-A7D5-B980EAFFCC1D}" destId="{075A264C-D868-4A86-A3BE-EE5651831306}" srcOrd="3" destOrd="0" parTransId="{97105E60-C5D5-4F66-893E-2997D32FB94E}" sibTransId="{32C802C3-5E5C-4FBC-B599-E61DA5FA4D40}"/>
    <dgm:cxn modelId="{2E5C8496-BB31-4988-A170-49B5AF38D6EF}" srcId="{42413BD8-651E-4AB5-A7D5-B980EAFFCC1D}" destId="{0C20EFC8-94CE-4896-8423-5652A12890B9}" srcOrd="0" destOrd="0" parTransId="{D361280C-729C-4161-B2BE-24FFD92FDED3}" sibTransId="{5A00BB8F-6010-47E6-8840-2DCB11D9F605}"/>
    <dgm:cxn modelId="{0F0C276B-B08E-4951-B010-D77AC781BB9B}" type="presOf" srcId="{075A264C-D868-4A86-A3BE-EE5651831306}" destId="{70695779-8AB6-480F-AD15-4B609CAD2D63}" srcOrd="0" destOrd="0" presId="urn:microsoft.com/office/officeart/2018/2/layout/IconVerticalSolidList"/>
    <dgm:cxn modelId="{A4B5B019-3DAB-4191-90C0-DB9768B791DE}" srcId="{42413BD8-651E-4AB5-A7D5-B980EAFFCC1D}" destId="{A2A4F56F-AD35-4C57-81FA-29094F936A48}" srcOrd="1" destOrd="0" parTransId="{8391513B-C3CB-45DC-A643-135410E8FF7E}" sibTransId="{5F460FF4-D570-448B-B0F3-3495D5DB2077}"/>
    <dgm:cxn modelId="{C6927596-483F-4A4E-A762-787019505AEB}" type="presOf" srcId="{A2A4F56F-AD35-4C57-81FA-29094F936A48}" destId="{0D8D7AE0-F73A-4107-969E-EF3D695D038E}" srcOrd="0" destOrd="0" presId="urn:microsoft.com/office/officeart/2018/2/layout/IconVerticalSolidList"/>
    <dgm:cxn modelId="{D17509E7-296F-4A37-B966-F7BF60E4721C}" srcId="{42413BD8-651E-4AB5-A7D5-B980EAFFCC1D}" destId="{0D769A7E-5CB5-4AD0-9A2D-9DB7D030219A}" srcOrd="2" destOrd="0" parTransId="{B9DAB4EE-3A93-4030-92AA-E64F51C1E03E}" sibTransId="{904F312C-2E2F-4035-9EA2-D2ED5010515D}"/>
    <dgm:cxn modelId="{A4538053-9FB7-4F0E-9979-43346052B7B6}" type="presOf" srcId="{0C20EFC8-94CE-4896-8423-5652A12890B9}" destId="{1FD56730-3BAE-4530-982F-52C4246F7925}" srcOrd="0" destOrd="0" presId="urn:microsoft.com/office/officeart/2018/2/layout/IconVerticalSolidList"/>
    <dgm:cxn modelId="{F90F7B98-2A5B-415D-9DF5-F1615CB08E0F}" type="presOf" srcId="{0D769A7E-5CB5-4AD0-9A2D-9DB7D030219A}" destId="{673384A8-9D4A-48FD-82D0-FB034EE9FD60}" srcOrd="0" destOrd="0" presId="urn:microsoft.com/office/officeart/2018/2/layout/IconVerticalSolidList"/>
    <dgm:cxn modelId="{97074562-951C-4089-B918-2CFE4EA6CD59}" type="presParOf" srcId="{6D68868C-E12C-4E84-9380-818CD0B7723C}" destId="{3C646556-4248-46FF-9DB3-C48CF71258E0}" srcOrd="0" destOrd="0" presId="urn:microsoft.com/office/officeart/2018/2/layout/IconVerticalSolidList"/>
    <dgm:cxn modelId="{324FD346-605F-432D-8837-BEDC29A5D967}" type="presParOf" srcId="{3C646556-4248-46FF-9DB3-C48CF71258E0}" destId="{1AE7146A-5686-44B2-98B9-363BF8115301}" srcOrd="0" destOrd="0" presId="urn:microsoft.com/office/officeart/2018/2/layout/IconVerticalSolidList"/>
    <dgm:cxn modelId="{544CE5D0-5801-4526-B87F-730DC997BA52}" type="presParOf" srcId="{3C646556-4248-46FF-9DB3-C48CF71258E0}" destId="{1CC4D803-A221-4E0C-8330-F13F50C56463}" srcOrd="1" destOrd="0" presId="urn:microsoft.com/office/officeart/2018/2/layout/IconVerticalSolidList"/>
    <dgm:cxn modelId="{750401D8-4193-43ED-8913-DEE5D8EE54F6}" type="presParOf" srcId="{3C646556-4248-46FF-9DB3-C48CF71258E0}" destId="{BD0B05D8-43B5-4C7C-B3A0-B4751B0E8753}" srcOrd="2" destOrd="0" presId="urn:microsoft.com/office/officeart/2018/2/layout/IconVerticalSolidList"/>
    <dgm:cxn modelId="{496A82E6-7160-4765-B502-9D1B876C6572}" type="presParOf" srcId="{3C646556-4248-46FF-9DB3-C48CF71258E0}" destId="{1FD56730-3BAE-4530-982F-52C4246F7925}" srcOrd="3" destOrd="0" presId="urn:microsoft.com/office/officeart/2018/2/layout/IconVerticalSolidList"/>
    <dgm:cxn modelId="{8CEEC7EA-9CCC-4D75-933E-796A076A17CE}" type="presParOf" srcId="{6D68868C-E12C-4E84-9380-818CD0B7723C}" destId="{27C5BD5A-1DBA-4D49-A76A-94531697F0F4}" srcOrd="1" destOrd="0" presId="urn:microsoft.com/office/officeart/2018/2/layout/IconVerticalSolidList"/>
    <dgm:cxn modelId="{D4734CEA-209E-4CA0-9834-06DE499D5E47}" type="presParOf" srcId="{6D68868C-E12C-4E84-9380-818CD0B7723C}" destId="{C3B50C26-2EC4-4D7F-9B69-1BB55A27F471}" srcOrd="2" destOrd="0" presId="urn:microsoft.com/office/officeart/2018/2/layout/IconVerticalSolidList"/>
    <dgm:cxn modelId="{7515E8A7-EBBC-4D89-B184-26597189E0A8}" type="presParOf" srcId="{C3B50C26-2EC4-4D7F-9B69-1BB55A27F471}" destId="{BDFC04F4-9CA5-4F6D-BA5D-7B3B3088C891}" srcOrd="0" destOrd="0" presId="urn:microsoft.com/office/officeart/2018/2/layout/IconVerticalSolidList"/>
    <dgm:cxn modelId="{4D9B52D9-E39C-4A54-AFE3-19DCCE80D206}" type="presParOf" srcId="{C3B50C26-2EC4-4D7F-9B69-1BB55A27F471}" destId="{886E99AF-CE51-41D4-943F-01EF7F999259}" srcOrd="1" destOrd="0" presId="urn:microsoft.com/office/officeart/2018/2/layout/IconVerticalSolidList"/>
    <dgm:cxn modelId="{611A678C-B665-46EB-8E49-8986EEC2F4B8}" type="presParOf" srcId="{C3B50C26-2EC4-4D7F-9B69-1BB55A27F471}" destId="{BABEC889-11AD-4994-9778-1A101C8747C2}" srcOrd="2" destOrd="0" presId="urn:microsoft.com/office/officeart/2018/2/layout/IconVerticalSolidList"/>
    <dgm:cxn modelId="{6C4E99DD-1BEB-4441-BFB4-E6B72901042B}" type="presParOf" srcId="{C3B50C26-2EC4-4D7F-9B69-1BB55A27F471}" destId="{0D8D7AE0-F73A-4107-969E-EF3D695D038E}" srcOrd="3" destOrd="0" presId="urn:microsoft.com/office/officeart/2018/2/layout/IconVerticalSolidList"/>
    <dgm:cxn modelId="{BDB4052B-9347-4273-AB34-5423DCC3D9D4}" type="presParOf" srcId="{6D68868C-E12C-4E84-9380-818CD0B7723C}" destId="{A41CDC9C-FF3E-49D9-98BE-096FCC10C903}" srcOrd="3" destOrd="0" presId="urn:microsoft.com/office/officeart/2018/2/layout/IconVerticalSolidList"/>
    <dgm:cxn modelId="{5D947B22-30B1-4884-AA42-9DFB953CAA98}" type="presParOf" srcId="{6D68868C-E12C-4E84-9380-818CD0B7723C}" destId="{AA4ADAD4-4723-417A-9BD2-D5CD3E10FC53}" srcOrd="4" destOrd="0" presId="urn:microsoft.com/office/officeart/2018/2/layout/IconVerticalSolidList"/>
    <dgm:cxn modelId="{4B50A942-D19B-4747-968B-F55B05DAAB1B}" type="presParOf" srcId="{AA4ADAD4-4723-417A-9BD2-D5CD3E10FC53}" destId="{795C7FA1-C5D2-4890-9781-D45306B8D56D}" srcOrd="0" destOrd="0" presId="urn:microsoft.com/office/officeart/2018/2/layout/IconVerticalSolidList"/>
    <dgm:cxn modelId="{FF603B5D-F84E-4913-AD85-7855E3604703}" type="presParOf" srcId="{AA4ADAD4-4723-417A-9BD2-D5CD3E10FC53}" destId="{0985E676-6EA6-48C2-BD45-3AF874E92B39}" srcOrd="1" destOrd="0" presId="urn:microsoft.com/office/officeart/2018/2/layout/IconVerticalSolidList"/>
    <dgm:cxn modelId="{450FE7B8-E97C-4FF4-B11F-D48F66EEE413}" type="presParOf" srcId="{AA4ADAD4-4723-417A-9BD2-D5CD3E10FC53}" destId="{E6D97F59-3283-469A-B4C5-31AEC517E36F}" srcOrd="2" destOrd="0" presId="urn:microsoft.com/office/officeart/2018/2/layout/IconVerticalSolidList"/>
    <dgm:cxn modelId="{7B56F683-669D-41D9-B8B5-6B1C3219D59F}" type="presParOf" srcId="{AA4ADAD4-4723-417A-9BD2-D5CD3E10FC53}" destId="{673384A8-9D4A-48FD-82D0-FB034EE9FD60}" srcOrd="3" destOrd="0" presId="urn:microsoft.com/office/officeart/2018/2/layout/IconVerticalSolidList"/>
    <dgm:cxn modelId="{0801FE64-309C-4BDE-8854-82333ACAEC93}" type="presParOf" srcId="{6D68868C-E12C-4E84-9380-818CD0B7723C}" destId="{D34F2948-1D54-4526-89EE-80DBAA2766C5}" srcOrd="5" destOrd="0" presId="urn:microsoft.com/office/officeart/2018/2/layout/IconVerticalSolidList"/>
    <dgm:cxn modelId="{3A6184AE-2FB6-4F4D-8F52-F68111F40764}" type="presParOf" srcId="{6D68868C-E12C-4E84-9380-818CD0B7723C}" destId="{3B6A5A7E-C17F-4663-B915-AD21571506AD}" srcOrd="6" destOrd="0" presId="urn:microsoft.com/office/officeart/2018/2/layout/IconVerticalSolidList"/>
    <dgm:cxn modelId="{01C2DF5E-3840-4551-99C4-D1B6EE82BC54}" type="presParOf" srcId="{3B6A5A7E-C17F-4663-B915-AD21571506AD}" destId="{4875225F-B3F3-43D7-898A-D85C1AA1BB0D}" srcOrd="0" destOrd="0" presId="urn:microsoft.com/office/officeart/2018/2/layout/IconVerticalSolidList"/>
    <dgm:cxn modelId="{21FE5FB9-6C90-411B-88AB-B5961A55CE33}" type="presParOf" srcId="{3B6A5A7E-C17F-4663-B915-AD21571506AD}" destId="{0C6C49A7-A506-4449-9B12-6AFCD8931A9A}" srcOrd="1" destOrd="0" presId="urn:microsoft.com/office/officeart/2018/2/layout/IconVerticalSolidList"/>
    <dgm:cxn modelId="{F3075A03-423C-4EF8-89D3-B07F9444158B}" type="presParOf" srcId="{3B6A5A7E-C17F-4663-B915-AD21571506AD}" destId="{0DE70AF7-502E-4512-A787-1DE1B07F92C4}" srcOrd="2" destOrd="0" presId="urn:microsoft.com/office/officeart/2018/2/layout/IconVerticalSolidList"/>
    <dgm:cxn modelId="{8A6A2758-F10A-46F6-A061-021CB1C90A45}" type="presParOf" srcId="{3B6A5A7E-C17F-4663-B915-AD21571506AD}" destId="{70695779-8AB6-480F-AD15-4B609CAD2D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5196A-8DC4-4F45-B799-1F100E4CEA8C}" type="datetimeFigureOut">
              <a:t>12/26/2023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CF8ED-5FED-4D0E-AA41-71A75FFC72E7}" type="slidenum">
              <a:t>‹#›</a:t>
            </a:fld>
            <a:endParaRPr lang="en-US"/>
          </a:p>
        </p:txBody>
      </p:sp>
    </p:spTree>
    <p:extLst>
      <p:ext uri="{BB962C8B-B14F-4D97-AF65-F5344CB8AC3E}">
        <p14:creationId xmlns:p14="http://schemas.microsoft.com/office/powerpoint/2010/main" val="2424119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72b3b2f4f2_4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72b3b2f4f2_4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216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72b3b2f4f2_4_1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72b3b2f4f2_4_1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5181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72b3b2f4f2_4_2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72b3b2f4f2_4_2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053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model architecture is famously known for its segmentation abilities and In this image data set it does its job. The model seems to lose some of the spatial information. This is because of the smaller size of the input images. I found something wrong with these true mask images. Which I used for validation purpose. </a:t>
            </a:r>
          </a:p>
        </p:txBody>
      </p:sp>
      <p:sp>
        <p:nvSpPr>
          <p:cNvPr id="4" name="Slide Number Placeholder 3"/>
          <p:cNvSpPr>
            <a:spLocks noGrp="1"/>
          </p:cNvSpPr>
          <p:nvPr>
            <p:ph type="sldNum" sz="quarter" idx="5"/>
          </p:nvPr>
        </p:nvSpPr>
        <p:spPr/>
        <p:txBody>
          <a:bodyPr/>
          <a:lstStyle/>
          <a:p>
            <a:fld id="{770CF8ED-5FED-4D0E-AA41-71A75FFC72E7}" type="slidenum">
              <a:t>16</a:t>
            </a:fld>
            <a:endParaRPr lang="en-US"/>
          </a:p>
        </p:txBody>
      </p:sp>
    </p:spTree>
    <p:extLst>
      <p:ext uri="{BB962C8B-B14F-4D97-AF65-F5344CB8AC3E}">
        <p14:creationId xmlns:p14="http://schemas.microsoft.com/office/powerpoint/2010/main" val="2320997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1428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60459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162318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55623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0379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1296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42053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05787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69" y="5465600"/>
            <a:ext cx="12192048" cy="13924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sp>
        <p:nvSpPr>
          <p:cNvPr id="268" name="Google Shape;268;p11"/>
          <p:cNvSpPr txBox="1">
            <a:spLocks noGrp="1"/>
          </p:cNvSpPr>
          <p:nvPr>
            <p:ph type="title" hasCustomPrompt="1"/>
          </p:nvPr>
        </p:nvSpPr>
        <p:spPr>
          <a:xfrm>
            <a:off x="1851500" y="1030300"/>
            <a:ext cx="8489200" cy="2484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10666">
                <a:solidFill>
                  <a:schemeClr val="lt1"/>
                </a:solidFill>
              </a:defRPr>
            </a:lvl1pPr>
            <a:lvl2pPr lvl="1" algn="ctr">
              <a:spcBef>
                <a:spcPts val="0"/>
              </a:spcBef>
              <a:spcAft>
                <a:spcPts val="0"/>
              </a:spcAft>
              <a:buClr>
                <a:schemeClr val="lt1"/>
              </a:buClr>
              <a:buSzPts val="8000"/>
              <a:buNone/>
              <a:defRPr sz="10666">
                <a:solidFill>
                  <a:schemeClr val="lt1"/>
                </a:solidFill>
              </a:defRPr>
            </a:lvl2pPr>
            <a:lvl3pPr lvl="2" algn="ctr">
              <a:spcBef>
                <a:spcPts val="0"/>
              </a:spcBef>
              <a:spcAft>
                <a:spcPts val="0"/>
              </a:spcAft>
              <a:buClr>
                <a:schemeClr val="lt1"/>
              </a:buClr>
              <a:buSzPts val="8000"/>
              <a:buNone/>
              <a:defRPr sz="10666">
                <a:solidFill>
                  <a:schemeClr val="lt1"/>
                </a:solidFill>
              </a:defRPr>
            </a:lvl3pPr>
            <a:lvl4pPr lvl="3" algn="ctr">
              <a:spcBef>
                <a:spcPts val="0"/>
              </a:spcBef>
              <a:spcAft>
                <a:spcPts val="0"/>
              </a:spcAft>
              <a:buClr>
                <a:schemeClr val="lt1"/>
              </a:buClr>
              <a:buSzPts val="8000"/>
              <a:buNone/>
              <a:defRPr sz="10666">
                <a:solidFill>
                  <a:schemeClr val="lt1"/>
                </a:solidFill>
              </a:defRPr>
            </a:lvl4pPr>
            <a:lvl5pPr lvl="4" algn="ctr">
              <a:spcBef>
                <a:spcPts val="0"/>
              </a:spcBef>
              <a:spcAft>
                <a:spcPts val="0"/>
              </a:spcAft>
              <a:buClr>
                <a:schemeClr val="lt1"/>
              </a:buClr>
              <a:buSzPts val="8000"/>
              <a:buNone/>
              <a:defRPr sz="10666">
                <a:solidFill>
                  <a:schemeClr val="lt1"/>
                </a:solidFill>
              </a:defRPr>
            </a:lvl5pPr>
            <a:lvl6pPr lvl="5" algn="ctr">
              <a:spcBef>
                <a:spcPts val="0"/>
              </a:spcBef>
              <a:spcAft>
                <a:spcPts val="0"/>
              </a:spcAft>
              <a:buClr>
                <a:schemeClr val="lt1"/>
              </a:buClr>
              <a:buSzPts val="8000"/>
              <a:buNone/>
              <a:defRPr sz="10666">
                <a:solidFill>
                  <a:schemeClr val="lt1"/>
                </a:solidFill>
              </a:defRPr>
            </a:lvl6pPr>
            <a:lvl7pPr lvl="6" algn="ctr">
              <a:spcBef>
                <a:spcPts val="0"/>
              </a:spcBef>
              <a:spcAft>
                <a:spcPts val="0"/>
              </a:spcAft>
              <a:buClr>
                <a:schemeClr val="lt1"/>
              </a:buClr>
              <a:buSzPts val="8000"/>
              <a:buNone/>
              <a:defRPr sz="10666">
                <a:solidFill>
                  <a:schemeClr val="lt1"/>
                </a:solidFill>
              </a:defRPr>
            </a:lvl7pPr>
            <a:lvl8pPr lvl="7" algn="ctr">
              <a:spcBef>
                <a:spcPts val="0"/>
              </a:spcBef>
              <a:spcAft>
                <a:spcPts val="0"/>
              </a:spcAft>
              <a:buClr>
                <a:schemeClr val="lt1"/>
              </a:buClr>
              <a:buSzPts val="8000"/>
              <a:buNone/>
              <a:defRPr sz="10666">
                <a:solidFill>
                  <a:schemeClr val="lt1"/>
                </a:solidFill>
              </a:defRPr>
            </a:lvl8pPr>
            <a:lvl9pPr lvl="8" algn="ctr">
              <a:spcBef>
                <a:spcPts val="0"/>
              </a:spcBef>
              <a:spcAft>
                <a:spcPts val="0"/>
              </a:spcAft>
              <a:buClr>
                <a:schemeClr val="lt1"/>
              </a:buClr>
              <a:buSzPts val="8000"/>
              <a:buNone/>
              <a:defRPr sz="10666">
                <a:solidFill>
                  <a:schemeClr val="lt1"/>
                </a:solidFill>
              </a:defRPr>
            </a:lvl9pPr>
          </a:lstStyle>
          <a:p>
            <a:r>
              <a:t>xx%</a:t>
            </a:r>
          </a:p>
        </p:txBody>
      </p:sp>
      <p:sp>
        <p:nvSpPr>
          <p:cNvPr id="269" name="Google Shape;269;p11"/>
          <p:cNvSpPr txBox="1">
            <a:spLocks noGrp="1"/>
          </p:cNvSpPr>
          <p:nvPr>
            <p:ph type="body" idx="1"/>
          </p:nvPr>
        </p:nvSpPr>
        <p:spPr>
          <a:xfrm>
            <a:off x="1851500" y="3616400"/>
            <a:ext cx="8489200" cy="1481600"/>
          </a:xfrm>
          <a:prstGeom prst="rect">
            <a:avLst/>
          </a:prstGeom>
        </p:spPr>
        <p:txBody>
          <a:bodyPr spcFirstLastPara="1" wrap="square" lIns="91425" tIns="91425" rIns="91425" bIns="91425" anchor="t" anchorCtr="0">
            <a:normAutofit/>
          </a:bodyPr>
          <a:lstStyle>
            <a:lvl1pPr marL="609585" lvl="0" indent="-414856" algn="ctr">
              <a:spcBef>
                <a:spcPts val="0"/>
              </a:spcBef>
              <a:spcAft>
                <a:spcPts val="0"/>
              </a:spcAft>
              <a:buClr>
                <a:schemeClr val="lt1"/>
              </a:buClr>
              <a:buSzPts val="1300"/>
              <a:buChar char="●"/>
              <a:defRPr>
                <a:solidFill>
                  <a:schemeClr val="lt1"/>
                </a:solidFill>
              </a:defRPr>
            </a:lvl1pPr>
            <a:lvl2pPr marL="1219170" lvl="1" indent="-397923" algn="ctr">
              <a:spcBef>
                <a:spcPts val="0"/>
              </a:spcBef>
              <a:spcAft>
                <a:spcPts val="0"/>
              </a:spcAft>
              <a:buClr>
                <a:schemeClr val="lt1"/>
              </a:buClr>
              <a:buSzPts val="1100"/>
              <a:buChar char="○"/>
              <a:defRPr>
                <a:solidFill>
                  <a:schemeClr val="lt1"/>
                </a:solidFill>
              </a:defRPr>
            </a:lvl2pPr>
            <a:lvl3pPr marL="1828754" lvl="2" indent="-397923" algn="ctr">
              <a:spcBef>
                <a:spcPts val="0"/>
              </a:spcBef>
              <a:spcAft>
                <a:spcPts val="0"/>
              </a:spcAft>
              <a:buClr>
                <a:schemeClr val="lt1"/>
              </a:buClr>
              <a:buSzPts val="1100"/>
              <a:buChar char="■"/>
              <a:defRPr>
                <a:solidFill>
                  <a:schemeClr val="lt1"/>
                </a:solidFill>
              </a:defRPr>
            </a:lvl3pPr>
            <a:lvl4pPr marL="2438339" lvl="3" indent="-397923" algn="ctr">
              <a:spcBef>
                <a:spcPts val="0"/>
              </a:spcBef>
              <a:spcAft>
                <a:spcPts val="0"/>
              </a:spcAft>
              <a:buClr>
                <a:schemeClr val="lt1"/>
              </a:buClr>
              <a:buSzPts val="1100"/>
              <a:buChar char="●"/>
              <a:defRPr>
                <a:solidFill>
                  <a:schemeClr val="lt1"/>
                </a:solidFill>
              </a:defRPr>
            </a:lvl4pPr>
            <a:lvl5pPr marL="3047924" lvl="4" indent="-397923" algn="ctr">
              <a:spcBef>
                <a:spcPts val="0"/>
              </a:spcBef>
              <a:spcAft>
                <a:spcPts val="0"/>
              </a:spcAft>
              <a:buClr>
                <a:schemeClr val="lt1"/>
              </a:buClr>
              <a:buSzPts val="1100"/>
              <a:buChar char="○"/>
              <a:defRPr>
                <a:solidFill>
                  <a:schemeClr val="lt1"/>
                </a:solidFill>
              </a:defRPr>
            </a:lvl5pPr>
            <a:lvl6pPr marL="3657509" lvl="5" indent="-397923" algn="ctr">
              <a:spcBef>
                <a:spcPts val="0"/>
              </a:spcBef>
              <a:spcAft>
                <a:spcPts val="0"/>
              </a:spcAft>
              <a:buClr>
                <a:schemeClr val="lt1"/>
              </a:buClr>
              <a:buSzPts val="1100"/>
              <a:buChar char="■"/>
              <a:defRPr>
                <a:solidFill>
                  <a:schemeClr val="lt1"/>
                </a:solidFill>
              </a:defRPr>
            </a:lvl6pPr>
            <a:lvl7pPr marL="4267093" lvl="6" indent="-397923" algn="ctr">
              <a:spcBef>
                <a:spcPts val="0"/>
              </a:spcBef>
              <a:spcAft>
                <a:spcPts val="0"/>
              </a:spcAft>
              <a:buClr>
                <a:schemeClr val="lt1"/>
              </a:buClr>
              <a:buSzPts val="1100"/>
              <a:buChar char="●"/>
              <a:defRPr>
                <a:solidFill>
                  <a:schemeClr val="lt1"/>
                </a:solidFill>
              </a:defRPr>
            </a:lvl7pPr>
            <a:lvl8pPr marL="4876678" lvl="7" indent="-397923" algn="ctr">
              <a:spcBef>
                <a:spcPts val="0"/>
              </a:spcBef>
              <a:spcAft>
                <a:spcPts val="0"/>
              </a:spcAft>
              <a:buClr>
                <a:schemeClr val="lt1"/>
              </a:buClr>
              <a:buSzPts val="1100"/>
              <a:buChar char="○"/>
              <a:defRPr>
                <a:solidFill>
                  <a:schemeClr val="lt1"/>
                </a:solidFill>
              </a:defRPr>
            </a:lvl8pPr>
            <a:lvl9pPr marL="5486263" lvl="8" indent="-397923"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200172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82395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8705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4087260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6944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34291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3045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921285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4604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513188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4.sv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towardsdatascience.com/training-road-scene-segmentation-on-cityscapes-with-supervisely-tensorflow-and-unet-1232314781a8" TargetMode="External"/><Relationship Id="rId5" Type="http://schemas.openxmlformats.org/officeDocument/2006/relationships/image" Target="../media/image13.pn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885" y="2543079"/>
            <a:ext cx="8563572" cy="1646302"/>
          </a:xfrm>
        </p:spPr>
        <p:txBody>
          <a:bodyPr/>
          <a:lstStyle/>
          <a:p>
            <a:r>
              <a:rPr lang="en-US" dirty="0">
                <a:cs typeface="Calibri Light"/>
              </a:rPr>
              <a:t/>
            </a:r>
            <a:br>
              <a:rPr lang="en-US" dirty="0">
                <a:cs typeface="Calibri Light"/>
              </a:rPr>
            </a:br>
            <a:r>
              <a:rPr lang="en-US" b="1" dirty="0" smtClean="0">
                <a:latin typeface="Times New Roman"/>
                <a:cs typeface="Times New Roman"/>
              </a:rPr>
              <a:t>Deep Learning on Cityscape DS</a:t>
            </a:r>
            <a:endParaRPr lang="en-US" dirty="0">
              <a:latin typeface="Times New Roman"/>
              <a:cs typeface="Times New Roman"/>
            </a:endParaRPr>
          </a:p>
          <a:p>
            <a:endParaRPr lang="en-US" dirty="0">
              <a:cs typeface="Calibri Light"/>
            </a:endParaRPr>
          </a:p>
        </p:txBody>
      </p:sp>
      <p:sp>
        <p:nvSpPr>
          <p:cNvPr id="3" name="Subtitle 2"/>
          <p:cNvSpPr>
            <a:spLocks noGrp="1"/>
          </p:cNvSpPr>
          <p:nvPr>
            <p:ph type="subTitle" idx="1"/>
          </p:nvPr>
        </p:nvSpPr>
        <p:spPr>
          <a:xfrm>
            <a:off x="2142067" y="4189379"/>
            <a:ext cx="7166573" cy="1270080"/>
          </a:xfrm>
        </p:spPr>
        <p:txBody>
          <a:bodyPr vert="horz" lIns="91440" tIns="45720" rIns="91440" bIns="45720" rtlCol="0" anchor="t">
            <a:noAutofit/>
          </a:bodyPr>
          <a:lstStyle/>
          <a:p>
            <a:endParaRPr lang="en-US" sz="2000" b="1" dirty="0">
              <a:solidFill>
                <a:schemeClr val="tx1"/>
              </a:solidFill>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5"/>
          <p:cNvSpPr txBox="1"/>
          <p:nvPr/>
        </p:nvSpPr>
        <p:spPr>
          <a:xfrm>
            <a:off x="-1223795" y="161488"/>
            <a:ext cx="7754800" cy="902835"/>
          </a:xfrm>
          <a:prstGeom prst="rect">
            <a:avLst/>
          </a:prstGeom>
          <a:noFill/>
          <a:ln>
            <a:noFill/>
          </a:ln>
        </p:spPr>
        <p:txBody>
          <a:bodyPr spcFirstLastPara="1" wrap="square" lIns="121900" tIns="121900" rIns="121900" bIns="121900" anchor="t" anchorCtr="0">
            <a:spAutoFit/>
          </a:bodyPr>
          <a:lstStyle/>
          <a:p>
            <a:r>
              <a:rPr lang="en-GB" sz="4267" i="1">
                <a:ln w="0"/>
                <a:gradFill>
                  <a:gsLst>
                    <a:gs pos="21000">
                      <a:srgbClr val="53575C"/>
                    </a:gs>
                    <a:gs pos="88000">
                      <a:srgbClr val="C5C7CA"/>
                    </a:gs>
                  </a:gsLst>
                  <a:lin ang="5400000"/>
                </a:gradFill>
                <a:latin typeface="Oswald"/>
                <a:ea typeface="Oswald"/>
                <a:cs typeface="Oswald"/>
                <a:sym typeface="Oswald"/>
              </a:rPr>
              <a:t>               </a:t>
            </a:r>
            <a:endParaRPr lang="en-GB" sz="4667" i="1">
              <a:ln w="0"/>
              <a:gradFill>
                <a:gsLst>
                  <a:gs pos="21000">
                    <a:srgbClr val="53575C"/>
                  </a:gs>
                  <a:gs pos="88000">
                    <a:srgbClr val="C5C7CA"/>
                  </a:gs>
                </a:gsLst>
                <a:lin ang="5400000"/>
              </a:gradFill>
              <a:latin typeface="Oswald"/>
              <a:ea typeface="Oswald"/>
              <a:cs typeface="Oswald"/>
              <a:sym typeface="Oswald"/>
            </a:endParaRPr>
          </a:p>
        </p:txBody>
      </p:sp>
      <p:grpSp>
        <p:nvGrpSpPr>
          <p:cNvPr id="333" name="Google Shape;333;p15"/>
          <p:cNvGrpSpPr/>
          <p:nvPr/>
        </p:nvGrpSpPr>
        <p:grpSpPr>
          <a:xfrm flipH="1">
            <a:off x="7788692" y="3263898"/>
            <a:ext cx="3922439" cy="1686755"/>
            <a:chOff x="857520" y="2051434"/>
            <a:chExt cx="2941829" cy="1265066"/>
          </a:xfrm>
        </p:grpSpPr>
        <p:sp>
          <p:nvSpPr>
            <p:cNvPr id="334" name="Google Shape;334;p15"/>
            <p:cNvSpPr txBox="1"/>
            <p:nvPr/>
          </p:nvSpPr>
          <p:spPr>
            <a:xfrm>
              <a:off x="857520" y="2269200"/>
              <a:ext cx="2077200" cy="1047300"/>
            </a:xfrm>
            <a:prstGeom prst="rect">
              <a:avLst/>
            </a:prstGeom>
            <a:noFill/>
            <a:ln>
              <a:noFill/>
            </a:ln>
          </p:spPr>
          <p:txBody>
            <a:bodyPr spcFirstLastPara="1" wrap="square" lIns="121900" tIns="121900" rIns="121900" bIns="121900" anchor="ctr" anchorCtr="0">
              <a:noAutofit/>
            </a:bodyPr>
            <a:lstStyle/>
            <a:p>
              <a:r>
                <a:rPr lang="en-GB" sz="2133" b="1" i="1">
                  <a:solidFill>
                    <a:schemeClr val="tx1">
                      <a:lumMod val="95000"/>
                      <a:lumOff val="5000"/>
                    </a:schemeClr>
                  </a:solidFill>
                  <a:latin typeface="Oswald"/>
                  <a:ea typeface="Oswald"/>
                  <a:cs typeface="Oswald"/>
                  <a:sym typeface="Oswald"/>
                </a:rPr>
                <a:t>DATA CONVERSION</a:t>
              </a:r>
              <a:endParaRPr sz="1600" b="1">
                <a:solidFill>
                  <a:schemeClr val="tx1">
                    <a:lumMod val="95000"/>
                    <a:lumOff val="5000"/>
                  </a:schemeClr>
                </a:solidFill>
                <a:latin typeface="Roboto"/>
                <a:ea typeface="Roboto"/>
                <a:cs typeface="Roboto"/>
                <a:sym typeface="Roboto"/>
              </a:endParaRPr>
            </a:p>
            <a:p>
              <a:pPr marL="609585" indent="-414856">
                <a:buClr>
                  <a:schemeClr val="lt1"/>
                </a:buClr>
                <a:buSzPts val="1300"/>
                <a:buFont typeface="Oswald"/>
                <a:buChar char="●"/>
              </a:pPr>
              <a:r>
                <a:rPr lang="en-GB" sz="1733" i="1" err="1">
                  <a:solidFill>
                    <a:schemeClr val="tx1">
                      <a:lumMod val="95000"/>
                      <a:lumOff val="5000"/>
                    </a:schemeClr>
                  </a:solidFill>
                  <a:latin typeface="Oswald"/>
                  <a:ea typeface="Oswald"/>
                  <a:cs typeface="Oswald"/>
                  <a:sym typeface="Oswald"/>
                </a:rPr>
                <a:t>Img_to_array</a:t>
              </a:r>
              <a:endParaRPr sz="1733" i="1">
                <a:solidFill>
                  <a:schemeClr val="tx1">
                    <a:lumMod val="95000"/>
                    <a:lumOff val="5000"/>
                  </a:schemeClr>
                </a:solidFill>
                <a:latin typeface="Oswald"/>
                <a:ea typeface="Oswald"/>
                <a:cs typeface="Oswald"/>
                <a:sym typeface="Oswald"/>
              </a:endParaRPr>
            </a:p>
            <a:p>
              <a:pPr marL="609585" indent="-414856">
                <a:buClr>
                  <a:schemeClr val="lt1"/>
                </a:buClr>
                <a:buSzPts val="1300"/>
                <a:buFont typeface="Oswald"/>
                <a:buChar char="●"/>
              </a:pPr>
              <a:r>
                <a:rPr lang="en-GB" sz="1733" i="1" err="1">
                  <a:solidFill>
                    <a:schemeClr val="tx1">
                      <a:lumMod val="95000"/>
                      <a:lumOff val="5000"/>
                    </a:schemeClr>
                  </a:solidFill>
                  <a:latin typeface="Oswald"/>
                  <a:ea typeface="Oswald"/>
                  <a:cs typeface="Oswald"/>
                  <a:sym typeface="Oswald"/>
                </a:rPr>
                <a:t>array_to_img</a:t>
              </a:r>
              <a:endParaRPr sz="1733" i="1">
                <a:solidFill>
                  <a:schemeClr val="tx1">
                    <a:lumMod val="95000"/>
                    <a:lumOff val="5000"/>
                  </a:schemeClr>
                </a:solidFill>
                <a:latin typeface="Oswald"/>
                <a:ea typeface="Oswald"/>
                <a:cs typeface="Oswald"/>
                <a:sym typeface="Oswald"/>
              </a:endParaRPr>
            </a:p>
            <a:p>
              <a:pPr>
                <a:spcBef>
                  <a:spcPts val="2133"/>
                </a:spcBef>
                <a:spcAft>
                  <a:spcPts val="2133"/>
                </a:spcAft>
              </a:pPr>
              <a:endParaRPr sz="1067" b="1" i="1">
                <a:solidFill>
                  <a:schemeClr val="lt1"/>
                </a:solidFill>
                <a:latin typeface="Oswald"/>
                <a:ea typeface="Oswald"/>
                <a:cs typeface="Oswald"/>
                <a:sym typeface="Oswald"/>
              </a:endParaRPr>
            </a:p>
          </p:txBody>
        </p:sp>
        <p:cxnSp>
          <p:nvCxnSpPr>
            <p:cNvPr id="335" name="Google Shape;335;p15"/>
            <p:cNvCxnSpPr/>
            <p:nvPr/>
          </p:nvCxnSpPr>
          <p:spPr>
            <a:xfrm rot="10800000">
              <a:off x="3046949" y="2215320"/>
              <a:ext cx="752400" cy="0"/>
            </a:xfrm>
            <a:prstGeom prst="straightConnector1">
              <a:avLst/>
            </a:prstGeom>
            <a:noFill/>
            <a:ln w="9525" cap="flat" cmpd="sng">
              <a:solidFill>
                <a:srgbClr val="C2C2C2"/>
              </a:solidFill>
              <a:prstDash val="solid"/>
              <a:round/>
              <a:headEnd type="none" w="sm" len="sm"/>
              <a:tailEnd type="none" w="sm" len="sm"/>
            </a:ln>
          </p:spPr>
        </p:cxnSp>
        <p:sp>
          <p:nvSpPr>
            <p:cNvPr id="336" name="Google Shape;336;p15"/>
            <p:cNvSpPr/>
            <p:nvPr/>
          </p:nvSpPr>
          <p:spPr>
            <a:xfrm>
              <a:off x="3020371" y="2111851"/>
              <a:ext cx="198600" cy="198300"/>
            </a:xfrm>
            <a:prstGeom prst="ellipse">
              <a:avLst/>
            </a:prstGeom>
            <a:solidFill>
              <a:srgbClr val="1F887E"/>
            </a:solidFill>
            <a:ln>
              <a:noFill/>
            </a:ln>
          </p:spPr>
          <p:txBody>
            <a:bodyPr spcFirstLastPara="1" wrap="square" lIns="121900" tIns="121900" rIns="121900" bIns="121900" anchor="ctr" anchorCtr="0">
              <a:noAutofit/>
            </a:bodyPr>
            <a:lstStyle/>
            <a:p>
              <a:endParaRPr sz="2533"/>
            </a:p>
          </p:txBody>
        </p:sp>
        <p:sp>
          <p:nvSpPr>
            <p:cNvPr id="337" name="Google Shape;337;p15"/>
            <p:cNvSpPr txBox="1"/>
            <p:nvPr/>
          </p:nvSpPr>
          <p:spPr>
            <a:xfrm>
              <a:off x="2995927" y="2051434"/>
              <a:ext cx="247500" cy="312900"/>
            </a:xfrm>
            <a:prstGeom prst="rect">
              <a:avLst/>
            </a:prstGeom>
            <a:noFill/>
            <a:ln>
              <a:noFill/>
            </a:ln>
          </p:spPr>
          <p:txBody>
            <a:bodyPr spcFirstLastPara="1" wrap="square" lIns="121900" tIns="121900" rIns="121900" bIns="121900" anchor="t" anchorCtr="0">
              <a:noAutofit/>
            </a:bodyPr>
            <a:lstStyle/>
            <a:p>
              <a:pPr algn="ctr">
                <a:spcAft>
                  <a:spcPts val="2133"/>
                </a:spcAft>
              </a:pPr>
              <a:r>
                <a:rPr lang="en-GB" sz="1067">
                  <a:solidFill>
                    <a:schemeClr val="tx1">
                      <a:lumMod val="95000"/>
                      <a:lumOff val="5000"/>
                    </a:schemeClr>
                  </a:solidFill>
                  <a:latin typeface="Roboto"/>
                  <a:ea typeface="Roboto"/>
                  <a:sym typeface="Roboto"/>
                </a:rPr>
                <a:t>3</a:t>
              </a:r>
              <a:endParaRPr sz="2533">
                <a:solidFill>
                  <a:schemeClr val="tx1">
                    <a:lumMod val="95000"/>
                    <a:lumOff val="5000"/>
                  </a:schemeClr>
                </a:solidFill>
              </a:endParaRPr>
            </a:p>
          </p:txBody>
        </p:sp>
      </p:grpSp>
      <p:grpSp>
        <p:nvGrpSpPr>
          <p:cNvPr id="338" name="Google Shape;338;p15"/>
          <p:cNvGrpSpPr/>
          <p:nvPr/>
        </p:nvGrpSpPr>
        <p:grpSpPr>
          <a:xfrm>
            <a:off x="714054" y="3573473"/>
            <a:ext cx="4426285" cy="1396400"/>
            <a:chOff x="857520" y="1684225"/>
            <a:chExt cx="3319714" cy="1047300"/>
          </a:xfrm>
        </p:grpSpPr>
        <p:sp>
          <p:nvSpPr>
            <p:cNvPr id="339" name="Google Shape;339;p15"/>
            <p:cNvSpPr txBox="1"/>
            <p:nvPr/>
          </p:nvSpPr>
          <p:spPr>
            <a:xfrm>
              <a:off x="857520" y="1684225"/>
              <a:ext cx="2077200" cy="1047300"/>
            </a:xfrm>
            <a:prstGeom prst="rect">
              <a:avLst/>
            </a:prstGeom>
            <a:noFill/>
            <a:ln>
              <a:noFill/>
            </a:ln>
          </p:spPr>
          <p:txBody>
            <a:bodyPr spcFirstLastPara="1" wrap="square" lIns="121900" tIns="121900" rIns="121900" bIns="121900" anchor="ctr" anchorCtr="0">
              <a:noAutofit/>
            </a:bodyPr>
            <a:lstStyle/>
            <a:p>
              <a:r>
                <a:rPr lang="en-GB" sz="2267" b="1" i="1">
                  <a:solidFill>
                    <a:schemeClr val="tx1">
                      <a:lumMod val="95000"/>
                      <a:lumOff val="5000"/>
                    </a:schemeClr>
                  </a:solidFill>
                  <a:latin typeface="Oswald"/>
                  <a:ea typeface="Oswald"/>
                  <a:cs typeface="Oswald"/>
                  <a:sym typeface="Oswald"/>
                </a:rPr>
                <a:t>NECESSARY</a:t>
              </a:r>
              <a:endParaRPr sz="1600" b="1">
                <a:solidFill>
                  <a:schemeClr val="tx1">
                    <a:lumMod val="95000"/>
                    <a:lumOff val="5000"/>
                  </a:schemeClr>
                </a:solidFill>
                <a:latin typeface="Roboto"/>
                <a:ea typeface="Roboto"/>
                <a:cs typeface="Roboto"/>
                <a:sym typeface="Roboto"/>
              </a:endParaRPr>
            </a:p>
            <a:p>
              <a:pPr marL="609585" indent="-406390">
                <a:buClr>
                  <a:schemeClr val="lt1"/>
                </a:buClr>
                <a:buSzPts val="1200"/>
                <a:buFont typeface="Oswald"/>
                <a:buChar char="●"/>
              </a:pPr>
              <a:r>
                <a:rPr lang="en-GB" sz="1600" i="1">
                  <a:solidFill>
                    <a:schemeClr val="tx1">
                      <a:lumMod val="95000"/>
                      <a:lumOff val="5000"/>
                    </a:schemeClr>
                  </a:solidFill>
                  <a:latin typeface="Oswald"/>
                  <a:ea typeface="Oswald"/>
                  <a:cs typeface="Oswald"/>
                  <a:sym typeface="Oswald"/>
                </a:rPr>
                <a:t>KERAS</a:t>
              </a:r>
              <a:endParaRPr sz="1600" i="1">
                <a:solidFill>
                  <a:schemeClr val="tx1">
                    <a:lumMod val="95000"/>
                    <a:lumOff val="5000"/>
                  </a:schemeClr>
                </a:solidFill>
                <a:latin typeface="Oswald"/>
                <a:ea typeface="Oswald"/>
                <a:cs typeface="Oswald"/>
                <a:sym typeface="Oswald"/>
              </a:endParaRPr>
            </a:p>
            <a:p>
              <a:pPr marL="609585" indent="-406390">
                <a:buClr>
                  <a:schemeClr val="lt1"/>
                </a:buClr>
                <a:buSzPts val="1200"/>
                <a:buFont typeface="Oswald"/>
                <a:buChar char="●"/>
              </a:pPr>
              <a:r>
                <a:rPr lang="en-GB" sz="1600" i="1">
                  <a:solidFill>
                    <a:schemeClr val="tx1">
                      <a:lumMod val="95000"/>
                      <a:lumOff val="5000"/>
                    </a:schemeClr>
                  </a:solidFill>
                  <a:latin typeface="Oswald"/>
                  <a:ea typeface="Oswald"/>
                  <a:cs typeface="Oswald"/>
                  <a:sym typeface="Oswald"/>
                </a:rPr>
                <a:t>NUMPY</a:t>
              </a:r>
              <a:endParaRPr sz="1600" i="1">
                <a:solidFill>
                  <a:schemeClr val="tx1">
                    <a:lumMod val="95000"/>
                    <a:lumOff val="5000"/>
                  </a:schemeClr>
                </a:solidFill>
                <a:latin typeface="Oswald"/>
                <a:ea typeface="Oswald"/>
                <a:cs typeface="Oswald"/>
                <a:sym typeface="Oswald"/>
              </a:endParaRPr>
            </a:p>
            <a:p>
              <a:pPr marL="609585" indent="-406390">
                <a:buClr>
                  <a:schemeClr val="lt1"/>
                </a:buClr>
                <a:buSzPts val="1200"/>
                <a:buFont typeface="Oswald"/>
                <a:buChar char="●"/>
              </a:pPr>
              <a:r>
                <a:rPr lang="en-GB" sz="1600" i="1">
                  <a:solidFill>
                    <a:schemeClr val="tx1">
                      <a:lumMod val="95000"/>
                      <a:lumOff val="5000"/>
                    </a:schemeClr>
                  </a:solidFill>
                  <a:latin typeface="Oswald"/>
                  <a:ea typeface="Oswald"/>
                  <a:cs typeface="Oswald"/>
                  <a:sym typeface="Oswald"/>
                </a:rPr>
                <a:t>TENSORFLOW</a:t>
              </a:r>
              <a:endParaRPr sz="1600" i="1">
                <a:solidFill>
                  <a:schemeClr val="tx1">
                    <a:lumMod val="95000"/>
                    <a:lumOff val="5000"/>
                  </a:schemeClr>
                </a:solidFill>
                <a:latin typeface="Oswald"/>
                <a:ea typeface="Oswald"/>
                <a:cs typeface="Oswald"/>
                <a:sym typeface="Oswald"/>
              </a:endParaRPr>
            </a:p>
          </p:txBody>
        </p:sp>
        <p:cxnSp>
          <p:nvCxnSpPr>
            <p:cNvPr id="340" name="Google Shape;340;p15"/>
            <p:cNvCxnSpPr/>
            <p:nvPr/>
          </p:nvCxnSpPr>
          <p:spPr>
            <a:xfrm rot="10800000">
              <a:off x="3046834" y="2215329"/>
              <a:ext cx="1130400" cy="0"/>
            </a:xfrm>
            <a:prstGeom prst="straightConnector1">
              <a:avLst/>
            </a:prstGeom>
            <a:noFill/>
            <a:ln w="9525" cap="flat" cmpd="sng">
              <a:solidFill>
                <a:srgbClr val="C2C2C2"/>
              </a:solidFill>
              <a:prstDash val="solid"/>
              <a:round/>
              <a:headEnd type="none" w="sm" len="sm"/>
              <a:tailEnd type="none" w="sm" len="sm"/>
            </a:ln>
          </p:spPr>
        </p:cxnSp>
        <p:sp>
          <p:nvSpPr>
            <p:cNvPr id="341" name="Google Shape;341;p15"/>
            <p:cNvSpPr/>
            <p:nvPr/>
          </p:nvSpPr>
          <p:spPr>
            <a:xfrm>
              <a:off x="3020371" y="2111851"/>
              <a:ext cx="198600" cy="198300"/>
            </a:xfrm>
            <a:prstGeom prst="ellipse">
              <a:avLst/>
            </a:prstGeom>
            <a:solidFill>
              <a:srgbClr val="249C90"/>
            </a:solidFill>
            <a:ln>
              <a:noFill/>
            </a:ln>
          </p:spPr>
          <p:txBody>
            <a:bodyPr spcFirstLastPara="1" wrap="square" lIns="121900" tIns="121900" rIns="121900" bIns="121900" anchor="ctr" anchorCtr="0">
              <a:noAutofit/>
            </a:bodyPr>
            <a:lstStyle/>
            <a:p>
              <a:endParaRPr sz="2533">
                <a:solidFill>
                  <a:schemeClr val="bg2">
                    <a:lumMod val="50000"/>
                  </a:schemeClr>
                </a:solidFill>
              </a:endParaRPr>
            </a:p>
          </p:txBody>
        </p:sp>
        <p:sp>
          <p:nvSpPr>
            <p:cNvPr id="342" name="Google Shape;342;p15"/>
            <p:cNvSpPr txBox="1"/>
            <p:nvPr/>
          </p:nvSpPr>
          <p:spPr>
            <a:xfrm>
              <a:off x="2995927" y="2051434"/>
              <a:ext cx="247500" cy="312900"/>
            </a:xfrm>
            <a:prstGeom prst="rect">
              <a:avLst/>
            </a:prstGeom>
            <a:noFill/>
            <a:ln>
              <a:noFill/>
            </a:ln>
          </p:spPr>
          <p:txBody>
            <a:bodyPr spcFirstLastPara="1" wrap="square" lIns="121900" tIns="121900" rIns="121900" bIns="121900" anchor="t" anchorCtr="0">
              <a:noAutofit/>
            </a:bodyPr>
            <a:lstStyle/>
            <a:p>
              <a:pPr algn="ctr">
                <a:spcAft>
                  <a:spcPts val="2133"/>
                </a:spcAft>
              </a:pPr>
              <a:r>
                <a:rPr lang="en-GB" sz="1067">
                  <a:solidFill>
                    <a:schemeClr val="tx1">
                      <a:lumMod val="95000"/>
                      <a:lumOff val="5000"/>
                    </a:schemeClr>
                  </a:solidFill>
                  <a:latin typeface="Roboto"/>
                  <a:ea typeface="Roboto"/>
                  <a:cs typeface="Roboto"/>
                  <a:sym typeface="Roboto"/>
                </a:rPr>
                <a:t>4</a:t>
              </a:r>
              <a:endParaRPr sz="2533">
                <a:solidFill>
                  <a:schemeClr val="tx1">
                    <a:lumMod val="95000"/>
                    <a:lumOff val="5000"/>
                  </a:schemeClr>
                </a:solidFill>
              </a:endParaRPr>
            </a:p>
          </p:txBody>
        </p:sp>
      </p:grpSp>
      <p:grpSp>
        <p:nvGrpSpPr>
          <p:cNvPr id="343" name="Google Shape;343;p15"/>
          <p:cNvGrpSpPr/>
          <p:nvPr/>
        </p:nvGrpSpPr>
        <p:grpSpPr>
          <a:xfrm flipH="1">
            <a:off x="6449968" y="1111402"/>
            <a:ext cx="4973905" cy="1396400"/>
            <a:chOff x="857520" y="1684225"/>
            <a:chExt cx="3730429" cy="1047300"/>
          </a:xfrm>
        </p:grpSpPr>
        <p:sp>
          <p:nvSpPr>
            <p:cNvPr id="344" name="Google Shape;344;p15"/>
            <p:cNvSpPr txBox="1"/>
            <p:nvPr/>
          </p:nvSpPr>
          <p:spPr>
            <a:xfrm>
              <a:off x="857520" y="1684225"/>
              <a:ext cx="2077200" cy="1047300"/>
            </a:xfrm>
            <a:prstGeom prst="rect">
              <a:avLst/>
            </a:prstGeom>
            <a:noFill/>
            <a:ln>
              <a:noFill/>
            </a:ln>
          </p:spPr>
          <p:txBody>
            <a:bodyPr spcFirstLastPara="1" wrap="square" lIns="121900" tIns="121900" rIns="121900" bIns="121900" anchor="ctr" anchorCtr="0">
              <a:noAutofit/>
            </a:bodyPr>
            <a:lstStyle/>
            <a:p>
              <a:endParaRPr sz="2133" b="1" i="1">
                <a:solidFill>
                  <a:schemeClr val="bg2">
                    <a:lumMod val="50000"/>
                  </a:schemeClr>
                </a:solidFill>
                <a:latin typeface="Oswald"/>
                <a:ea typeface="Oswald"/>
                <a:cs typeface="Oswald"/>
                <a:sym typeface="Oswald"/>
              </a:endParaRPr>
            </a:p>
            <a:p>
              <a:endParaRPr sz="2133" b="1" i="1">
                <a:solidFill>
                  <a:schemeClr val="tx1">
                    <a:lumMod val="95000"/>
                    <a:lumOff val="5000"/>
                  </a:schemeClr>
                </a:solidFill>
                <a:latin typeface="Oswald"/>
                <a:ea typeface="Oswald"/>
                <a:cs typeface="Oswald"/>
                <a:sym typeface="Oswald"/>
              </a:endParaRPr>
            </a:p>
            <a:p>
              <a:r>
                <a:rPr lang="en-GB" sz="2133" b="1" i="1">
                  <a:solidFill>
                    <a:schemeClr val="tx1">
                      <a:lumMod val="95000"/>
                      <a:lumOff val="5000"/>
                    </a:schemeClr>
                  </a:solidFill>
                  <a:latin typeface="Oswald"/>
                  <a:ea typeface="Oswald"/>
                  <a:cs typeface="Oswald"/>
                  <a:sym typeface="Oswald"/>
                </a:rPr>
                <a:t>MODELLING</a:t>
              </a:r>
              <a:endParaRPr sz="1067">
                <a:solidFill>
                  <a:schemeClr val="tx1">
                    <a:lumMod val="95000"/>
                    <a:lumOff val="5000"/>
                  </a:schemeClr>
                </a:solidFill>
                <a:latin typeface="Roboto"/>
                <a:ea typeface="Roboto"/>
                <a:cs typeface="Roboto"/>
                <a:sym typeface="Roboto"/>
              </a:endParaRPr>
            </a:p>
            <a:p>
              <a:pPr marL="609585" indent="-397923">
                <a:buClr>
                  <a:schemeClr val="lt1"/>
                </a:buClr>
                <a:buSzPts val="1100"/>
                <a:buFont typeface="Oswald"/>
                <a:buChar char="●"/>
              </a:pPr>
              <a:r>
                <a:rPr lang="en-GB" sz="1467" i="1">
                  <a:solidFill>
                    <a:schemeClr val="tx1">
                      <a:lumMod val="95000"/>
                      <a:lumOff val="5000"/>
                    </a:schemeClr>
                  </a:solidFill>
                  <a:latin typeface="Oswald"/>
                  <a:ea typeface="Oswald"/>
                  <a:cs typeface="Oswald"/>
                  <a:sym typeface="Oswald"/>
                </a:rPr>
                <a:t>CONV2D</a:t>
              </a:r>
              <a:endParaRPr sz="1467" i="1">
                <a:solidFill>
                  <a:schemeClr val="tx1">
                    <a:lumMod val="95000"/>
                    <a:lumOff val="5000"/>
                  </a:schemeClr>
                </a:solidFill>
                <a:latin typeface="Oswald"/>
                <a:ea typeface="Oswald"/>
                <a:cs typeface="Oswald"/>
                <a:sym typeface="Oswald"/>
              </a:endParaRPr>
            </a:p>
            <a:p>
              <a:pPr marL="609585" indent="-397923">
                <a:buClr>
                  <a:schemeClr val="lt1"/>
                </a:buClr>
                <a:buSzPts val="1100"/>
                <a:buFont typeface="Oswald"/>
                <a:buChar char="●"/>
              </a:pPr>
              <a:r>
                <a:rPr lang="en-GB" sz="1467" i="1">
                  <a:solidFill>
                    <a:schemeClr val="tx1">
                      <a:lumMod val="95000"/>
                      <a:lumOff val="5000"/>
                    </a:schemeClr>
                  </a:solidFill>
                  <a:latin typeface="Oswald"/>
                  <a:ea typeface="Oswald"/>
                  <a:cs typeface="Oswald"/>
                  <a:sym typeface="Oswald"/>
                </a:rPr>
                <a:t>CONV2D TRANSPOSE</a:t>
              </a:r>
              <a:endParaRPr sz="1467" i="1">
                <a:solidFill>
                  <a:schemeClr val="tx1">
                    <a:lumMod val="95000"/>
                    <a:lumOff val="5000"/>
                  </a:schemeClr>
                </a:solidFill>
                <a:latin typeface="Oswald"/>
                <a:ea typeface="Oswald"/>
                <a:cs typeface="Oswald"/>
                <a:sym typeface="Oswald"/>
              </a:endParaRPr>
            </a:p>
            <a:p>
              <a:pPr marL="609585" indent="-397923">
                <a:buClr>
                  <a:schemeClr val="lt1"/>
                </a:buClr>
                <a:buSzPts val="1100"/>
                <a:buFont typeface="Oswald"/>
                <a:buChar char="●"/>
              </a:pPr>
              <a:r>
                <a:rPr lang="en-GB" sz="1467" i="1">
                  <a:solidFill>
                    <a:schemeClr val="tx1">
                      <a:lumMod val="95000"/>
                      <a:lumOff val="5000"/>
                    </a:schemeClr>
                  </a:solidFill>
                  <a:latin typeface="Oswald"/>
                  <a:ea typeface="Oswald"/>
                  <a:cs typeface="Oswald"/>
                  <a:sym typeface="Oswald"/>
                </a:rPr>
                <a:t>MAX POOL 2D</a:t>
              </a:r>
              <a:endParaRPr sz="1467" i="1">
                <a:solidFill>
                  <a:schemeClr val="tx1">
                    <a:lumMod val="95000"/>
                    <a:lumOff val="5000"/>
                  </a:schemeClr>
                </a:solidFill>
                <a:latin typeface="Oswald"/>
                <a:ea typeface="Oswald"/>
                <a:cs typeface="Oswald"/>
                <a:sym typeface="Oswald"/>
              </a:endParaRPr>
            </a:p>
            <a:p>
              <a:pPr marL="609585" indent="-397923">
                <a:buClr>
                  <a:schemeClr val="lt1"/>
                </a:buClr>
                <a:buSzPts val="1100"/>
                <a:buFont typeface="Oswald"/>
                <a:buChar char="●"/>
              </a:pPr>
              <a:r>
                <a:rPr lang="en-GB" sz="1467" i="1">
                  <a:solidFill>
                    <a:schemeClr val="tx1">
                      <a:lumMod val="95000"/>
                      <a:lumOff val="5000"/>
                    </a:schemeClr>
                  </a:solidFill>
                  <a:latin typeface="Oswald"/>
                  <a:ea typeface="Oswald"/>
                  <a:cs typeface="Oswald"/>
                  <a:sym typeface="Oswald"/>
                </a:rPr>
                <a:t>ADAM</a:t>
              </a:r>
              <a:endParaRPr sz="1467" i="1">
                <a:solidFill>
                  <a:schemeClr val="tx1">
                    <a:lumMod val="95000"/>
                    <a:lumOff val="5000"/>
                  </a:schemeClr>
                </a:solidFill>
                <a:latin typeface="Oswald"/>
                <a:ea typeface="Oswald"/>
                <a:cs typeface="Oswald"/>
                <a:sym typeface="Oswald"/>
              </a:endParaRPr>
            </a:p>
          </p:txBody>
        </p:sp>
        <p:cxnSp>
          <p:nvCxnSpPr>
            <p:cNvPr id="345" name="Google Shape;345;p15"/>
            <p:cNvCxnSpPr/>
            <p:nvPr/>
          </p:nvCxnSpPr>
          <p:spPr>
            <a:xfrm rot="10800000">
              <a:off x="3046849" y="2215320"/>
              <a:ext cx="1541100" cy="0"/>
            </a:xfrm>
            <a:prstGeom prst="straightConnector1">
              <a:avLst/>
            </a:prstGeom>
            <a:noFill/>
            <a:ln w="9525" cap="flat" cmpd="sng">
              <a:solidFill>
                <a:srgbClr val="C2C2C2"/>
              </a:solidFill>
              <a:prstDash val="solid"/>
              <a:round/>
              <a:headEnd type="none" w="sm" len="sm"/>
              <a:tailEnd type="none" w="sm" len="sm"/>
            </a:ln>
          </p:spPr>
        </p:cxnSp>
        <p:sp>
          <p:nvSpPr>
            <p:cNvPr id="346" name="Google Shape;346;p15"/>
            <p:cNvSpPr/>
            <p:nvPr/>
          </p:nvSpPr>
          <p:spPr>
            <a:xfrm>
              <a:off x="3020371" y="2111851"/>
              <a:ext cx="198600" cy="198300"/>
            </a:xfrm>
            <a:prstGeom prst="ellipse">
              <a:avLst/>
            </a:prstGeom>
            <a:solidFill>
              <a:srgbClr val="1B786E"/>
            </a:solidFill>
            <a:ln>
              <a:noFill/>
            </a:ln>
          </p:spPr>
          <p:txBody>
            <a:bodyPr spcFirstLastPara="1" wrap="square" lIns="121900" tIns="121900" rIns="121900" bIns="121900" anchor="ctr" anchorCtr="0">
              <a:noAutofit/>
            </a:bodyPr>
            <a:lstStyle/>
            <a:p>
              <a:endParaRPr sz="2533">
                <a:solidFill>
                  <a:schemeClr val="bg2">
                    <a:lumMod val="50000"/>
                  </a:schemeClr>
                </a:solidFill>
              </a:endParaRPr>
            </a:p>
          </p:txBody>
        </p:sp>
        <p:sp>
          <p:nvSpPr>
            <p:cNvPr id="347" name="Google Shape;347;p15"/>
            <p:cNvSpPr txBox="1"/>
            <p:nvPr/>
          </p:nvSpPr>
          <p:spPr>
            <a:xfrm>
              <a:off x="2995927" y="2051434"/>
              <a:ext cx="247500" cy="312900"/>
            </a:xfrm>
            <a:prstGeom prst="rect">
              <a:avLst/>
            </a:prstGeom>
            <a:noFill/>
            <a:ln>
              <a:noFill/>
            </a:ln>
          </p:spPr>
          <p:txBody>
            <a:bodyPr spcFirstLastPara="1" wrap="square" lIns="121900" tIns="121900" rIns="121900" bIns="121900" anchor="t" anchorCtr="0">
              <a:noAutofit/>
            </a:bodyPr>
            <a:lstStyle/>
            <a:p>
              <a:pPr algn="ctr">
                <a:spcAft>
                  <a:spcPts val="2133"/>
                </a:spcAft>
              </a:pPr>
              <a:r>
                <a:rPr lang="en-GB" sz="1067">
                  <a:solidFill>
                    <a:schemeClr val="tx1">
                      <a:lumMod val="95000"/>
                      <a:lumOff val="5000"/>
                    </a:schemeClr>
                  </a:solidFill>
                  <a:latin typeface="Roboto"/>
                  <a:ea typeface="Roboto"/>
                  <a:cs typeface="Roboto"/>
                  <a:sym typeface="Roboto"/>
                </a:rPr>
                <a:t>1</a:t>
              </a:r>
              <a:endParaRPr sz="2533">
                <a:solidFill>
                  <a:schemeClr val="tx1">
                    <a:lumMod val="95000"/>
                    <a:lumOff val="5000"/>
                  </a:schemeClr>
                </a:solidFill>
              </a:endParaRPr>
            </a:p>
          </p:txBody>
        </p:sp>
      </p:grpSp>
      <p:grpSp>
        <p:nvGrpSpPr>
          <p:cNvPr id="348" name="Google Shape;348;p15"/>
          <p:cNvGrpSpPr/>
          <p:nvPr/>
        </p:nvGrpSpPr>
        <p:grpSpPr>
          <a:xfrm>
            <a:off x="3756564" y="1261001"/>
            <a:ext cx="4678888" cy="4335988"/>
            <a:chOff x="3217473" y="1225350"/>
            <a:chExt cx="3118150" cy="3159727"/>
          </a:xfrm>
        </p:grpSpPr>
        <p:sp>
          <p:nvSpPr>
            <p:cNvPr id="349" name="Google Shape;349;p15"/>
            <p:cNvSpPr/>
            <p:nvPr/>
          </p:nvSpPr>
          <p:spPr>
            <a:xfrm>
              <a:off x="3579175" y="2711400"/>
              <a:ext cx="2396410" cy="97116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50" name="Google Shape;350;p15"/>
            <p:cNvSpPr/>
            <p:nvPr/>
          </p:nvSpPr>
          <p:spPr>
            <a:xfrm>
              <a:off x="3730755" y="2527208"/>
              <a:ext cx="2079127" cy="837209"/>
            </a:xfrm>
            <a:custGeom>
              <a:avLst/>
              <a:gdLst/>
              <a:ahLst/>
              <a:cxnLst/>
              <a:rect l="l" t="t" r="r" b="b"/>
              <a:pathLst>
                <a:path w="49248" h="16300" extrusionOk="0">
                  <a:moveTo>
                    <a:pt x="0" y="7554"/>
                  </a:moveTo>
                  <a:lnTo>
                    <a:pt x="24649" y="16300"/>
                  </a:lnTo>
                  <a:lnTo>
                    <a:pt x="49248" y="7604"/>
                  </a:lnTo>
                  <a:lnTo>
                    <a:pt x="24599" y="0"/>
                  </a:lnTo>
                  <a:close/>
                </a:path>
              </a:pathLst>
            </a:custGeom>
            <a:solidFill>
              <a:srgbClr val="D9D9D9"/>
            </a:solidFill>
            <a:ln>
              <a:noFill/>
            </a:ln>
          </p:spPr>
        </p:sp>
        <p:sp>
          <p:nvSpPr>
            <p:cNvPr id="351" name="Google Shape;351;p15"/>
            <p:cNvSpPr/>
            <p:nvPr/>
          </p:nvSpPr>
          <p:spPr>
            <a:xfrm>
              <a:off x="3946479" y="2252239"/>
              <a:ext cx="1647477" cy="663383"/>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52" name="Google Shape;352;p15"/>
            <p:cNvSpPr/>
            <p:nvPr/>
          </p:nvSpPr>
          <p:spPr>
            <a:xfrm>
              <a:off x="4265445" y="1828277"/>
              <a:ext cx="1014014" cy="416547"/>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353" name="Google Shape;353;p15"/>
            <p:cNvSpPr/>
            <p:nvPr/>
          </p:nvSpPr>
          <p:spPr>
            <a:xfrm>
              <a:off x="3217473"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155B54"/>
            </a:solidFill>
            <a:ln>
              <a:noFill/>
            </a:ln>
          </p:spPr>
        </p:sp>
        <p:sp>
          <p:nvSpPr>
            <p:cNvPr id="354" name="Google Shape;354;p15"/>
            <p:cNvSpPr/>
            <p:nvPr/>
          </p:nvSpPr>
          <p:spPr>
            <a:xfrm>
              <a:off x="3790596"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355" name="Google Shape;355;p15"/>
            <p:cNvSpPr/>
            <p:nvPr/>
          </p:nvSpPr>
          <p:spPr>
            <a:xfrm flipH="1">
              <a:off x="4770690"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solidFill>
              <a:srgbClr val="F4B400"/>
            </a:solidFill>
            <a:ln>
              <a:noFill/>
            </a:ln>
          </p:spPr>
        </p:sp>
        <p:sp>
          <p:nvSpPr>
            <p:cNvPr id="356" name="Google Shape;356;p15"/>
            <p:cNvSpPr/>
            <p:nvPr/>
          </p:nvSpPr>
          <p:spPr>
            <a:xfrm>
              <a:off x="4002555"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rgbClr val="155B54"/>
            </a:solidFill>
            <a:ln>
              <a:noFill/>
            </a:ln>
          </p:spPr>
        </p:sp>
        <p:sp>
          <p:nvSpPr>
            <p:cNvPr id="357" name="Google Shape;357;p15"/>
            <p:cNvSpPr/>
            <p:nvPr/>
          </p:nvSpPr>
          <p:spPr>
            <a:xfrm flipH="1">
              <a:off x="4770683"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rgbClr val="1D7E74"/>
            </a:solidFill>
            <a:ln>
              <a:noFill/>
            </a:ln>
          </p:spPr>
        </p:sp>
        <p:sp>
          <p:nvSpPr>
            <p:cNvPr id="358" name="Google Shape;358;p15"/>
            <p:cNvSpPr/>
            <p:nvPr/>
          </p:nvSpPr>
          <p:spPr>
            <a:xfrm>
              <a:off x="4323640" y="1225350"/>
              <a:ext cx="449116" cy="854010"/>
            </a:xfrm>
            <a:custGeom>
              <a:avLst/>
              <a:gdLst/>
              <a:ahLst/>
              <a:cxnLst/>
              <a:rect l="l" t="t" r="r" b="b"/>
              <a:pathLst>
                <a:path w="10635" h="16697" extrusionOk="0">
                  <a:moveTo>
                    <a:pt x="10635" y="0"/>
                  </a:moveTo>
                  <a:lnTo>
                    <a:pt x="0" y="12722"/>
                  </a:lnTo>
                  <a:lnTo>
                    <a:pt x="10635" y="16697"/>
                  </a:lnTo>
                  <a:close/>
                </a:path>
              </a:pathLst>
            </a:custGeom>
            <a:solidFill>
              <a:srgbClr val="155B54"/>
            </a:solidFill>
            <a:ln>
              <a:noFill/>
            </a:ln>
          </p:spPr>
        </p:sp>
        <p:sp>
          <p:nvSpPr>
            <p:cNvPr id="359" name="Google Shape;359;p15"/>
            <p:cNvSpPr/>
            <p:nvPr/>
          </p:nvSpPr>
          <p:spPr>
            <a:xfrm flipH="1">
              <a:off x="4770673" y="1225350"/>
              <a:ext cx="449116" cy="854010"/>
            </a:xfrm>
            <a:custGeom>
              <a:avLst/>
              <a:gdLst/>
              <a:ahLst/>
              <a:cxnLst/>
              <a:rect l="l" t="t" r="r" b="b"/>
              <a:pathLst>
                <a:path w="10635" h="16697" extrusionOk="0">
                  <a:moveTo>
                    <a:pt x="10635" y="0"/>
                  </a:moveTo>
                  <a:lnTo>
                    <a:pt x="0" y="12722"/>
                  </a:lnTo>
                  <a:lnTo>
                    <a:pt x="10635" y="16697"/>
                  </a:lnTo>
                  <a:close/>
                </a:path>
              </a:pathLst>
            </a:custGeom>
            <a:solidFill>
              <a:srgbClr val="1B786E"/>
            </a:solidFill>
            <a:ln>
              <a:noFill/>
            </a:ln>
          </p:spPr>
        </p:sp>
        <p:sp>
          <p:nvSpPr>
            <p:cNvPr id="360" name="Google Shape;360;p15"/>
            <p:cNvSpPr/>
            <p:nvPr/>
          </p:nvSpPr>
          <p:spPr>
            <a:xfrm>
              <a:off x="3636034" y="2553603"/>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rgbClr val="155B54"/>
            </a:solidFill>
            <a:ln>
              <a:noFill/>
            </a:ln>
          </p:spPr>
        </p:sp>
        <p:sp>
          <p:nvSpPr>
            <p:cNvPr id="361" name="Google Shape;361;p15"/>
            <p:cNvSpPr/>
            <p:nvPr/>
          </p:nvSpPr>
          <p:spPr>
            <a:xfrm flipH="1">
              <a:off x="4770657" y="2555106"/>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rgbClr val="1F887E"/>
            </a:solidFill>
            <a:ln>
              <a:noFill/>
            </a:ln>
          </p:spPr>
        </p:sp>
        <p:sp>
          <p:nvSpPr>
            <p:cNvPr id="362" name="Google Shape;362;p15"/>
            <p:cNvSpPr/>
            <p:nvPr/>
          </p:nvSpPr>
          <p:spPr>
            <a:xfrm flipH="1">
              <a:off x="4776508"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249C90"/>
            </a:solidFill>
            <a:ln>
              <a:noFill/>
            </a:ln>
          </p:spPr>
        </p:sp>
      </p:grpSp>
      <p:grpSp>
        <p:nvGrpSpPr>
          <p:cNvPr id="363" name="Google Shape;363;p15"/>
          <p:cNvGrpSpPr/>
          <p:nvPr/>
        </p:nvGrpSpPr>
        <p:grpSpPr>
          <a:xfrm>
            <a:off x="714072" y="1261000"/>
            <a:ext cx="4426285" cy="1686712"/>
            <a:chOff x="857520" y="1466927"/>
            <a:chExt cx="3319714" cy="1047300"/>
          </a:xfrm>
        </p:grpSpPr>
        <p:sp>
          <p:nvSpPr>
            <p:cNvPr id="364" name="Google Shape;364;p15"/>
            <p:cNvSpPr txBox="1"/>
            <p:nvPr/>
          </p:nvSpPr>
          <p:spPr>
            <a:xfrm>
              <a:off x="857520" y="1466927"/>
              <a:ext cx="2077200" cy="1047300"/>
            </a:xfrm>
            <a:prstGeom prst="rect">
              <a:avLst/>
            </a:prstGeom>
            <a:noFill/>
            <a:ln>
              <a:noFill/>
            </a:ln>
          </p:spPr>
          <p:txBody>
            <a:bodyPr spcFirstLastPara="1" wrap="square" lIns="121900" tIns="121900" rIns="121900" bIns="121900" anchor="ctr" anchorCtr="0">
              <a:noAutofit/>
            </a:bodyPr>
            <a:lstStyle/>
            <a:p>
              <a:pPr algn="r"/>
              <a:r>
                <a:rPr lang="en-GB" sz="2133" b="1" i="1">
                  <a:solidFill>
                    <a:schemeClr val="tx1">
                      <a:lumMod val="95000"/>
                      <a:lumOff val="5000"/>
                    </a:schemeClr>
                  </a:solidFill>
                  <a:latin typeface="Oswald"/>
                  <a:ea typeface="Oswald"/>
                  <a:cs typeface="Oswald"/>
                  <a:sym typeface="Oswald"/>
                </a:rPr>
                <a:t>DATA VISUALISATION</a:t>
              </a:r>
              <a:endParaRPr sz="1067">
                <a:solidFill>
                  <a:schemeClr val="tx1">
                    <a:lumMod val="95000"/>
                    <a:lumOff val="5000"/>
                  </a:schemeClr>
                </a:solidFill>
                <a:latin typeface="Roboto"/>
                <a:ea typeface="Roboto"/>
                <a:cs typeface="Roboto"/>
                <a:sym typeface="Roboto"/>
              </a:endParaRPr>
            </a:p>
            <a:p>
              <a:pPr marL="609585" indent="-397923">
                <a:buClr>
                  <a:schemeClr val="lt1"/>
                </a:buClr>
                <a:buSzPts val="1100"/>
                <a:buFont typeface="Oswald"/>
                <a:buChar char="●"/>
              </a:pPr>
              <a:r>
                <a:rPr lang="en-GB" sz="1467" i="1">
                  <a:solidFill>
                    <a:schemeClr val="tx1">
                      <a:lumMod val="95000"/>
                      <a:lumOff val="5000"/>
                    </a:schemeClr>
                  </a:solidFill>
                  <a:latin typeface="Oswald"/>
                  <a:ea typeface="Oswald"/>
                  <a:cs typeface="Oswald"/>
                  <a:sym typeface="Oswald"/>
                </a:rPr>
                <a:t>MATPLOTLIB</a:t>
              </a:r>
              <a:endParaRPr sz="1467" i="1">
                <a:solidFill>
                  <a:schemeClr val="tx1">
                    <a:lumMod val="95000"/>
                    <a:lumOff val="5000"/>
                  </a:schemeClr>
                </a:solidFill>
                <a:latin typeface="Oswald"/>
                <a:ea typeface="Oswald"/>
                <a:cs typeface="Oswald"/>
                <a:sym typeface="Oswald"/>
              </a:endParaRPr>
            </a:p>
          </p:txBody>
        </p:sp>
        <p:cxnSp>
          <p:nvCxnSpPr>
            <p:cNvPr id="365" name="Google Shape;365;p15"/>
            <p:cNvCxnSpPr/>
            <p:nvPr/>
          </p:nvCxnSpPr>
          <p:spPr>
            <a:xfrm rot="10800000">
              <a:off x="3046834" y="2215329"/>
              <a:ext cx="1130400" cy="0"/>
            </a:xfrm>
            <a:prstGeom prst="straightConnector1">
              <a:avLst/>
            </a:prstGeom>
            <a:noFill/>
            <a:ln w="9525" cap="flat" cmpd="sng">
              <a:solidFill>
                <a:srgbClr val="C2C2C2"/>
              </a:solidFill>
              <a:prstDash val="solid"/>
              <a:round/>
              <a:headEnd type="none" w="sm" len="sm"/>
              <a:tailEnd type="none" w="sm" len="sm"/>
            </a:ln>
          </p:spPr>
        </p:cxnSp>
        <p:sp>
          <p:nvSpPr>
            <p:cNvPr id="366" name="Google Shape;366;p15"/>
            <p:cNvSpPr/>
            <p:nvPr/>
          </p:nvSpPr>
          <p:spPr>
            <a:xfrm>
              <a:off x="3020371" y="2111851"/>
              <a:ext cx="198600" cy="198300"/>
            </a:xfrm>
            <a:prstGeom prst="ellipse">
              <a:avLst/>
            </a:prstGeom>
            <a:solidFill>
              <a:srgbClr val="1D7E74"/>
            </a:solidFill>
            <a:ln>
              <a:noFill/>
            </a:ln>
          </p:spPr>
          <p:txBody>
            <a:bodyPr spcFirstLastPara="1" wrap="square" lIns="121900" tIns="121900" rIns="121900" bIns="121900" anchor="ctr" anchorCtr="0">
              <a:noAutofit/>
            </a:bodyPr>
            <a:lstStyle/>
            <a:p>
              <a:endParaRPr sz="2533">
                <a:solidFill>
                  <a:schemeClr val="bg2">
                    <a:lumMod val="50000"/>
                  </a:schemeClr>
                </a:solidFill>
              </a:endParaRPr>
            </a:p>
          </p:txBody>
        </p:sp>
        <p:sp>
          <p:nvSpPr>
            <p:cNvPr id="367" name="Google Shape;367;p15"/>
            <p:cNvSpPr txBox="1"/>
            <p:nvPr/>
          </p:nvSpPr>
          <p:spPr>
            <a:xfrm>
              <a:off x="2995927" y="2051434"/>
              <a:ext cx="247500" cy="312900"/>
            </a:xfrm>
            <a:prstGeom prst="rect">
              <a:avLst/>
            </a:prstGeom>
            <a:noFill/>
            <a:ln>
              <a:noFill/>
            </a:ln>
          </p:spPr>
          <p:txBody>
            <a:bodyPr spcFirstLastPara="1" wrap="square" lIns="121900" tIns="121900" rIns="121900" bIns="121900" anchor="t" anchorCtr="0">
              <a:noAutofit/>
            </a:bodyPr>
            <a:lstStyle/>
            <a:p>
              <a:pPr algn="ctr">
                <a:spcAft>
                  <a:spcPts val="2133"/>
                </a:spcAft>
              </a:pPr>
              <a:r>
                <a:rPr lang="en-GB" sz="1067">
                  <a:solidFill>
                    <a:schemeClr val="tx1">
                      <a:lumMod val="95000"/>
                      <a:lumOff val="5000"/>
                    </a:schemeClr>
                  </a:solidFill>
                  <a:latin typeface="Roboto"/>
                  <a:ea typeface="Roboto"/>
                  <a:cs typeface="Roboto"/>
                  <a:sym typeface="Roboto"/>
                </a:rPr>
                <a:t>2</a:t>
              </a:r>
              <a:endParaRPr sz="2533">
                <a:solidFill>
                  <a:schemeClr val="tx1">
                    <a:lumMod val="95000"/>
                    <a:lumOff val="5000"/>
                  </a:schemeClr>
                </a:solidFill>
              </a:endParaRPr>
            </a:p>
          </p:txBody>
        </p:sp>
      </p:grpSp>
      <p:sp>
        <p:nvSpPr>
          <p:cNvPr id="7" name="Rectangle 6">
            <a:extLst>
              <a:ext uri="{FF2B5EF4-FFF2-40B4-BE49-F238E27FC236}">
                <a16:creationId xmlns:a16="http://schemas.microsoft.com/office/drawing/2014/main" xmlns="" id="{89DB7678-3B06-3682-B317-6BE66C8A87AA}"/>
              </a:ext>
            </a:extLst>
          </p:cNvPr>
          <p:cNvSpPr/>
          <p:nvPr/>
        </p:nvSpPr>
        <p:spPr>
          <a:xfrm>
            <a:off x="4464771" y="201009"/>
            <a:ext cx="2678554" cy="707886"/>
          </a:xfrm>
          <a:prstGeom prst="rect">
            <a:avLst/>
          </a:prstGeom>
          <a:noFill/>
        </p:spPr>
        <p:txBody>
          <a:bodyPr wrap="none" lIns="91440" tIns="45720" rIns="91440" bIns="45720" anchor="t">
            <a:spAutoFit/>
            <a:scene3d>
              <a:camera prst="orthographicFront"/>
              <a:lightRig rig="threePt" dir="t"/>
            </a:scene3d>
            <a:sp3d extrusionH="57150">
              <a:bevelT w="38100" h="38100" prst="angle"/>
            </a:sp3d>
          </a:bodyPr>
          <a:lstStyle/>
          <a:p>
            <a:pPr algn="ctr"/>
            <a:r>
              <a:rPr lang="en-GB" sz="4000" b="0" i="1" cap="none" spc="0">
                <a:ln w="0"/>
                <a:gradFill>
                  <a:gsLst>
                    <a:gs pos="21000">
                      <a:srgbClr val="53575C"/>
                    </a:gs>
                    <a:gs pos="88000">
                      <a:srgbClr val="C5C7CA"/>
                    </a:gs>
                  </a:gsLst>
                  <a:lin ang="5400000"/>
                </a:gradFill>
                <a:effectLst>
                  <a:outerShdw blurRad="50800" dist="50800" dir="5400000" sx="89000" sy="89000" algn="ctr" rotWithShape="0">
                    <a:srgbClr val="000000">
                      <a:alpha val="43137"/>
                    </a:srgbClr>
                  </a:outerShdw>
                </a:effectLst>
                <a:latin typeface="Times New Roman"/>
                <a:ea typeface="Oswald"/>
                <a:cs typeface="Oswald"/>
                <a:sym typeface="Oswald"/>
              </a:rPr>
              <a:t>PACKAGES</a:t>
            </a:r>
            <a:endParaRPr lang="en-AU" sz="4000" b="0" i="1" cap="none" spc="0">
              <a:ln w="0"/>
              <a:gradFill>
                <a:gsLst>
                  <a:gs pos="21000">
                    <a:srgbClr val="53575C"/>
                  </a:gs>
                  <a:gs pos="88000">
                    <a:srgbClr val="C5C7CA"/>
                  </a:gs>
                </a:gsLst>
                <a:lin ang="5400000"/>
              </a:gradFill>
              <a:effectLst>
                <a:outerShdw blurRad="50800" dist="50800" dir="5400000" sx="89000" sy="89000" algn="ctr" rotWithShape="0">
                  <a:srgbClr val="000000">
                    <a:alpha val="43137"/>
                  </a:srgbClr>
                </a:outerShdw>
              </a:effectLst>
              <a:latin typeface="Times New Roman"/>
              <a:cs typeface="Times New Roman"/>
            </a:endParaRPr>
          </a:p>
        </p:txBody>
      </p:sp>
    </p:spTree>
    <p:extLst>
      <p:ext uri="{BB962C8B-B14F-4D97-AF65-F5344CB8AC3E}">
        <p14:creationId xmlns:p14="http://schemas.microsoft.com/office/powerpoint/2010/main" val="186640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8FF2AA-489B-82B9-215B-8BC072772702}"/>
              </a:ext>
            </a:extLst>
          </p:cNvPr>
          <p:cNvSpPr>
            <a:spLocks noGrp="1"/>
          </p:cNvSpPr>
          <p:nvPr>
            <p:ph type="title"/>
          </p:nvPr>
        </p:nvSpPr>
        <p:spPr/>
        <p:txBody>
          <a:bodyPr/>
          <a:lstStyle/>
          <a:p>
            <a:pPr algn="ctr"/>
            <a:r>
              <a:rPr lang="en-US"/>
              <a:t>AGENDA</a:t>
            </a:r>
          </a:p>
        </p:txBody>
      </p:sp>
      <p:sp>
        <p:nvSpPr>
          <p:cNvPr id="3" name="Content Placeholder 2">
            <a:extLst>
              <a:ext uri="{FF2B5EF4-FFF2-40B4-BE49-F238E27FC236}">
                <a16:creationId xmlns:a16="http://schemas.microsoft.com/office/drawing/2014/main" xmlns="" id="{96843069-C120-A3E7-01CD-4DCA987514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xmlns="" id="{1D1B5D87-D28A-FE3C-156C-31B51E6A6DF7}"/>
              </a:ext>
            </a:extLst>
          </p:cNvPr>
          <p:cNvSpPr/>
          <p:nvPr/>
        </p:nvSpPr>
        <p:spPr>
          <a:xfrm>
            <a:off x="674254" y="1493983"/>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Problem</a:t>
            </a:r>
          </a:p>
        </p:txBody>
      </p:sp>
      <p:sp>
        <p:nvSpPr>
          <p:cNvPr id="5" name="Rectangle 4">
            <a:extLst>
              <a:ext uri="{FF2B5EF4-FFF2-40B4-BE49-F238E27FC236}">
                <a16:creationId xmlns:a16="http://schemas.microsoft.com/office/drawing/2014/main" xmlns="" id="{63A08F9D-728C-5163-D23E-40704C5E33AC}"/>
              </a:ext>
            </a:extLst>
          </p:cNvPr>
          <p:cNvSpPr/>
          <p:nvPr/>
        </p:nvSpPr>
        <p:spPr>
          <a:xfrm>
            <a:off x="3987799" y="1493983"/>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6" name="Rectangle 5">
            <a:extLst>
              <a:ext uri="{FF2B5EF4-FFF2-40B4-BE49-F238E27FC236}">
                <a16:creationId xmlns:a16="http://schemas.microsoft.com/office/drawing/2014/main" xmlns="" id="{D8AF2306-B1C5-E1A0-95B8-50B1887BEB21}"/>
              </a:ext>
            </a:extLst>
          </p:cNvPr>
          <p:cNvSpPr/>
          <p:nvPr/>
        </p:nvSpPr>
        <p:spPr>
          <a:xfrm>
            <a:off x="7451435" y="1493983"/>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CE5CF94C-D788-3EF9-6FCB-574859BB2F8B}"/>
              </a:ext>
            </a:extLst>
          </p:cNvPr>
          <p:cNvSpPr/>
          <p:nvPr/>
        </p:nvSpPr>
        <p:spPr>
          <a:xfrm>
            <a:off x="1967344" y="3676074"/>
            <a:ext cx="2920999" cy="1512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315DE932-3D0F-EAE2-20E3-C44EAC694804}"/>
              </a:ext>
            </a:extLst>
          </p:cNvPr>
          <p:cNvSpPr/>
          <p:nvPr/>
        </p:nvSpPr>
        <p:spPr>
          <a:xfrm>
            <a:off x="5892799" y="3676074"/>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xmlns="" id="{2E559260-D72A-E0D9-D627-C0E00E0CD9E0}"/>
              </a:ext>
            </a:extLst>
          </p:cNvPr>
          <p:cNvSpPr txBox="1"/>
          <p:nvPr/>
        </p:nvSpPr>
        <p:spPr>
          <a:xfrm>
            <a:off x="4435764" y="2022764"/>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Architecture</a:t>
            </a:r>
            <a:endParaRPr lang="en-US" sz="2400"/>
          </a:p>
        </p:txBody>
      </p:sp>
      <p:sp>
        <p:nvSpPr>
          <p:cNvPr id="10" name="TextBox 9">
            <a:extLst>
              <a:ext uri="{FF2B5EF4-FFF2-40B4-BE49-F238E27FC236}">
                <a16:creationId xmlns:a16="http://schemas.microsoft.com/office/drawing/2014/main" xmlns="" id="{D4C289FA-EB5A-12A2-299C-F2448E2F600C}"/>
              </a:ext>
            </a:extLst>
          </p:cNvPr>
          <p:cNvSpPr txBox="1"/>
          <p:nvPr/>
        </p:nvSpPr>
        <p:spPr>
          <a:xfrm>
            <a:off x="8418946" y="2022764"/>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Data</a:t>
            </a:r>
            <a:endParaRPr lang="en-US" sz="2400"/>
          </a:p>
        </p:txBody>
      </p:sp>
      <p:sp>
        <p:nvSpPr>
          <p:cNvPr id="11" name="TextBox 10">
            <a:extLst>
              <a:ext uri="{FF2B5EF4-FFF2-40B4-BE49-F238E27FC236}">
                <a16:creationId xmlns:a16="http://schemas.microsoft.com/office/drawing/2014/main" xmlns="" id="{7B501D71-EC0F-7BB8-FF8B-8F70F52C12C9}"/>
              </a:ext>
            </a:extLst>
          </p:cNvPr>
          <p:cNvSpPr txBox="1"/>
          <p:nvPr/>
        </p:nvSpPr>
        <p:spPr>
          <a:xfrm>
            <a:off x="2242127" y="4285672"/>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Model Building</a:t>
            </a:r>
          </a:p>
        </p:txBody>
      </p:sp>
      <p:sp>
        <p:nvSpPr>
          <p:cNvPr id="12" name="TextBox 11">
            <a:extLst>
              <a:ext uri="{FF2B5EF4-FFF2-40B4-BE49-F238E27FC236}">
                <a16:creationId xmlns:a16="http://schemas.microsoft.com/office/drawing/2014/main" xmlns="" id="{EF80461F-E114-613A-5F5B-EB7C49379A81}"/>
              </a:ext>
            </a:extLst>
          </p:cNvPr>
          <p:cNvSpPr txBox="1"/>
          <p:nvPr/>
        </p:nvSpPr>
        <p:spPr>
          <a:xfrm>
            <a:off x="6502400" y="4204854"/>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Conclusion</a:t>
            </a:r>
          </a:p>
        </p:txBody>
      </p:sp>
    </p:spTree>
    <p:extLst>
      <p:ext uri="{BB962C8B-B14F-4D97-AF65-F5344CB8AC3E}">
        <p14:creationId xmlns:p14="http://schemas.microsoft.com/office/powerpoint/2010/main" val="322127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E059C7-A522-A926-FAD1-7FBACB6CC7CE}"/>
              </a:ext>
            </a:extLst>
          </p:cNvPr>
          <p:cNvSpPr>
            <a:spLocks noGrp="1"/>
          </p:cNvSpPr>
          <p:nvPr>
            <p:ph type="title"/>
          </p:nvPr>
        </p:nvSpPr>
        <p:spPr/>
        <p:txBody>
          <a:bodyPr/>
          <a:lstStyle/>
          <a:p>
            <a:r>
              <a:rPr lang="en-US">
                <a:latin typeface="Times New Roman"/>
                <a:cs typeface="Times New Roman"/>
              </a:rPr>
              <a:t>Data Model – FCN-08</a:t>
            </a:r>
          </a:p>
        </p:txBody>
      </p:sp>
      <p:pic>
        <p:nvPicPr>
          <p:cNvPr id="4" name="Picture 4" descr="Text&#10;&#10;Description automatically generated">
            <a:extLst>
              <a:ext uri="{FF2B5EF4-FFF2-40B4-BE49-F238E27FC236}">
                <a16:creationId xmlns:a16="http://schemas.microsoft.com/office/drawing/2014/main" xmlns="" id="{A8FA72A9-5702-7039-4D73-3358F6284FD1}"/>
              </a:ext>
            </a:extLst>
          </p:cNvPr>
          <p:cNvPicPr>
            <a:picLocks noGrp="1" noChangeAspect="1"/>
          </p:cNvPicPr>
          <p:nvPr>
            <p:ph idx="1"/>
          </p:nvPr>
        </p:nvPicPr>
        <p:blipFill>
          <a:blip r:embed="rId2"/>
          <a:stretch>
            <a:fillRect/>
          </a:stretch>
        </p:blipFill>
        <p:spPr>
          <a:xfrm>
            <a:off x="677334" y="2596395"/>
            <a:ext cx="9732479" cy="3397348"/>
          </a:xfrm>
        </p:spPr>
      </p:pic>
    </p:spTree>
    <p:extLst>
      <p:ext uri="{BB962C8B-B14F-4D97-AF65-F5344CB8AC3E}">
        <p14:creationId xmlns:p14="http://schemas.microsoft.com/office/powerpoint/2010/main" val="3480324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xmlns=""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xmlns=""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xmlns=""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xmlns=""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80027EA1-1D5E-5F29-9B42-96130A83B947}"/>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UNET</a:t>
            </a:r>
          </a:p>
        </p:txBody>
      </p:sp>
      <p:sp>
        <p:nvSpPr>
          <p:cNvPr id="26" name="Freeform: Shape 25">
            <a:extLst>
              <a:ext uri="{FF2B5EF4-FFF2-40B4-BE49-F238E27FC236}">
                <a16:creationId xmlns:a16="http://schemas.microsoft.com/office/drawing/2014/main" xmlns="" id="{142BFA2A-77A0-4F60-A32A-685681C848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2" descr="A picture containing diagram&#10;&#10;Description automatically generated">
            <a:extLst>
              <a:ext uri="{FF2B5EF4-FFF2-40B4-BE49-F238E27FC236}">
                <a16:creationId xmlns:a16="http://schemas.microsoft.com/office/drawing/2014/main" xmlns="" id="{B888EDB6-D295-49C3-17B8-A6CA23638B16}"/>
              </a:ext>
            </a:extLst>
          </p:cNvPr>
          <p:cNvPicPr>
            <a:picLocks noGrp="1" noChangeAspect="1"/>
          </p:cNvPicPr>
          <p:nvPr>
            <p:ph idx="1"/>
          </p:nvPr>
        </p:nvPicPr>
        <p:blipFill>
          <a:blip r:embed="rId2"/>
          <a:stretch>
            <a:fillRect/>
          </a:stretch>
        </p:blipFill>
        <p:spPr>
          <a:xfrm>
            <a:off x="4112250" y="1484853"/>
            <a:ext cx="7880345" cy="3880773"/>
          </a:xfrm>
        </p:spPr>
      </p:pic>
    </p:spTree>
    <p:extLst>
      <p:ext uri="{BB962C8B-B14F-4D97-AF65-F5344CB8AC3E}">
        <p14:creationId xmlns:p14="http://schemas.microsoft.com/office/powerpoint/2010/main" val="186625585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1A4003-75C6-4AA5-1B0A-8D306BDDBD5E}"/>
              </a:ext>
            </a:extLst>
          </p:cNvPr>
          <p:cNvSpPr>
            <a:spLocks noGrp="1"/>
          </p:cNvSpPr>
          <p:nvPr>
            <p:ph type="title"/>
          </p:nvPr>
        </p:nvSpPr>
        <p:spPr/>
        <p:txBody>
          <a:bodyPr/>
          <a:lstStyle/>
          <a:p>
            <a:r>
              <a:rPr lang="en-US"/>
              <a:t>U-Net Encoder Layer Block</a:t>
            </a:r>
          </a:p>
        </p:txBody>
      </p:sp>
      <p:pic>
        <p:nvPicPr>
          <p:cNvPr id="4" name="Picture 4" descr="Graphical user interface, text, application, email&#10;&#10;Description automatically generated">
            <a:extLst>
              <a:ext uri="{FF2B5EF4-FFF2-40B4-BE49-F238E27FC236}">
                <a16:creationId xmlns:a16="http://schemas.microsoft.com/office/drawing/2014/main" xmlns="" id="{F4000FF8-2B1C-1165-9D0F-61BF26B16BDA}"/>
              </a:ext>
            </a:extLst>
          </p:cNvPr>
          <p:cNvPicPr>
            <a:picLocks noGrp="1" noChangeAspect="1"/>
          </p:cNvPicPr>
          <p:nvPr>
            <p:ph idx="1"/>
          </p:nvPr>
        </p:nvPicPr>
        <p:blipFill>
          <a:blip r:embed="rId2"/>
          <a:stretch>
            <a:fillRect/>
          </a:stretch>
        </p:blipFill>
        <p:spPr>
          <a:xfrm>
            <a:off x="1463435" y="2160589"/>
            <a:ext cx="7829598" cy="4326471"/>
          </a:xfrm>
        </p:spPr>
      </p:pic>
    </p:spTree>
    <p:extLst>
      <p:ext uri="{BB962C8B-B14F-4D97-AF65-F5344CB8AC3E}">
        <p14:creationId xmlns:p14="http://schemas.microsoft.com/office/powerpoint/2010/main" val="169507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054709-C7BA-8F53-9452-A9E2DC522D56}"/>
              </a:ext>
            </a:extLst>
          </p:cNvPr>
          <p:cNvSpPr>
            <a:spLocks noGrp="1"/>
          </p:cNvSpPr>
          <p:nvPr>
            <p:ph type="title"/>
          </p:nvPr>
        </p:nvSpPr>
        <p:spPr/>
        <p:txBody>
          <a:bodyPr/>
          <a:lstStyle/>
          <a:p>
            <a:r>
              <a:rPr lang="en-US">
                <a:ea typeface="+mj-lt"/>
                <a:cs typeface="+mj-lt"/>
              </a:rPr>
              <a:t>U-Net Decoder Layer Block</a:t>
            </a:r>
          </a:p>
          <a:p>
            <a:endParaRPr lang="en-US"/>
          </a:p>
        </p:txBody>
      </p:sp>
      <p:pic>
        <p:nvPicPr>
          <p:cNvPr id="4" name="Picture 4" descr="Text, letter&#10;&#10;Description automatically generated">
            <a:extLst>
              <a:ext uri="{FF2B5EF4-FFF2-40B4-BE49-F238E27FC236}">
                <a16:creationId xmlns:a16="http://schemas.microsoft.com/office/drawing/2014/main" xmlns="" id="{3E2DA7DF-CCA2-0961-93E0-A5F9E9E525F3}"/>
              </a:ext>
            </a:extLst>
          </p:cNvPr>
          <p:cNvPicPr>
            <a:picLocks noGrp="1" noChangeAspect="1"/>
          </p:cNvPicPr>
          <p:nvPr>
            <p:ph idx="1"/>
          </p:nvPr>
        </p:nvPicPr>
        <p:blipFill>
          <a:blip r:embed="rId2"/>
          <a:stretch>
            <a:fillRect/>
          </a:stretch>
        </p:blipFill>
        <p:spPr>
          <a:xfrm>
            <a:off x="1638145" y="1930265"/>
            <a:ext cx="7638330" cy="4327044"/>
          </a:xfrm>
        </p:spPr>
      </p:pic>
    </p:spTree>
    <p:extLst>
      <p:ext uri="{BB962C8B-B14F-4D97-AF65-F5344CB8AC3E}">
        <p14:creationId xmlns:p14="http://schemas.microsoft.com/office/powerpoint/2010/main" val="52018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0532D-37F1-4C33-1E4D-1ECB13D1232F}"/>
              </a:ext>
            </a:extLst>
          </p:cNvPr>
          <p:cNvSpPr>
            <a:spLocks noGrp="1"/>
          </p:cNvSpPr>
          <p:nvPr>
            <p:ph type="title"/>
          </p:nvPr>
        </p:nvSpPr>
        <p:spPr/>
        <p:txBody>
          <a:bodyPr/>
          <a:lstStyle/>
          <a:p>
            <a:r>
              <a:rPr lang="en-US"/>
              <a:t>Defining model</a:t>
            </a:r>
          </a:p>
        </p:txBody>
      </p:sp>
      <p:pic>
        <p:nvPicPr>
          <p:cNvPr id="19" name="Picture 19" descr="Graphical user interface, text&#10;&#10;Description automatically generated">
            <a:extLst>
              <a:ext uri="{FF2B5EF4-FFF2-40B4-BE49-F238E27FC236}">
                <a16:creationId xmlns:a16="http://schemas.microsoft.com/office/drawing/2014/main" xmlns="" id="{E4881C17-6615-2F9C-9D2C-F85CD3AEEB7D}"/>
              </a:ext>
            </a:extLst>
          </p:cNvPr>
          <p:cNvPicPr>
            <a:picLocks noGrp="1" noChangeAspect="1"/>
          </p:cNvPicPr>
          <p:nvPr>
            <p:ph idx="1"/>
          </p:nvPr>
        </p:nvPicPr>
        <p:blipFill>
          <a:blip r:embed="rId3"/>
          <a:stretch>
            <a:fillRect/>
          </a:stretch>
        </p:blipFill>
        <p:spPr>
          <a:xfrm>
            <a:off x="1823073" y="1552140"/>
            <a:ext cx="6305190" cy="4292540"/>
          </a:xfrm>
        </p:spPr>
      </p:pic>
    </p:spTree>
    <p:extLst>
      <p:ext uri="{BB962C8B-B14F-4D97-AF65-F5344CB8AC3E}">
        <p14:creationId xmlns:p14="http://schemas.microsoft.com/office/powerpoint/2010/main" val="3844236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AB00B7-1025-78DE-A8F2-4171B9014FCB}"/>
              </a:ext>
            </a:extLst>
          </p:cNvPr>
          <p:cNvSpPr>
            <a:spLocks noGrp="1"/>
          </p:cNvSpPr>
          <p:nvPr>
            <p:ph type="title"/>
          </p:nvPr>
        </p:nvSpPr>
        <p:spPr/>
        <p:txBody>
          <a:bodyPr/>
          <a:lstStyle/>
          <a:p>
            <a:r>
              <a:rPr lang="en-US"/>
              <a:t>Results</a:t>
            </a:r>
          </a:p>
        </p:txBody>
      </p:sp>
      <p:pic>
        <p:nvPicPr>
          <p:cNvPr id="4" name="Picture 4">
            <a:extLst>
              <a:ext uri="{FF2B5EF4-FFF2-40B4-BE49-F238E27FC236}">
                <a16:creationId xmlns:a16="http://schemas.microsoft.com/office/drawing/2014/main" xmlns="" id="{1E62C26F-0FBE-160B-EC7C-D5C4028B4EAD}"/>
              </a:ext>
            </a:extLst>
          </p:cNvPr>
          <p:cNvPicPr>
            <a:picLocks noGrp="1" noChangeAspect="1"/>
          </p:cNvPicPr>
          <p:nvPr>
            <p:ph idx="1"/>
          </p:nvPr>
        </p:nvPicPr>
        <p:blipFill>
          <a:blip r:embed="rId2"/>
          <a:stretch>
            <a:fillRect/>
          </a:stretch>
        </p:blipFill>
        <p:spPr>
          <a:xfrm>
            <a:off x="681061" y="1748301"/>
            <a:ext cx="10515779" cy="2376217"/>
          </a:xfrm>
        </p:spPr>
      </p:pic>
    </p:spTree>
    <p:extLst>
      <p:ext uri="{BB962C8B-B14F-4D97-AF65-F5344CB8AC3E}">
        <p14:creationId xmlns:p14="http://schemas.microsoft.com/office/powerpoint/2010/main" val="2466183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E5938C-AE1C-F926-0846-329ACA7D09E1}"/>
              </a:ext>
            </a:extLst>
          </p:cNvPr>
          <p:cNvSpPr>
            <a:spLocks noGrp="1"/>
          </p:cNvSpPr>
          <p:nvPr>
            <p:ph type="title"/>
          </p:nvPr>
        </p:nvSpPr>
        <p:spPr>
          <a:xfrm>
            <a:off x="677334" y="609600"/>
            <a:ext cx="8596668" cy="1320800"/>
          </a:xfrm>
        </p:spPr>
        <p:txBody>
          <a:bodyPr anchor="t">
            <a:normAutofit/>
          </a:bodyPr>
          <a:lstStyle/>
          <a:p>
            <a:r>
              <a:rPr lang="en-US"/>
              <a:t>Evaluation Process on Test data</a:t>
            </a:r>
          </a:p>
        </p:txBody>
      </p:sp>
      <p:sp>
        <p:nvSpPr>
          <p:cNvPr id="3" name="Content Placeholder 2">
            <a:extLst>
              <a:ext uri="{FF2B5EF4-FFF2-40B4-BE49-F238E27FC236}">
                <a16:creationId xmlns:a16="http://schemas.microsoft.com/office/drawing/2014/main" xmlns="" id="{772D5277-4848-C522-6E44-1DFF37AA63F4}"/>
              </a:ext>
            </a:extLst>
          </p:cNvPr>
          <p:cNvSpPr>
            <a:spLocks noGrp="1"/>
          </p:cNvSpPr>
          <p:nvPr>
            <p:ph idx="1"/>
          </p:nvPr>
        </p:nvSpPr>
        <p:spPr>
          <a:xfrm>
            <a:off x="6336287" y="2160589"/>
            <a:ext cx="2934714" cy="3880773"/>
          </a:xfrm>
        </p:spPr>
        <p:txBody>
          <a:bodyPr vert="horz" lIns="91440" tIns="45720" rIns="91440" bIns="45720" rtlCol="0">
            <a:normAutofit/>
          </a:bodyPr>
          <a:lstStyle/>
          <a:p>
            <a:endParaRPr lang="en-US"/>
          </a:p>
          <a:p>
            <a:endParaRPr lang="en-US"/>
          </a:p>
        </p:txBody>
      </p:sp>
      <p:pic>
        <p:nvPicPr>
          <p:cNvPr id="7" name="Picture 7" descr="Text&#10;&#10;Description automatically generated">
            <a:extLst>
              <a:ext uri="{FF2B5EF4-FFF2-40B4-BE49-F238E27FC236}">
                <a16:creationId xmlns:a16="http://schemas.microsoft.com/office/drawing/2014/main" xmlns="" id="{0EC05432-CE2B-4F48-F196-8DA53F48C001}"/>
              </a:ext>
            </a:extLst>
          </p:cNvPr>
          <p:cNvPicPr>
            <a:picLocks noChangeAspect="1"/>
          </p:cNvPicPr>
          <p:nvPr/>
        </p:nvPicPr>
        <p:blipFill rotWithShape="1">
          <a:blip r:embed="rId2"/>
          <a:srcRect t="6025" r="-5" b="2661"/>
          <a:stretch/>
        </p:blipFill>
        <p:spPr>
          <a:xfrm>
            <a:off x="677334" y="2159331"/>
            <a:ext cx="5423429" cy="3882362"/>
          </a:xfrm>
          <a:prstGeom prst="rect">
            <a:avLst/>
          </a:prstGeom>
        </p:spPr>
      </p:pic>
      <p:pic>
        <p:nvPicPr>
          <p:cNvPr id="8" name="Picture 8" descr="Text&#10;&#10;Description automatically generated">
            <a:extLst>
              <a:ext uri="{FF2B5EF4-FFF2-40B4-BE49-F238E27FC236}">
                <a16:creationId xmlns:a16="http://schemas.microsoft.com/office/drawing/2014/main" xmlns="" id="{4BFA5FD9-8D67-9441-E820-9C1AE2DF08AF}"/>
              </a:ext>
            </a:extLst>
          </p:cNvPr>
          <p:cNvPicPr>
            <a:picLocks noChangeAspect="1"/>
          </p:cNvPicPr>
          <p:nvPr/>
        </p:nvPicPr>
        <p:blipFill>
          <a:blip r:embed="rId3"/>
          <a:stretch>
            <a:fillRect/>
          </a:stretch>
        </p:blipFill>
        <p:spPr>
          <a:xfrm>
            <a:off x="6574971" y="3252733"/>
            <a:ext cx="4321628" cy="1295962"/>
          </a:xfrm>
          <a:prstGeom prst="rect">
            <a:avLst/>
          </a:prstGeom>
        </p:spPr>
      </p:pic>
    </p:spTree>
    <p:extLst>
      <p:ext uri="{BB962C8B-B14F-4D97-AF65-F5344CB8AC3E}">
        <p14:creationId xmlns:p14="http://schemas.microsoft.com/office/powerpoint/2010/main" val="544172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E5938C-AE1C-F926-0846-329ACA7D09E1}"/>
              </a:ext>
            </a:extLst>
          </p:cNvPr>
          <p:cNvSpPr>
            <a:spLocks noGrp="1"/>
          </p:cNvSpPr>
          <p:nvPr>
            <p:ph type="title"/>
          </p:nvPr>
        </p:nvSpPr>
        <p:spPr>
          <a:xfrm>
            <a:off x="2186099" y="609600"/>
            <a:ext cx="7087903" cy="1320800"/>
          </a:xfrm>
        </p:spPr>
        <p:txBody>
          <a:bodyPr>
            <a:normAutofit/>
          </a:bodyPr>
          <a:lstStyle/>
          <a:p>
            <a:r>
              <a:rPr lang="en-US"/>
              <a:t>Evaluation Process on Test data</a:t>
            </a:r>
          </a:p>
        </p:txBody>
      </p:sp>
      <p:pic>
        <p:nvPicPr>
          <p:cNvPr id="5" name="Picture 5">
            <a:extLst>
              <a:ext uri="{FF2B5EF4-FFF2-40B4-BE49-F238E27FC236}">
                <a16:creationId xmlns:a16="http://schemas.microsoft.com/office/drawing/2014/main" xmlns="" id="{2B5D5B3E-2364-A8D6-0B14-B9385CA7FD67}"/>
              </a:ext>
            </a:extLst>
          </p:cNvPr>
          <p:cNvPicPr>
            <a:picLocks noChangeAspect="1"/>
          </p:cNvPicPr>
          <p:nvPr/>
        </p:nvPicPr>
        <p:blipFill rotWithShape="1">
          <a:blip r:embed="rId2"/>
          <a:srcRect l="12575"/>
          <a:stretch/>
        </p:blipFill>
        <p:spPr>
          <a:xfrm>
            <a:off x="6174619" y="2547065"/>
            <a:ext cx="3150527" cy="1774817"/>
          </a:xfrm>
          <a:prstGeom prst="rect">
            <a:avLst/>
          </a:prstGeom>
        </p:spPr>
      </p:pic>
      <p:sp>
        <p:nvSpPr>
          <p:cNvPr id="3" name="Content Placeholder 2">
            <a:extLst>
              <a:ext uri="{FF2B5EF4-FFF2-40B4-BE49-F238E27FC236}">
                <a16:creationId xmlns:a16="http://schemas.microsoft.com/office/drawing/2014/main" xmlns="" id="{772D5277-4848-C522-6E44-1DFF37AA63F4}"/>
              </a:ext>
            </a:extLst>
          </p:cNvPr>
          <p:cNvSpPr>
            <a:spLocks noGrp="1"/>
          </p:cNvSpPr>
          <p:nvPr>
            <p:ph idx="1"/>
          </p:nvPr>
        </p:nvSpPr>
        <p:spPr>
          <a:xfrm>
            <a:off x="4056462" y="2160589"/>
            <a:ext cx="5217539" cy="3880773"/>
          </a:xfrm>
        </p:spPr>
        <p:txBody>
          <a:bodyPr vert="horz" lIns="91440" tIns="45720" rIns="91440" bIns="45720" rtlCol="0">
            <a:normAutofit/>
          </a:bodyPr>
          <a:lstStyle/>
          <a:p>
            <a:endParaRPr lang="en-US"/>
          </a:p>
          <a:p>
            <a:endParaRPr lang="en-US"/>
          </a:p>
        </p:txBody>
      </p:sp>
      <p:pic>
        <p:nvPicPr>
          <p:cNvPr id="4" name="Picture 4" descr="Text&#10;&#10;Description automatically generated">
            <a:extLst>
              <a:ext uri="{FF2B5EF4-FFF2-40B4-BE49-F238E27FC236}">
                <a16:creationId xmlns:a16="http://schemas.microsoft.com/office/drawing/2014/main" xmlns="" id="{718BB2C6-BDF2-D470-98A5-717370CFB9C9}"/>
              </a:ext>
            </a:extLst>
          </p:cNvPr>
          <p:cNvPicPr>
            <a:picLocks noChangeAspect="1"/>
          </p:cNvPicPr>
          <p:nvPr/>
        </p:nvPicPr>
        <p:blipFill rotWithShape="1">
          <a:blip r:embed="rId3"/>
          <a:srcRect l="4076" r="4604" b="4"/>
          <a:stretch/>
        </p:blipFill>
        <p:spPr>
          <a:xfrm>
            <a:off x="559406" y="1563120"/>
            <a:ext cx="5028311" cy="4122570"/>
          </a:xfrm>
          <a:prstGeom prst="rect">
            <a:avLst/>
          </a:prstGeom>
        </p:spPr>
      </p:pic>
    </p:spTree>
    <p:extLst>
      <p:ext uri="{BB962C8B-B14F-4D97-AF65-F5344CB8AC3E}">
        <p14:creationId xmlns:p14="http://schemas.microsoft.com/office/powerpoint/2010/main" val="273363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8FF2AA-489B-82B9-215B-8BC072772702}"/>
              </a:ext>
            </a:extLst>
          </p:cNvPr>
          <p:cNvSpPr>
            <a:spLocks noGrp="1"/>
          </p:cNvSpPr>
          <p:nvPr>
            <p:ph type="title"/>
          </p:nvPr>
        </p:nvSpPr>
        <p:spPr/>
        <p:txBody>
          <a:bodyPr/>
          <a:lstStyle/>
          <a:p>
            <a:pPr algn="ctr"/>
            <a:r>
              <a:rPr lang="en-US"/>
              <a:t>AGENDA</a:t>
            </a:r>
          </a:p>
        </p:txBody>
      </p:sp>
      <p:sp>
        <p:nvSpPr>
          <p:cNvPr id="3" name="Content Placeholder 2">
            <a:extLst>
              <a:ext uri="{FF2B5EF4-FFF2-40B4-BE49-F238E27FC236}">
                <a16:creationId xmlns:a16="http://schemas.microsoft.com/office/drawing/2014/main" xmlns="" id="{96843069-C120-A3E7-01CD-4DCA987514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xmlns="" id="{1D1B5D87-D28A-FE3C-156C-31B51E6A6DF7}"/>
              </a:ext>
            </a:extLst>
          </p:cNvPr>
          <p:cNvSpPr/>
          <p:nvPr/>
        </p:nvSpPr>
        <p:spPr>
          <a:xfrm>
            <a:off x="674254" y="1493983"/>
            <a:ext cx="2920999" cy="1512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Problem</a:t>
            </a:r>
          </a:p>
        </p:txBody>
      </p:sp>
      <p:sp>
        <p:nvSpPr>
          <p:cNvPr id="5" name="Rectangle 4">
            <a:extLst>
              <a:ext uri="{FF2B5EF4-FFF2-40B4-BE49-F238E27FC236}">
                <a16:creationId xmlns:a16="http://schemas.microsoft.com/office/drawing/2014/main" xmlns="" id="{63A08F9D-728C-5163-D23E-40704C5E33AC}"/>
              </a:ext>
            </a:extLst>
          </p:cNvPr>
          <p:cNvSpPr/>
          <p:nvPr/>
        </p:nvSpPr>
        <p:spPr>
          <a:xfrm>
            <a:off x="3987799" y="1493983"/>
            <a:ext cx="2920999" cy="1512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D8AF2306-B1C5-E1A0-95B8-50B1887BEB21}"/>
              </a:ext>
            </a:extLst>
          </p:cNvPr>
          <p:cNvSpPr/>
          <p:nvPr/>
        </p:nvSpPr>
        <p:spPr>
          <a:xfrm>
            <a:off x="7451435" y="1493983"/>
            <a:ext cx="2920999" cy="1512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CE5CF94C-D788-3EF9-6FCB-574859BB2F8B}"/>
              </a:ext>
            </a:extLst>
          </p:cNvPr>
          <p:cNvSpPr/>
          <p:nvPr/>
        </p:nvSpPr>
        <p:spPr>
          <a:xfrm>
            <a:off x="1967344" y="3676074"/>
            <a:ext cx="2920999" cy="1512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315DE932-3D0F-EAE2-20E3-C44EAC694804}"/>
              </a:ext>
            </a:extLst>
          </p:cNvPr>
          <p:cNvSpPr/>
          <p:nvPr/>
        </p:nvSpPr>
        <p:spPr>
          <a:xfrm>
            <a:off x="5892799" y="3676074"/>
            <a:ext cx="2920999" cy="1512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xmlns="" id="{2E559260-D72A-E0D9-D627-C0E00E0CD9E0}"/>
              </a:ext>
            </a:extLst>
          </p:cNvPr>
          <p:cNvSpPr txBox="1"/>
          <p:nvPr/>
        </p:nvSpPr>
        <p:spPr>
          <a:xfrm>
            <a:off x="4435764" y="2022764"/>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Architecture</a:t>
            </a:r>
            <a:endParaRPr lang="en-US" sz="2400"/>
          </a:p>
        </p:txBody>
      </p:sp>
      <p:sp>
        <p:nvSpPr>
          <p:cNvPr id="10" name="TextBox 9">
            <a:extLst>
              <a:ext uri="{FF2B5EF4-FFF2-40B4-BE49-F238E27FC236}">
                <a16:creationId xmlns:a16="http://schemas.microsoft.com/office/drawing/2014/main" xmlns="" id="{D4C289FA-EB5A-12A2-299C-F2448E2F600C}"/>
              </a:ext>
            </a:extLst>
          </p:cNvPr>
          <p:cNvSpPr txBox="1"/>
          <p:nvPr/>
        </p:nvSpPr>
        <p:spPr>
          <a:xfrm>
            <a:off x="8418946" y="2022764"/>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Data</a:t>
            </a:r>
            <a:endParaRPr lang="en-US" sz="2400"/>
          </a:p>
        </p:txBody>
      </p:sp>
      <p:sp>
        <p:nvSpPr>
          <p:cNvPr id="11" name="TextBox 10">
            <a:extLst>
              <a:ext uri="{FF2B5EF4-FFF2-40B4-BE49-F238E27FC236}">
                <a16:creationId xmlns:a16="http://schemas.microsoft.com/office/drawing/2014/main" xmlns="" id="{7B501D71-EC0F-7BB8-FF8B-8F70F52C12C9}"/>
              </a:ext>
            </a:extLst>
          </p:cNvPr>
          <p:cNvSpPr txBox="1"/>
          <p:nvPr/>
        </p:nvSpPr>
        <p:spPr>
          <a:xfrm>
            <a:off x="2242127" y="4285672"/>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Model Building</a:t>
            </a:r>
          </a:p>
        </p:txBody>
      </p:sp>
      <p:sp>
        <p:nvSpPr>
          <p:cNvPr id="12" name="TextBox 11">
            <a:extLst>
              <a:ext uri="{FF2B5EF4-FFF2-40B4-BE49-F238E27FC236}">
                <a16:creationId xmlns:a16="http://schemas.microsoft.com/office/drawing/2014/main" xmlns="" id="{EF80461F-E114-613A-5F5B-EB7C49379A81}"/>
              </a:ext>
            </a:extLst>
          </p:cNvPr>
          <p:cNvSpPr txBox="1"/>
          <p:nvPr/>
        </p:nvSpPr>
        <p:spPr>
          <a:xfrm>
            <a:off x="6502400" y="4204854"/>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Conclusion</a:t>
            </a:r>
          </a:p>
        </p:txBody>
      </p:sp>
    </p:spTree>
    <p:extLst>
      <p:ext uri="{BB962C8B-B14F-4D97-AF65-F5344CB8AC3E}">
        <p14:creationId xmlns:p14="http://schemas.microsoft.com/office/powerpoint/2010/main" val="2129298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E5938C-AE1C-F926-0846-329ACA7D09E1}"/>
              </a:ext>
            </a:extLst>
          </p:cNvPr>
          <p:cNvSpPr>
            <a:spLocks noGrp="1"/>
          </p:cNvSpPr>
          <p:nvPr>
            <p:ph type="title"/>
          </p:nvPr>
        </p:nvSpPr>
        <p:spPr>
          <a:xfrm>
            <a:off x="677334" y="609600"/>
            <a:ext cx="8596668" cy="685801"/>
          </a:xfrm>
        </p:spPr>
        <p:txBody>
          <a:bodyPr/>
          <a:lstStyle/>
          <a:p>
            <a:r>
              <a:rPr lang="en-US">
                <a:ea typeface="+mj-lt"/>
                <a:cs typeface="+mj-lt"/>
              </a:rPr>
              <a:t>Model Performance</a:t>
            </a:r>
            <a:endParaRPr lang="en-US"/>
          </a:p>
        </p:txBody>
      </p:sp>
      <p:sp>
        <p:nvSpPr>
          <p:cNvPr id="3" name="Content Placeholder 2">
            <a:extLst>
              <a:ext uri="{FF2B5EF4-FFF2-40B4-BE49-F238E27FC236}">
                <a16:creationId xmlns:a16="http://schemas.microsoft.com/office/drawing/2014/main" xmlns="" id="{772D5277-4848-C522-6E44-1DFF37AA63F4}"/>
              </a:ext>
            </a:extLst>
          </p:cNvPr>
          <p:cNvSpPr>
            <a:spLocks noGrp="1"/>
          </p:cNvSpPr>
          <p:nvPr>
            <p:ph idx="1"/>
          </p:nvPr>
        </p:nvSpPr>
        <p:spPr>
          <a:xfrm>
            <a:off x="677334" y="1298803"/>
            <a:ext cx="8596668" cy="3880773"/>
          </a:xfrm>
        </p:spPr>
        <p:txBody>
          <a:bodyPr vert="horz" lIns="91440" tIns="45720" rIns="91440" bIns="45720" rtlCol="0" anchor="t">
            <a:normAutofit/>
          </a:bodyPr>
          <a:lstStyle/>
          <a:p>
            <a:endParaRPr lang="en-US"/>
          </a:p>
          <a:p>
            <a:endParaRPr lang="en-US"/>
          </a:p>
        </p:txBody>
      </p:sp>
      <p:pic>
        <p:nvPicPr>
          <p:cNvPr id="4" name="Picture 4" descr="Shape&#10;&#10;Description automatically generated">
            <a:extLst>
              <a:ext uri="{FF2B5EF4-FFF2-40B4-BE49-F238E27FC236}">
                <a16:creationId xmlns:a16="http://schemas.microsoft.com/office/drawing/2014/main" xmlns="" id="{25001E0D-AB75-4937-644C-2563D631BC60}"/>
              </a:ext>
            </a:extLst>
          </p:cNvPr>
          <p:cNvPicPr>
            <a:picLocks noChangeAspect="1"/>
          </p:cNvPicPr>
          <p:nvPr/>
        </p:nvPicPr>
        <p:blipFill>
          <a:blip r:embed="rId2"/>
          <a:stretch>
            <a:fillRect/>
          </a:stretch>
        </p:blipFill>
        <p:spPr>
          <a:xfrm>
            <a:off x="678543" y="1931410"/>
            <a:ext cx="4294415" cy="4210749"/>
          </a:xfrm>
          <a:prstGeom prst="rect">
            <a:avLst/>
          </a:prstGeom>
        </p:spPr>
      </p:pic>
      <p:pic>
        <p:nvPicPr>
          <p:cNvPr id="5" name="Picture 5" descr="Graphical user interface, shape&#10;&#10;Description automatically generated">
            <a:extLst>
              <a:ext uri="{FF2B5EF4-FFF2-40B4-BE49-F238E27FC236}">
                <a16:creationId xmlns:a16="http://schemas.microsoft.com/office/drawing/2014/main" xmlns="" id="{713892A9-0975-27FD-E5C5-85F417F73650}"/>
              </a:ext>
            </a:extLst>
          </p:cNvPr>
          <p:cNvPicPr>
            <a:picLocks noChangeAspect="1"/>
          </p:cNvPicPr>
          <p:nvPr/>
        </p:nvPicPr>
        <p:blipFill>
          <a:blip r:embed="rId3"/>
          <a:stretch>
            <a:fillRect/>
          </a:stretch>
        </p:blipFill>
        <p:spPr>
          <a:xfrm>
            <a:off x="5640615" y="1931637"/>
            <a:ext cx="4421414" cy="4210297"/>
          </a:xfrm>
          <a:prstGeom prst="rect">
            <a:avLst/>
          </a:prstGeom>
        </p:spPr>
      </p:pic>
    </p:spTree>
    <p:extLst>
      <p:ext uri="{BB962C8B-B14F-4D97-AF65-F5344CB8AC3E}">
        <p14:creationId xmlns:p14="http://schemas.microsoft.com/office/powerpoint/2010/main" val="1442418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E5938C-AE1C-F926-0846-329ACA7D09E1}"/>
              </a:ext>
            </a:extLst>
          </p:cNvPr>
          <p:cNvSpPr>
            <a:spLocks noGrp="1"/>
          </p:cNvSpPr>
          <p:nvPr>
            <p:ph type="title"/>
          </p:nvPr>
        </p:nvSpPr>
        <p:spPr/>
        <p:txBody>
          <a:bodyPr/>
          <a:lstStyle/>
          <a:p>
            <a:r>
              <a:rPr lang="en-US"/>
              <a:t>Model Performance</a:t>
            </a:r>
            <a:endParaRPr lang="en-US">
              <a:ea typeface="+mj-lt"/>
              <a:cs typeface="+mj-lt"/>
            </a:endParaRPr>
          </a:p>
          <a:p>
            <a:endParaRPr lang="en-US"/>
          </a:p>
        </p:txBody>
      </p:sp>
      <p:pic>
        <p:nvPicPr>
          <p:cNvPr id="6" name="Picture 6" descr="Shape, polygon&#10;&#10;Description automatically generated">
            <a:extLst>
              <a:ext uri="{FF2B5EF4-FFF2-40B4-BE49-F238E27FC236}">
                <a16:creationId xmlns:a16="http://schemas.microsoft.com/office/drawing/2014/main" xmlns="" id="{49B6849F-84BF-5134-21C7-96588C46AD35}"/>
              </a:ext>
            </a:extLst>
          </p:cNvPr>
          <p:cNvPicPr>
            <a:picLocks noChangeAspect="1"/>
          </p:cNvPicPr>
          <p:nvPr/>
        </p:nvPicPr>
        <p:blipFill>
          <a:blip r:embed="rId2"/>
          <a:stretch>
            <a:fillRect/>
          </a:stretch>
        </p:blipFill>
        <p:spPr>
          <a:xfrm>
            <a:off x="3046186" y="1407592"/>
            <a:ext cx="4421414" cy="4913674"/>
          </a:xfrm>
          <a:prstGeom prst="rect">
            <a:avLst/>
          </a:prstGeom>
        </p:spPr>
      </p:pic>
    </p:spTree>
    <p:extLst>
      <p:ext uri="{BB962C8B-B14F-4D97-AF65-F5344CB8AC3E}">
        <p14:creationId xmlns:p14="http://schemas.microsoft.com/office/powerpoint/2010/main" val="2022315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8FF2AA-489B-82B9-215B-8BC072772702}"/>
              </a:ext>
            </a:extLst>
          </p:cNvPr>
          <p:cNvSpPr>
            <a:spLocks noGrp="1"/>
          </p:cNvSpPr>
          <p:nvPr>
            <p:ph type="title"/>
          </p:nvPr>
        </p:nvSpPr>
        <p:spPr/>
        <p:txBody>
          <a:bodyPr/>
          <a:lstStyle/>
          <a:p>
            <a:pPr algn="ctr"/>
            <a:r>
              <a:rPr lang="en-US"/>
              <a:t>AGENDA</a:t>
            </a:r>
          </a:p>
        </p:txBody>
      </p:sp>
      <p:sp>
        <p:nvSpPr>
          <p:cNvPr id="3" name="Content Placeholder 2">
            <a:extLst>
              <a:ext uri="{FF2B5EF4-FFF2-40B4-BE49-F238E27FC236}">
                <a16:creationId xmlns:a16="http://schemas.microsoft.com/office/drawing/2014/main" xmlns="" id="{96843069-C120-A3E7-01CD-4DCA987514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xmlns="" id="{1D1B5D87-D28A-FE3C-156C-31B51E6A6DF7}"/>
              </a:ext>
            </a:extLst>
          </p:cNvPr>
          <p:cNvSpPr/>
          <p:nvPr/>
        </p:nvSpPr>
        <p:spPr>
          <a:xfrm>
            <a:off x="674254" y="1493983"/>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Problem</a:t>
            </a:r>
          </a:p>
        </p:txBody>
      </p:sp>
      <p:sp>
        <p:nvSpPr>
          <p:cNvPr id="5" name="Rectangle 4">
            <a:extLst>
              <a:ext uri="{FF2B5EF4-FFF2-40B4-BE49-F238E27FC236}">
                <a16:creationId xmlns:a16="http://schemas.microsoft.com/office/drawing/2014/main" xmlns="" id="{63A08F9D-728C-5163-D23E-40704C5E33AC}"/>
              </a:ext>
            </a:extLst>
          </p:cNvPr>
          <p:cNvSpPr/>
          <p:nvPr/>
        </p:nvSpPr>
        <p:spPr>
          <a:xfrm>
            <a:off x="3987799" y="1493983"/>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6" name="Rectangle 5">
            <a:extLst>
              <a:ext uri="{FF2B5EF4-FFF2-40B4-BE49-F238E27FC236}">
                <a16:creationId xmlns:a16="http://schemas.microsoft.com/office/drawing/2014/main" xmlns="" id="{D8AF2306-B1C5-E1A0-95B8-50B1887BEB21}"/>
              </a:ext>
            </a:extLst>
          </p:cNvPr>
          <p:cNvSpPr/>
          <p:nvPr/>
        </p:nvSpPr>
        <p:spPr>
          <a:xfrm>
            <a:off x="7451435" y="1493983"/>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CE5CF94C-D788-3EF9-6FCB-574859BB2F8B}"/>
              </a:ext>
            </a:extLst>
          </p:cNvPr>
          <p:cNvSpPr/>
          <p:nvPr/>
        </p:nvSpPr>
        <p:spPr>
          <a:xfrm>
            <a:off x="1967344" y="3676074"/>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315DE932-3D0F-EAE2-20E3-C44EAC694804}"/>
              </a:ext>
            </a:extLst>
          </p:cNvPr>
          <p:cNvSpPr/>
          <p:nvPr/>
        </p:nvSpPr>
        <p:spPr>
          <a:xfrm>
            <a:off x="5892799" y="3676074"/>
            <a:ext cx="2920999" cy="1512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xmlns="" id="{2E559260-D72A-E0D9-D627-C0E00E0CD9E0}"/>
              </a:ext>
            </a:extLst>
          </p:cNvPr>
          <p:cNvSpPr txBox="1"/>
          <p:nvPr/>
        </p:nvSpPr>
        <p:spPr>
          <a:xfrm>
            <a:off x="4435764" y="2022764"/>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Architecture</a:t>
            </a:r>
            <a:endParaRPr lang="en-US" sz="2400"/>
          </a:p>
        </p:txBody>
      </p:sp>
      <p:sp>
        <p:nvSpPr>
          <p:cNvPr id="10" name="TextBox 9">
            <a:extLst>
              <a:ext uri="{FF2B5EF4-FFF2-40B4-BE49-F238E27FC236}">
                <a16:creationId xmlns:a16="http://schemas.microsoft.com/office/drawing/2014/main" xmlns="" id="{D4C289FA-EB5A-12A2-299C-F2448E2F600C}"/>
              </a:ext>
            </a:extLst>
          </p:cNvPr>
          <p:cNvSpPr txBox="1"/>
          <p:nvPr/>
        </p:nvSpPr>
        <p:spPr>
          <a:xfrm>
            <a:off x="8418946" y="2022764"/>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Data</a:t>
            </a:r>
            <a:endParaRPr lang="en-US" sz="2400"/>
          </a:p>
        </p:txBody>
      </p:sp>
      <p:sp>
        <p:nvSpPr>
          <p:cNvPr id="11" name="TextBox 10">
            <a:extLst>
              <a:ext uri="{FF2B5EF4-FFF2-40B4-BE49-F238E27FC236}">
                <a16:creationId xmlns:a16="http://schemas.microsoft.com/office/drawing/2014/main" xmlns="" id="{7B501D71-EC0F-7BB8-FF8B-8F70F52C12C9}"/>
              </a:ext>
            </a:extLst>
          </p:cNvPr>
          <p:cNvSpPr txBox="1"/>
          <p:nvPr/>
        </p:nvSpPr>
        <p:spPr>
          <a:xfrm>
            <a:off x="2242127" y="4285672"/>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Model Building</a:t>
            </a:r>
          </a:p>
        </p:txBody>
      </p:sp>
      <p:sp>
        <p:nvSpPr>
          <p:cNvPr id="12" name="TextBox 11">
            <a:extLst>
              <a:ext uri="{FF2B5EF4-FFF2-40B4-BE49-F238E27FC236}">
                <a16:creationId xmlns:a16="http://schemas.microsoft.com/office/drawing/2014/main" xmlns="" id="{EF80461F-E114-613A-5F5B-EB7C49379A81}"/>
              </a:ext>
            </a:extLst>
          </p:cNvPr>
          <p:cNvSpPr txBox="1"/>
          <p:nvPr/>
        </p:nvSpPr>
        <p:spPr>
          <a:xfrm>
            <a:off x="6502400" y="4204854"/>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Conclusion</a:t>
            </a:r>
          </a:p>
        </p:txBody>
      </p:sp>
    </p:spTree>
    <p:extLst>
      <p:ext uri="{BB962C8B-B14F-4D97-AF65-F5344CB8AC3E}">
        <p14:creationId xmlns:p14="http://schemas.microsoft.com/office/powerpoint/2010/main" val="3509894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213E3A6-BE4D-A18D-E420-D7D9C56EEBA1}"/>
              </a:ext>
            </a:extLst>
          </p:cNvPr>
          <p:cNvSpPr>
            <a:spLocks noGrp="1"/>
          </p:cNvSpPr>
          <p:nvPr>
            <p:ph type="title"/>
          </p:nvPr>
        </p:nvSpPr>
        <p:spPr>
          <a:xfrm>
            <a:off x="1286933" y="609600"/>
            <a:ext cx="10197494" cy="1099457"/>
          </a:xfrm>
        </p:spPr>
        <p:txBody>
          <a:bodyPr>
            <a:normAutofit/>
          </a:bodyPr>
          <a:lstStyle/>
          <a:p>
            <a:r>
              <a:rPr lang="en-US"/>
              <a:t>Conclusion</a:t>
            </a:r>
          </a:p>
        </p:txBody>
      </p:sp>
      <p:sp>
        <p:nvSpPr>
          <p:cNvPr id="7" name="Isosceles Triangle 10">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Isosceles Triangle 12">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Content Placeholder 2">
            <a:extLst>
              <a:ext uri="{FF2B5EF4-FFF2-40B4-BE49-F238E27FC236}">
                <a16:creationId xmlns:a16="http://schemas.microsoft.com/office/drawing/2014/main" xmlns="" id="{A6658E01-ECAC-849D-6DE4-E1F61ADEFFAD}"/>
              </a:ext>
            </a:extLst>
          </p:cNvPr>
          <p:cNvGraphicFramePr>
            <a:graphicFrameLocks noGrp="1"/>
          </p:cNvGraphicFramePr>
          <p:nvPr>
            <p:ph idx="1"/>
            <p:extLst>
              <p:ext uri="{D42A27DB-BD31-4B8C-83A1-F6EECF244321}">
                <p14:modId xmlns:p14="http://schemas.microsoft.com/office/powerpoint/2010/main" val="288377716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2914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37A8D9-F795-8381-44BC-2F4A2ED6C022}"/>
              </a:ext>
            </a:extLst>
          </p:cNvPr>
          <p:cNvSpPr>
            <a:spLocks noGrp="1"/>
          </p:cNvSpPr>
          <p:nvPr>
            <p:ph type="title"/>
          </p:nvPr>
        </p:nvSpPr>
        <p:spPr/>
        <p:txBody>
          <a:bodyPr/>
          <a:lstStyle/>
          <a:p>
            <a:r>
              <a:rPr lang="en-US"/>
              <a:t>Future Recommendation</a:t>
            </a:r>
          </a:p>
        </p:txBody>
      </p:sp>
      <p:sp>
        <p:nvSpPr>
          <p:cNvPr id="3" name="Content Placeholder 2">
            <a:extLst>
              <a:ext uri="{FF2B5EF4-FFF2-40B4-BE49-F238E27FC236}">
                <a16:creationId xmlns:a16="http://schemas.microsoft.com/office/drawing/2014/main" xmlns="" id="{391338D2-F48E-47CC-71D0-CC1BD206B6B4}"/>
              </a:ext>
            </a:extLst>
          </p:cNvPr>
          <p:cNvSpPr>
            <a:spLocks noGrp="1"/>
          </p:cNvSpPr>
          <p:nvPr>
            <p:ph idx="1"/>
          </p:nvPr>
        </p:nvSpPr>
        <p:spPr/>
        <p:txBody>
          <a:bodyPr vert="horz" lIns="91440" tIns="45720" rIns="91440" bIns="45720" rtlCol="0" anchor="t">
            <a:normAutofit/>
          </a:bodyPr>
          <a:lstStyle/>
          <a:p>
            <a:r>
              <a:rPr lang="en-US"/>
              <a:t>For better results, Use a Bigger image input size.</a:t>
            </a:r>
          </a:p>
          <a:p>
            <a:r>
              <a:rPr lang="en-US"/>
              <a:t>For smaller input size model perform well similar if we use more number of data for input it can perform even more better. </a:t>
            </a:r>
          </a:p>
          <a:p>
            <a:r>
              <a:rPr lang="en-US"/>
              <a:t>Trying with various other models that can give a better result than the current one.</a:t>
            </a:r>
          </a:p>
          <a:p>
            <a:r>
              <a:rPr lang="en-US"/>
              <a:t>Trying with real time camera could also improve the model performance resulting in good object identification.</a:t>
            </a:r>
          </a:p>
          <a:p>
            <a:endParaRPr lang="en-US"/>
          </a:p>
        </p:txBody>
      </p:sp>
    </p:spTree>
    <p:extLst>
      <p:ext uri="{BB962C8B-B14F-4D97-AF65-F5344CB8AC3E}">
        <p14:creationId xmlns:p14="http://schemas.microsoft.com/office/powerpoint/2010/main" val="2354479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 name="Group 6">
            <a:extLst>
              <a:ext uri="{FF2B5EF4-FFF2-40B4-BE49-F238E27FC236}">
                <a16:creationId xmlns:a16="http://schemas.microsoft.com/office/drawing/2014/main" xmlns=""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62" name="Straight Connector 7">
              <a:extLst>
                <a:ext uri="{FF2B5EF4-FFF2-40B4-BE49-F238E27FC236}">
                  <a16:creationId xmlns:a16="http://schemas.microsoft.com/office/drawing/2014/main" xmlns=""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8">
              <a:extLst>
                <a:ext uri="{FF2B5EF4-FFF2-40B4-BE49-F238E27FC236}">
                  <a16:creationId xmlns:a16="http://schemas.microsoft.com/office/drawing/2014/main" xmlns=""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xmlns=""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xmlns=""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xmlns=""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xmlns=""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xmlns=""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xmlns=""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xmlns=""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4" name="Rectangle 18">
            <a:extLst>
              <a:ext uri="{FF2B5EF4-FFF2-40B4-BE49-F238E27FC236}">
                <a16:creationId xmlns:a16="http://schemas.microsoft.com/office/drawing/2014/main" xmlns="" id="{DD6BC9EB-F181-48AB-BCA2-3D1DB20D2D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6D78C92-8EA1-86B4-6F56-860DFBBCD45E}"/>
              </a:ext>
            </a:extLst>
          </p:cNvPr>
          <p:cNvSpPr>
            <a:spLocks noGrp="1"/>
          </p:cNvSpPr>
          <p:nvPr>
            <p:ph type="title"/>
          </p:nvPr>
        </p:nvSpPr>
        <p:spPr>
          <a:xfrm>
            <a:off x="1507066" y="999460"/>
            <a:ext cx="5698067" cy="4479852"/>
          </a:xfrm>
        </p:spPr>
        <p:txBody>
          <a:bodyPr vert="horz" lIns="91440" tIns="45720" rIns="91440" bIns="45720" rtlCol="0" anchor="ctr">
            <a:normAutofit/>
          </a:bodyPr>
          <a:lstStyle/>
          <a:p>
            <a:pPr algn="r"/>
            <a:r>
              <a:rPr lang="en-US" sz="5400"/>
              <a:t>Thank You</a:t>
            </a:r>
          </a:p>
        </p:txBody>
      </p:sp>
      <p:sp>
        <p:nvSpPr>
          <p:cNvPr id="65" name="Isosceles Triangle 20">
            <a:extLst>
              <a:ext uri="{FF2B5EF4-FFF2-40B4-BE49-F238E27FC236}">
                <a16:creationId xmlns:a16="http://schemas.microsoft.com/office/drawing/2014/main" xmlns="" id="{D33AAA80-39DC-4020-9BFF-0718F35C7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66" name="Straight Connector 22">
            <a:extLst>
              <a:ext uri="{FF2B5EF4-FFF2-40B4-BE49-F238E27FC236}">
                <a16:creationId xmlns:a16="http://schemas.microsoft.com/office/drawing/2014/main" xmlns="" id="{C9C5D90B-7EE3-4D26-AB7D-A5A3A6E112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67" name="Isosceles Triangle 24">
            <a:extLst>
              <a:ext uri="{FF2B5EF4-FFF2-40B4-BE49-F238E27FC236}">
                <a16:creationId xmlns:a16="http://schemas.microsoft.com/office/drawing/2014/main" xmlns="" id="{1177F295-741F-4EFF-B0CA-BE69295ADA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427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8FF2AA-489B-82B9-215B-8BC072772702}"/>
              </a:ext>
            </a:extLst>
          </p:cNvPr>
          <p:cNvSpPr>
            <a:spLocks noGrp="1"/>
          </p:cNvSpPr>
          <p:nvPr>
            <p:ph type="title"/>
          </p:nvPr>
        </p:nvSpPr>
        <p:spPr/>
        <p:txBody>
          <a:bodyPr/>
          <a:lstStyle/>
          <a:p>
            <a:pPr algn="ctr"/>
            <a:r>
              <a:rPr lang="en-US"/>
              <a:t>AGENDA</a:t>
            </a:r>
          </a:p>
        </p:txBody>
      </p:sp>
      <p:sp>
        <p:nvSpPr>
          <p:cNvPr id="3" name="Content Placeholder 2">
            <a:extLst>
              <a:ext uri="{FF2B5EF4-FFF2-40B4-BE49-F238E27FC236}">
                <a16:creationId xmlns:a16="http://schemas.microsoft.com/office/drawing/2014/main" xmlns="" id="{96843069-C120-A3E7-01CD-4DCA987514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xmlns="" id="{1D1B5D87-D28A-FE3C-156C-31B51E6A6DF7}"/>
              </a:ext>
            </a:extLst>
          </p:cNvPr>
          <p:cNvSpPr/>
          <p:nvPr/>
        </p:nvSpPr>
        <p:spPr>
          <a:xfrm>
            <a:off x="674254" y="1493983"/>
            <a:ext cx="2920999" cy="1512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Problem</a:t>
            </a:r>
          </a:p>
        </p:txBody>
      </p:sp>
      <p:sp>
        <p:nvSpPr>
          <p:cNvPr id="5" name="Rectangle 4">
            <a:extLst>
              <a:ext uri="{FF2B5EF4-FFF2-40B4-BE49-F238E27FC236}">
                <a16:creationId xmlns:a16="http://schemas.microsoft.com/office/drawing/2014/main" xmlns="" id="{63A08F9D-728C-5163-D23E-40704C5E33AC}"/>
              </a:ext>
            </a:extLst>
          </p:cNvPr>
          <p:cNvSpPr/>
          <p:nvPr/>
        </p:nvSpPr>
        <p:spPr>
          <a:xfrm>
            <a:off x="3987799" y="1493983"/>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6" name="Rectangle 5">
            <a:extLst>
              <a:ext uri="{FF2B5EF4-FFF2-40B4-BE49-F238E27FC236}">
                <a16:creationId xmlns:a16="http://schemas.microsoft.com/office/drawing/2014/main" xmlns="" id="{D8AF2306-B1C5-E1A0-95B8-50B1887BEB21}"/>
              </a:ext>
            </a:extLst>
          </p:cNvPr>
          <p:cNvSpPr/>
          <p:nvPr/>
        </p:nvSpPr>
        <p:spPr>
          <a:xfrm>
            <a:off x="7451435" y="1493983"/>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CE5CF94C-D788-3EF9-6FCB-574859BB2F8B}"/>
              </a:ext>
            </a:extLst>
          </p:cNvPr>
          <p:cNvSpPr/>
          <p:nvPr/>
        </p:nvSpPr>
        <p:spPr>
          <a:xfrm>
            <a:off x="1967344" y="3676074"/>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315DE932-3D0F-EAE2-20E3-C44EAC694804}"/>
              </a:ext>
            </a:extLst>
          </p:cNvPr>
          <p:cNvSpPr/>
          <p:nvPr/>
        </p:nvSpPr>
        <p:spPr>
          <a:xfrm>
            <a:off x="5892799" y="3676074"/>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xmlns="" id="{2E559260-D72A-E0D9-D627-C0E00E0CD9E0}"/>
              </a:ext>
            </a:extLst>
          </p:cNvPr>
          <p:cNvSpPr txBox="1"/>
          <p:nvPr/>
        </p:nvSpPr>
        <p:spPr>
          <a:xfrm>
            <a:off x="4435764" y="2022764"/>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Architecture</a:t>
            </a:r>
            <a:endParaRPr lang="en-US" sz="2400"/>
          </a:p>
        </p:txBody>
      </p:sp>
      <p:sp>
        <p:nvSpPr>
          <p:cNvPr id="10" name="TextBox 9">
            <a:extLst>
              <a:ext uri="{FF2B5EF4-FFF2-40B4-BE49-F238E27FC236}">
                <a16:creationId xmlns:a16="http://schemas.microsoft.com/office/drawing/2014/main" xmlns="" id="{D4C289FA-EB5A-12A2-299C-F2448E2F600C}"/>
              </a:ext>
            </a:extLst>
          </p:cNvPr>
          <p:cNvSpPr txBox="1"/>
          <p:nvPr/>
        </p:nvSpPr>
        <p:spPr>
          <a:xfrm>
            <a:off x="8418946" y="2022764"/>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Data</a:t>
            </a:r>
            <a:endParaRPr lang="en-US" sz="2400"/>
          </a:p>
        </p:txBody>
      </p:sp>
      <p:sp>
        <p:nvSpPr>
          <p:cNvPr id="11" name="TextBox 10">
            <a:extLst>
              <a:ext uri="{FF2B5EF4-FFF2-40B4-BE49-F238E27FC236}">
                <a16:creationId xmlns:a16="http://schemas.microsoft.com/office/drawing/2014/main" xmlns="" id="{7B501D71-EC0F-7BB8-FF8B-8F70F52C12C9}"/>
              </a:ext>
            </a:extLst>
          </p:cNvPr>
          <p:cNvSpPr txBox="1"/>
          <p:nvPr/>
        </p:nvSpPr>
        <p:spPr>
          <a:xfrm>
            <a:off x="2242127" y="4285672"/>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Model Building</a:t>
            </a:r>
          </a:p>
        </p:txBody>
      </p:sp>
      <p:sp>
        <p:nvSpPr>
          <p:cNvPr id="12" name="TextBox 11">
            <a:extLst>
              <a:ext uri="{FF2B5EF4-FFF2-40B4-BE49-F238E27FC236}">
                <a16:creationId xmlns:a16="http://schemas.microsoft.com/office/drawing/2014/main" xmlns="" id="{EF80461F-E114-613A-5F5B-EB7C49379A81}"/>
              </a:ext>
            </a:extLst>
          </p:cNvPr>
          <p:cNvSpPr txBox="1"/>
          <p:nvPr/>
        </p:nvSpPr>
        <p:spPr>
          <a:xfrm>
            <a:off x="6502400" y="4204854"/>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Conclusion</a:t>
            </a:r>
          </a:p>
        </p:txBody>
      </p:sp>
    </p:spTree>
    <p:extLst>
      <p:ext uri="{BB962C8B-B14F-4D97-AF65-F5344CB8AC3E}">
        <p14:creationId xmlns:p14="http://schemas.microsoft.com/office/powerpoint/2010/main" val="3993250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5C4309-E632-6FC7-FE11-C580C0F624B2}"/>
              </a:ext>
            </a:extLst>
          </p:cNvPr>
          <p:cNvSpPr>
            <a:spLocks noGrp="1"/>
          </p:cNvSpPr>
          <p:nvPr>
            <p:ph type="title"/>
          </p:nvPr>
        </p:nvSpPr>
        <p:spPr/>
        <p:txBody>
          <a:bodyPr>
            <a:normAutofit/>
          </a:bodyPr>
          <a:lstStyle/>
          <a:p>
            <a:pPr algn="ctr"/>
            <a:r>
              <a:rPr lang="en-US" b="1">
                <a:latin typeface="Times New Roman"/>
                <a:cs typeface="Calibri Light"/>
              </a:rPr>
              <a:t>Introduction to the Project</a:t>
            </a:r>
          </a:p>
        </p:txBody>
      </p:sp>
      <p:sp>
        <p:nvSpPr>
          <p:cNvPr id="3" name="Content Placeholder 2">
            <a:extLst>
              <a:ext uri="{FF2B5EF4-FFF2-40B4-BE49-F238E27FC236}">
                <a16:creationId xmlns:a16="http://schemas.microsoft.com/office/drawing/2014/main" xmlns="" id="{6459FA68-28AE-3065-ACDA-60772B9466A5}"/>
              </a:ext>
            </a:extLst>
          </p:cNvPr>
          <p:cNvSpPr>
            <a:spLocks noGrp="1"/>
          </p:cNvSpPr>
          <p:nvPr>
            <p:ph idx="1"/>
          </p:nvPr>
        </p:nvSpPr>
        <p:spPr>
          <a:xfrm>
            <a:off x="677334" y="2160589"/>
            <a:ext cx="8665941" cy="3880773"/>
          </a:xfrm>
        </p:spPr>
        <p:txBody>
          <a:bodyPr vert="horz" lIns="91440" tIns="45720" rIns="91440" bIns="45720" rtlCol="0" anchor="t">
            <a:normAutofit/>
          </a:bodyPr>
          <a:lstStyle/>
          <a:p>
            <a:r>
              <a:rPr lang="en-US" sz="2400" b="1">
                <a:solidFill>
                  <a:srgbClr val="FF0000"/>
                </a:solidFill>
                <a:latin typeface="Times New Roman"/>
                <a:cs typeface="Calibri"/>
              </a:rPr>
              <a:t>Project Objective</a:t>
            </a:r>
            <a:r>
              <a:rPr lang="en-US" sz="2400" b="1">
                <a:latin typeface="Times New Roman"/>
                <a:cs typeface="Calibri"/>
              </a:rPr>
              <a:t> : </a:t>
            </a:r>
            <a:r>
              <a:rPr lang="en-US" sz="2400">
                <a:latin typeface="Times New Roman"/>
                <a:cs typeface="Calibri"/>
              </a:rPr>
              <a:t>The main objective of the task to build ML or CV model for detection of carcass contamination since we don't have the data on carcass so we would be working on the cityscape dataset</a:t>
            </a:r>
          </a:p>
          <a:p>
            <a:r>
              <a:rPr lang="en-US" sz="2400" b="1">
                <a:solidFill>
                  <a:srgbClr val="FF0000"/>
                </a:solidFill>
                <a:latin typeface="Times New Roman"/>
                <a:ea typeface="+mn-lt"/>
                <a:cs typeface="Calibri"/>
              </a:rPr>
              <a:t>Project Outcome </a:t>
            </a:r>
            <a:r>
              <a:rPr lang="en-US" sz="2400" b="1">
                <a:solidFill>
                  <a:schemeClr val="tx1"/>
                </a:solidFill>
                <a:latin typeface="Times New Roman"/>
                <a:ea typeface="+mn-lt"/>
                <a:cs typeface="Calibri"/>
              </a:rPr>
              <a:t>: </a:t>
            </a:r>
            <a:r>
              <a:rPr lang="en-US" sz="2400">
                <a:solidFill>
                  <a:schemeClr val="tx1"/>
                </a:solidFill>
                <a:latin typeface="Times New Roman"/>
                <a:ea typeface="+mn-lt"/>
                <a:cs typeface="Calibri"/>
              </a:rPr>
              <a:t>The project objective is to make sure that model is able to predict the output without resulting in overfitting and making sure that the model makes better predictions on unseen data.</a:t>
            </a:r>
          </a:p>
          <a:p>
            <a:endParaRPr lang="en-US" sz="2400">
              <a:latin typeface="Times New Roman"/>
              <a:ea typeface="+mn-lt"/>
              <a:cs typeface="Calibri"/>
            </a:endParaRPr>
          </a:p>
          <a:p>
            <a:endParaRPr lang="en-US" sz="2400">
              <a:latin typeface="Times New Roman"/>
              <a:ea typeface="+mn-lt"/>
              <a:cs typeface="Calibri"/>
            </a:endParaRPr>
          </a:p>
        </p:txBody>
      </p:sp>
    </p:spTree>
    <p:extLst>
      <p:ext uri="{BB962C8B-B14F-4D97-AF65-F5344CB8AC3E}">
        <p14:creationId xmlns:p14="http://schemas.microsoft.com/office/powerpoint/2010/main" val="389407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8FF2AA-489B-82B9-215B-8BC072772702}"/>
              </a:ext>
            </a:extLst>
          </p:cNvPr>
          <p:cNvSpPr>
            <a:spLocks noGrp="1"/>
          </p:cNvSpPr>
          <p:nvPr>
            <p:ph type="title"/>
          </p:nvPr>
        </p:nvSpPr>
        <p:spPr/>
        <p:txBody>
          <a:bodyPr/>
          <a:lstStyle/>
          <a:p>
            <a:pPr algn="ctr"/>
            <a:r>
              <a:rPr lang="en-US">
                <a:latin typeface="Times New Roman"/>
                <a:cs typeface="Times New Roman"/>
              </a:rPr>
              <a:t>AGENDA</a:t>
            </a:r>
          </a:p>
        </p:txBody>
      </p:sp>
      <p:sp>
        <p:nvSpPr>
          <p:cNvPr id="3" name="Content Placeholder 2">
            <a:extLst>
              <a:ext uri="{FF2B5EF4-FFF2-40B4-BE49-F238E27FC236}">
                <a16:creationId xmlns:a16="http://schemas.microsoft.com/office/drawing/2014/main" xmlns="" id="{96843069-C120-A3E7-01CD-4DCA987514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xmlns="" id="{1D1B5D87-D28A-FE3C-156C-31B51E6A6DF7}"/>
              </a:ext>
            </a:extLst>
          </p:cNvPr>
          <p:cNvSpPr/>
          <p:nvPr/>
        </p:nvSpPr>
        <p:spPr>
          <a:xfrm>
            <a:off x="674254" y="1493983"/>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Problem</a:t>
            </a:r>
          </a:p>
        </p:txBody>
      </p:sp>
      <p:sp>
        <p:nvSpPr>
          <p:cNvPr id="5" name="Rectangle 4">
            <a:extLst>
              <a:ext uri="{FF2B5EF4-FFF2-40B4-BE49-F238E27FC236}">
                <a16:creationId xmlns:a16="http://schemas.microsoft.com/office/drawing/2014/main" xmlns="" id="{63A08F9D-728C-5163-D23E-40704C5E33AC}"/>
              </a:ext>
            </a:extLst>
          </p:cNvPr>
          <p:cNvSpPr/>
          <p:nvPr/>
        </p:nvSpPr>
        <p:spPr>
          <a:xfrm>
            <a:off x="3987799" y="1493983"/>
            <a:ext cx="2920999" cy="1512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6" name="Rectangle 5">
            <a:extLst>
              <a:ext uri="{FF2B5EF4-FFF2-40B4-BE49-F238E27FC236}">
                <a16:creationId xmlns:a16="http://schemas.microsoft.com/office/drawing/2014/main" xmlns="" id="{D8AF2306-B1C5-E1A0-95B8-50B1887BEB21}"/>
              </a:ext>
            </a:extLst>
          </p:cNvPr>
          <p:cNvSpPr/>
          <p:nvPr/>
        </p:nvSpPr>
        <p:spPr>
          <a:xfrm>
            <a:off x="7451435" y="1493983"/>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CE5CF94C-D788-3EF9-6FCB-574859BB2F8B}"/>
              </a:ext>
            </a:extLst>
          </p:cNvPr>
          <p:cNvSpPr/>
          <p:nvPr/>
        </p:nvSpPr>
        <p:spPr>
          <a:xfrm>
            <a:off x="1967344" y="3676074"/>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315DE932-3D0F-EAE2-20E3-C44EAC694804}"/>
              </a:ext>
            </a:extLst>
          </p:cNvPr>
          <p:cNvSpPr/>
          <p:nvPr/>
        </p:nvSpPr>
        <p:spPr>
          <a:xfrm>
            <a:off x="5892799" y="3676074"/>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xmlns="" id="{2E559260-D72A-E0D9-D627-C0E00E0CD9E0}"/>
              </a:ext>
            </a:extLst>
          </p:cNvPr>
          <p:cNvSpPr txBox="1"/>
          <p:nvPr/>
        </p:nvSpPr>
        <p:spPr>
          <a:xfrm>
            <a:off x="4435764" y="2022764"/>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Architecture</a:t>
            </a:r>
            <a:endParaRPr lang="en-US" sz="2400"/>
          </a:p>
        </p:txBody>
      </p:sp>
      <p:sp>
        <p:nvSpPr>
          <p:cNvPr id="10" name="TextBox 9">
            <a:extLst>
              <a:ext uri="{FF2B5EF4-FFF2-40B4-BE49-F238E27FC236}">
                <a16:creationId xmlns:a16="http://schemas.microsoft.com/office/drawing/2014/main" xmlns="" id="{D4C289FA-EB5A-12A2-299C-F2448E2F600C}"/>
              </a:ext>
            </a:extLst>
          </p:cNvPr>
          <p:cNvSpPr txBox="1"/>
          <p:nvPr/>
        </p:nvSpPr>
        <p:spPr>
          <a:xfrm>
            <a:off x="8418946" y="2022764"/>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Data</a:t>
            </a:r>
            <a:endParaRPr lang="en-US" sz="2400"/>
          </a:p>
        </p:txBody>
      </p:sp>
      <p:sp>
        <p:nvSpPr>
          <p:cNvPr id="11" name="TextBox 10">
            <a:extLst>
              <a:ext uri="{FF2B5EF4-FFF2-40B4-BE49-F238E27FC236}">
                <a16:creationId xmlns:a16="http://schemas.microsoft.com/office/drawing/2014/main" xmlns="" id="{7B501D71-EC0F-7BB8-FF8B-8F70F52C12C9}"/>
              </a:ext>
            </a:extLst>
          </p:cNvPr>
          <p:cNvSpPr txBox="1"/>
          <p:nvPr/>
        </p:nvSpPr>
        <p:spPr>
          <a:xfrm>
            <a:off x="2242127" y="4285672"/>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Model Building</a:t>
            </a:r>
          </a:p>
        </p:txBody>
      </p:sp>
      <p:sp>
        <p:nvSpPr>
          <p:cNvPr id="12" name="TextBox 11">
            <a:extLst>
              <a:ext uri="{FF2B5EF4-FFF2-40B4-BE49-F238E27FC236}">
                <a16:creationId xmlns:a16="http://schemas.microsoft.com/office/drawing/2014/main" xmlns="" id="{EF80461F-E114-613A-5F5B-EB7C49379A81}"/>
              </a:ext>
            </a:extLst>
          </p:cNvPr>
          <p:cNvSpPr txBox="1"/>
          <p:nvPr/>
        </p:nvSpPr>
        <p:spPr>
          <a:xfrm>
            <a:off x="6502400" y="4204854"/>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Conclusion</a:t>
            </a:r>
          </a:p>
        </p:txBody>
      </p:sp>
    </p:spTree>
    <p:extLst>
      <p:ext uri="{BB962C8B-B14F-4D97-AF65-F5344CB8AC3E}">
        <p14:creationId xmlns:p14="http://schemas.microsoft.com/office/powerpoint/2010/main" val="2079642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E17C0-7DD7-3A62-AE1F-D20C3CF96B98}"/>
              </a:ext>
            </a:extLst>
          </p:cNvPr>
          <p:cNvSpPr>
            <a:spLocks noGrp="1"/>
          </p:cNvSpPr>
          <p:nvPr>
            <p:ph type="title"/>
          </p:nvPr>
        </p:nvSpPr>
        <p:spPr/>
        <p:txBody>
          <a:bodyPr/>
          <a:lstStyle/>
          <a:p>
            <a:pPr algn="ctr"/>
            <a:r>
              <a:rPr lang="en-US" b="1">
                <a:latin typeface="Times New Roman"/>
                <a:cs typeface="Calibri Light"/>
              </a:rPr>
              <a:t>Architecture </a:t>
            </a:r>
            <a:endParaRPr lang="en-US" b="1">
              <a:latin typeface="Times New Roman"/>
              <a:cs typeface="Times New Roman"/>
            </a:endParaRPr>
          </a:p>
        </p:txBody>
      </p:sp>
      <p:pic>
        <p:nvPicPr>
          <p:cNvPr id="4" name="Picture 4" descr="Icon&#10;&#10;Description automatically generated">
            <a:extLst>
              <a:ext uri="{FF2B5EF4-FFF2-40B4-BE49-F238E27FC236}">
                <a16:creationId xmlns:a16="http://schemas.microsoft.com/office/drawing/2014/main" xmlns="" id="{30F90543-C437-15C4-EA39-97307A14CD22}"/>
              </a:ext>
            </a:extLst>
          </p:cNvPr>
          <p:cNvPicPr>
            <a:picLocks noGrp="1" noChangeAspect="1"/>
          </p:cNvPicPr>
          <p:nvPr>
            <p:ph idx="1"/>
          </p:nvPr>
        </p:nvPicPr>
        <p:blipFill>
          <a:blip r:embed="rId2"/>
          <a:stretch>
            <a:fillRect/>
          </a:stretch>
        </p:blipFill>
        <p:spPr>
          <a:xfrm>
            <a:off x="724775" y="1669935"/>
            <a:ext cx="1178719" cy="1166813"/>
          </a:xfrm>
        </p:spPr>
      </p:pic>
      <p:sp>
        <p:nvSpPr>
          <p:cNvPr id="5" name="TextBox 4">
            <a:extLst>
              <a:ext uri="{FF2B5EF4-FFF2-40B4-BE49-F238E27FC236}">
                <a16:creationId xmlns:a16="http://schemas.microsoft.com/office/drawing/2014/main" xmlns="" id="{8003C122-A5BF-97B8-CB14-2ACEE1DFDCC3}"/>
              </a:ext>
            </a:extLst>
          </p:cNvPr>
          <p:cNvSpPr txBox="1"/>
          <p:nvPr/>
        </p:nvSpPr>
        <p:spPr>
          <a:xfrm>
            <a:off x="729889" y="3172835"/>
            <a:ext cx="11738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Raw Data</a:t>
            </a:r>
          </a:p>
        </p:txBody>
      </p:sp>
      <p:pic>
        <p:nvPicPr>
          <p:cNvPr id="7" name="Picture 7" descr="Shape&#10;&#10;Description automatically generated">
            <a:extLst>
              <a:ext uri="{FF2B5EF4-FFF2-40B4-BE49-F238E27FC236}">
                <a16:creationId xmlns:a16="http://schemas.microsoft.com/office/drawing/2014/main" xmlns="" id="{EDC048F7-EF25-BB39-362B-A14A33DE1507}"/>
              </a:ext>
            </a:extLst>
          </p:cNvPr>
          <p:cNvPicPr>
            <a:picLocks noChangeAspect="1"/>
          </p:cNvPicPr>
          <p:nvPr/>
        </p:nvPicPr>
        <p:blipFill>
          <a:blip r:embed="rId3"/>
          <a:stretch>
            <a:fillRect/>
          </a:stretch>
        </p:blipFill>
        <p:spPr>
          <a:xfrm>
            <a:off x="2083377" y="2185126"/>
            <a:ext cx="341746" cy="357613"/>
          </a:xfrm>
          <a:prstGeom prst="rect">
            <a:avLst/>
          </a:prstGeom>
        </p:spPr>
      </p:pic>
      <p:pic>
        <p:nvPicPr>
          <p:cNvPr id="9" name="Graphic 11" descr="Internet with solid fill">
            <a:extLst>
              <a:ext uri="{FF2B5EF4-FFF2-40B4-BE49-F238E27FC236}">
                <a16:creationId xmlns:a16="http://schemas.microsoft.com/office/drawing/2014/main" xmlns="" id="{14ED5D53-DA3F-41E6-F5C3-7E668D44A89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606364" y="1533444"/>
            <a:ext cx="1441560" cy="1449771"/>
          </a:xfrm>
          <a:prstGeom prst="rect">
            <a:avLst/>
          </a:prstGeom>
        </p:spPr>
      </p:pic>
      <p:sp>
        <p:nvSpPr>
          <p:cNvPr id="10" name="TextBox 9">
            <a:extLst>
              <a:ext uri="{FF2B5EF4-FFF2-40B4-BE49-F238E27FC236}">
                <a16:creationId xmlns:a16="http://schemas.microsoft.com/office/drawing/2014/main" xmlns="" id="{93B7F85C-BA4B-2732-8298-CAA10256EBF7}"/>
              </a:ext>
            </a:extLst>
          </p:cNvPr>
          <p:cNvSpPr txBox="1"/>
          <p:nvPr/>
        </p:nvSpPr>
        <p:spPr>
          <a:xfrm>
            <a:off x="2251904" y="3178607"/>
            <a:ext cx="34551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Raw data conversion</a:t>
            </a:r>
          </a:p>
        </p:txBody>
      </p:sp>
      <p:pic>
        <p:nvPicPr>
          <p:cNvPr id="11" name="Picture 11" descr="Icon&#10;&#10;Description automatically generated">
            <a:extLst>
              <a:ext uri="{FF2B5EF4-FFF2-40B4-BE49-F238E27FC236}">
                <a16:creationId xmlns:a16="http://schemas.microsoft.com/office/drawing/2014/main" xmlns="" id="{F6C1C5A1-2AC8-29F0-5C82-20188745FF23}"/>
              </a:ext>
            </a:extLst>
          </p:cNvPr>
          <p:cNvPicPr>
            <a:picLocks noChangeAspect="1"/>
          </p:cNvPicPr>
          <p:nvPr/>
        </p:nvPicPr>
        <p:blipFill>
          <a:blip r:embed="rId6"/>
          <a:stretch>
            <a:fillRect/>
          </a:stretch>
        </p:blipFill>
        <p:spPr>
          <a:xfrm>
            <a:off x="5128347" y="1669472"/>
            <a:ext cx="965489" cy="967510"/>
          </a:xfrm>
          <a:prstGeom prst="rect">
            <a:avLst/>
          </a:prstGeom>
        </p:spPr>
      </p:pic>
      <p:pic>
        <p:nvPicPr>
          <p:cNvPr id="12" name="Picture 7" descr="Shape&#10;&#10;Description automatically generated">
            <a:extLst>
              <a:ext uri="{FF2B5EF4-FFF2-40B4-BE49-F238E27FC236}">
                <a16:creationId xmlns:a16="http://schemas.microsoft.com/office/drawing/2014/main" xmlns="" id="{294015A5-8C13-8B1A-ACEB-4FF69B855266}"/>
              </a:ext>
            </a:extLst>
          </p:cNvPr>
          <p:cNvPicPr>
            <a:picLocks noChangeAspect="1"/>
          </p:cNvPicPr>
          <p:nvPr/>
        </p:nvPicPr>
        <p:blipFill>
          <a:blip r:embed="rId3"/>
          <a:stretch>
            <a:fillRect/>
          </a:stretch>
        </p:blipFill>
        <p:spPr>
          <a:xfrm>
            <a:off x="4288559" y="2150489"/>
            <a:ext cx="341746" cy="357613"/>
          </a:xfrm>
          <a:prstGeom prst="rect">
            <a:avLst/>
          </a:prstGeom>
        </p:spPr>
      </p:pic>
      <p:sp>
        <p:nvSpPr>
          <p:cNvPr id="13" name="TextBox 12">
            <a:extLst>
              <a:ext uri="{FF2B5EF4-FFF2-40B4-BE49-F238E27FC236}">
                <a16:creationId xmlns:a16="http://schemas.microsoft.com/office/drawing/2014/main" xmlns="" id="{F98AC9AB-FA87-DC48-8B3B-F24B01A6400D}"/>
              </a:ext>
            </a:extLst>
          </p:cNvPr>
          <p:cNvSpPr txBox="1"/>
          <p:nvPr/>
        </p:nvSpPr>
        <p:spPr>
          <a:xfrm>
            <a:off x="4802909" y="3175000"/>
            <a:ext cx="2593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Converted data</a:t>
            </a:r>
          </a:p>
        </p:txBody>
      </p:sp>
      <p:pic>
        <p:nvPicPr>
          <p:cNvPr id="14" name="Picture 7" descr="Shape&#10;&#10;Description automatically generated">
            <a:extLst>
              <a:ext uri="{FF2B5EF4-FFF2-40B4-BE49-F238E27FC236}">
                <a16:creationId xmlns:a16="http://schemas.microsoft.com/office/drawing/2014/main" xmlns="" id="{282CEE0D-9DC1-7CE1-3798-C1475469450D}"/>
              </a:ext>
            </a:extLst>
          </p:cNvPr>
          <p:cNvPicPr>
            <a:picLocks noChangeAspect="1"/>
          </p:cNvPicPr>
          <p:nvPr/>
        </p:nvPicPr>
        <p:blipFill>
          <a:blip r:embed="rId3"/>
          <a:stretch>
            <a:fillRect/>
          </a:stretch>
        </p:blipFill>
        <p:spPr>
          <a:xfrm>
            <a:off x="6366741" y="2069671"/>
            <a:ext cx="341746" cy="357613"/>
          </a:xfrm>
          <a:prstGeom prst="rect">
            <a:avLst/>
          </a:prstGeom>
        </p:spPr>
      </p:pic>
      <p:pic>
        <p:nvPicPr>
          <p:cNvPr id="3" name="Picture 5">
            <a:extLst>
              <a:ext uri="{FF2B5EF4-FFF2-40B4-BE49-F238E27FC236}">
                <a16:creationId xmlns:a16="http://schemas.microsoft.com/office/drawing/2014/main" xmlns="" id="{B0DE9FE1-8C32-A388-A187-2E3589BFF807}"/>
              </a:ext>
            </a:extLst>
          </p:cNvPr>
          <p:cNvPicPr>
            <a:picLocks noChangeAspect="1"/>
          </p:cNvPicPr>
          <p:nvPr/>
        </p:nvPicPr>
        <p:blipFill>
          <a:blip r:embed="rId7"/>
          <a:stretch>
            <a:fillRect/>
          </a:stretch>
        </p:blipFill>
        <p:spPr>
          <a:xfrm>
            <a:off x="6883400" y="1537853"/>
            <a:ext cx="1519382" cy="1438566"/>
          </a:xfrm>
          <a:prstGeom prst="rect">
            <a:avLst/>
          </a:prstGeom>
        </p:spPr>
      </p:pic>
      <p:sp>
        <p:nvSpPr>
          <p:cNvPr id="6" name="TextBox 5">
            <a:extLst>
              <a:ext uri="{FF2B5EF4-FFF2-40B4-BE49-F238E27FC236}">
                <a16:creationId xmlns:a16="http://schemas.microsoft.com/office/drawing/2014/main" xmlns="" id="{9B362268-5980-AEDB-6429-2690683311E0}"/>
              </a:ext>
            </a:extLst>
          </p:cNvPr>
          <p:cNvSpPr txBox="1"/>
          <p:nvPr/>
        </p:nvSpPr>
        <p:spPr>
          <a:xfrm>
            <a:off x="7175499" y="3105727"/>
            <a:ext cx="15202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 filtering</a:t>
            </a:r>
          </a:p>
        </p:txBody>
      </p:sp>
      <p:pic>
        <p:nvPicPr>
          <p:cNvPr id="8" name="Picture 14">
            <a:extLst>
              <a:ext uri="{FF2B5EF4-FFF2-40B4-BE49-F238E27FC236}">
                <a16:creationId xmlns:a16="http://schemas.microsoft.com/office/drawing/2014/main" xmlns="" id="{49E6CEC1-1E11-A039-7E11-4B8B30097AF4}"/>
              </a:ext>
            </a:extLst>
          </p:cNvPr>
          <p:cNvPicPr>
            <a:picLocks noChangeAspect="1"/>
          </p:cNvPicPr>
          <p:nvPr/>
        </p:nvPicPr>
        <p:blipFill>
          <a:blip r:embed="rId8"/>
          <a:stretch>
            <a:fillRect/>
          </a:stretch>
        </p:blipFill>
        <p:spPr>
          <a:xfrm>
            <a:off x="9103567" y="1129144"/>
            <a:ext cx="773594" cy="2175164"/>
          </a:xfrm>
          <a:prstGeom prst="rect">
            <a:avLst/>
          </a:prstGeom>
        </p:spPr>
      </p:pic>
      <p:pic>
        <p:nvPicPr>
          <p:cNvPr id="15" name="Picture 15" descr="Shape&#10;&#10;Description automatically generated">
            <a:extLst>
              <a:ext uri="{FF2B5EF4-FFF2-40B4-BE49-F238E27FC236}">
                <a16:creationId xmlns:a16="http://schemas.microsoft.com/office/drawing/2014/main" xmlns="" id="{70A18CC2-BC32-8BBE-4A36-8723DEAAE6DC}"/>
              </a:ext>
            </a:extLst>
          </p:cNvPr>
          <p:cNvPicPr>
            <a:picLocks noChangeAspect="1"/>
          </p:cNvPicPr>
          <p:nvPr/>
        </p:nvPicPr>
        <p:blipFill>
          <a:blip r:embed="rId9"/>
          <a:stretch>
            <a:fillRect/>
          </a:stretch>
        </p:blipFill>
        <p:spPr>
          <a:xfrm>
            <a:off x="10062610" y="1129146"/>
            <a:ext cx="864416" cy="2406073"/>
          </a:xfrm>
          <a:prstGeom prst="rect">
            <a:avLst/>
          </a:prstGeom>
        </p:spPr>
      </p:pic>
      <p:pic>
        <p:nvPicPr>
          <p:cNvPr id="16" name="Picture 7" descr="Shape&#10;&#10;Description automatically generated">
            <a:extLst>
              <a:ext uri="{FF2B5EF4-FFF2-40B4-BE49-F238E27FC236}">
                <a16:creationId xmlns:a16="http://schemas.microsoft.com/office/drawing/2014/main" xmlns="" id="{E8A48AD8-9DBE-81C8-BBAA-59FAD702C480}"/>
              </a:ext>
            </a:extLst>
          </p:cNvPr>
          <p:cNvPicPr>
            <a:picLocks noChangeAspect="1"/>
          </p:cNvPicPr>
          <p:nvPr/>
        </p:nvPicPr>
        <p:blipFill>
          <a:blip r:embed="rId3"/>
          <a:stretch>
            <a:fillRect/>
          </a:stretch>
        </p:blipFill>
        <p:spPr>
          <a:xfrm>
            <a:off x="8525741" y="2069671"/>
            <a:ext cx="341746" cy="357613"/>
          </a:xfrm>
          <a:prstGeom prst="rect">
            <a:avLst/>
          </a:prstGeom>
        </p:spPr>
      </p:pic>
      <p:sp>
        <p:nvSpPr>
          <p:cNvPr id="17" name="TextBox 16">
            <a:extLst>
              <a:ext uri="{FF2B5EF4-FFF2-40B4-BE49-F238E27FC236}">
                <a16:creationId xmlns:a16="http://schemas.microsoft.com/office/drawing/2014/main" xmlns="" id="{465123AA-BBB9-DD2B-6609-BEE642BF29BA}"/>
              </a:ext>
            </a:extLst>
          </p:cNvPr>
          <p:cNvSpPr txBox="1"/>
          <p:nvPr/>
        </p:nvSpPr>
        <p:spPr>
          <a:xfrm>
            <a:off x="8549408" y="3244272"/>
            <a:ext cx="36446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Training data and testing data</a:t>
            </a:r>
          </a:p>
        </p:txBody>
      </p:sp>
      <p:pic>
        <p:nvPicPr>
          <p:cNvPr id="18" name="Picture 7" descr="Shape&#10;&#10;Description automatically generated">
            <a:extLst>
              <a:ext uri="{FF2B5EF4-FFF2-40B4-BE49-F238E27FC236}">
                <a16:creationId xmlns:a16="http://schemas.microsoft.com/office/drawing/2014/main" xmlns="" id="{D8125C0D-C3C4-68BD-1D68-9E5BB7D72AA1}"/>
              </a:ext>
            </a:extLst>
          </p:cNvPr>
          <p:cNvPicPr>
            <a:picLocks noChangeAspect="1"/>
          </p:cNvPicPr>
          <p:nvPr/>
        </p:nvPicPr>
        <p:blipFill>
          <a:blip r:embed="rId3"/>
          <a:stretch>
            <a:fillRect/>
          </a:stretch>
        </p:blipFill>
        <p:spPr>
          <a:xfrm rot="5280000">
            <a:off x="9714923" y="3755307"/>
            <a:ext cx="341746" cy="357613"/>
          </a:xfrm>
          <a:prstGeom prst="rect">
            <a:avLst/>
          </a:prstGeom>
        </p:spPr>
      </p:pic>
      <p:pic>
        <p:nvPicPr>
          <p:cNvPr id="19" name="Picture 19" descr="A picture containing text&#10;&#10;Description automatically generated">
            <a:extLst>
              <a:ext uri="{FF2B5EF4-FFF2-40B4-BE49-F238E27FC236}">
                <a16:creationId xmlns:a16="http://schemas.microsoft.com/office/drawing/2014/main" xmlns="" id="{CFF758A2-501F-D7DF-DF0C-97CBDAD5EFDD}"/>
              </a:ext>
            </a:extLst>
          </p:cNvPr>
          <p:cNvPicPr>
            <a:picLocks noChangeAspect="1"/>
          </p:cNvPicPr>
          <p:nvPr/>
        </p:nvPicPr>
        <p:blipFill rotWithShape="1">
          <a:blip r:embed="rId10"/>
          <a:srcRect l="10275" t="5708" r="10970" b="32669"/>
          <a:stretch/>
        </p:blipFill>
        <p:spPr>
          <a:xfrm>
            <a:off x="8931008" y="4328601"/>
            <a:ext cx="1952579" cy="1611293"/>
          </a:xfrm>
          <a:prstGeom prst="rect">
            <a:avLst/>
          </a:prstGeom>
        </p:spPr>
      </p:pic>
      <p:sp>
        <p:nvSpPr>
          <p:cNvPr id="20" name="TextBox 19">
            <a:extLst>
              <a:ext uri="{FF2B5EF4-FFF2-40B4-BE49-F238E27FC236}">
                <a16:creationId xmlns:a16="http://schemas.microsoft.com/office/drawing/2014/main" xmlns="" id="{187DF5B6-2D28-9EFE-3C7A-891550A39B56}"/>
              </a:ext>
            </a:extLst>
          </p:cNvPr>
          <p:cNvSpPr txBox="1"/>
          <p:nvPr/>
        </p:nvSpPr>
        <p:spPr>
          <a:xfrm>
            <a:off x="4867275" y="3343275"/>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1" name="TextBox 20">
            <a:extLst>
              <a:ext uri="{FF2B5EF4-FFF2-40B4-BE49-F238E27FC236}">
                <a16:creationId xmlns:a16="http://schemas.microsoft.com/office/drawing/2014/main" xmlns="" id="{45F2A261-829C-B28D-74EB-417A6C1666A3}"/>
              </a:ext>
            </a:extLst>
          </p:cNvPr>
          <p:cNvSpPr txBox="1"/>
          <p:nvPr/>
        </p:nvSpPr>
        <p:spPr>
          <a:xfrm>
            <a:off x="9120908" y="6147953"/>
            <a:ext cx="25016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Model Building on train data</a:t>
            </a:r>
          </a:p>
        </p:txBody>
      </p:sp>
      <p:pic>
        <p:nvPicPr>
          <p:cNvPr id="22" name="Picture 7" descr="Shape&#10;&#10;Description automatically generated">
            <a:extLst>
              <a:ext uri="{FF2B5EF4-FFF2-40B4-BE49-F238E27FC236}">
                <a16:creationId xmlns:a16="http://schemas.microsoft.com/office/drawing/2014/main" xmlns="" id="{291E0918-9A03-AC28-6E4B-1628F8479B9B}"/>
              </a:ext>
            </a:extLst>
          </p:cNvPr>
          <p:cNvPicPr>
            <a:picLocks noChangeAspect="1"/>
          </p:cNvPicPr>
          <p:nvPr/>
        </p:nvPicPr>
        <p:blipFill>
          <a:blip r:embed="rId3"/>
          <a:stretch>
            <a:fillRect/>
          </a:stretch>
        </p:blipFill>
        <p:spPr>
          <a:xfrm rot="10800000">
            <a:off x="8583468" y="5048398"/>
            <a:ext cx="341746" cy="357613"/>
          </a:xfrm>
          <a:prstGeom prst="rect">
            <a:avLst/>
          </a:prstGeom>
        </p:spPr>
      </p:pic>
      <p:pic>
        <p:nvPicPr>
          <p:cNvPr id="23" name="Picture 23" descr="Icon&#10;&#10;Description automatically generated">
            <a:extLst>
              <a:ext uri="{FF2B5EF4-FFF2-40B4-BE49-F238E27FC236}">
                <a16:creationId xmlns:a16="http://schemas.microsoft.com/office/drawing/2014/main" xmlns="" id="{0EE468EA-91FA-14A1-A39F-5BF20A626F47}"/>
              </a:ext>
            </a:extLst>
          </p:cNvPr>
          <p:cNvPicPr>
            <a:picLocks noChangeAspect="1"/>
          </p:cNvPicPr>
          <p:nvPr/>
        </p:nvPicPr>
        <p:blipFill>
          <a:blip r:embed="rId11"/>
          <a:stretch>
            <a:fillRect/>
          </a:stretch>
        </p:blipFill>
        <p:spPr>
          <a:xfrm>
            <a:off x="6537036" y="4266540"/>
            <a:ext cx="1600201" cy="1707739"/>
          </a:xfrm>
          <a:prstGeom prst="rect">
            <a:avLst/>
          </a:prstGeom>
        </p:spPr>
      </p:pic>
      <p:sp>
        <p:nvSpPr>
          <p:cNvPr id="24" name="TextBox 23">
            <a:extLst>
              <a:ext uri="{FF2B5EF4-FFF2-40B4-BE49-F238E27FC236}">
                <a16:creationId xmlns:a16="http://schemas.microsoft.com/office/drawing/2014/main" xmlns="" id="{31A45230-D290-6B7C-040F-FE3B06FF5453}"/>
              </a:ext>
            </a:extLst>
          </p:cNvPr>
          <p:cNvSpPr txBox="1"/>
          <p:nvPr/>
        </p:nvSpPr>
        <p:spPr>
          <a:xfrm>
            <a:off x="6488546" y="6147954"/>
            <a:ext cx="20859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Predicted Output on train data</a:t>
            </a:r>
          </a:p>
        </p:txBody>
      </p:sp>
      <p:pic>
        <p:nvPicPr>
          <p:cNvPr id="25" name="Picture 7" descr="Shape&#10;&#10;Description automatically generated">
            <a:extLst>
              <a:ext uri="{FF2B5EF4-FFF2-40B4-BE49-F238E27FC236}">
                <a16:creationId xmlns:a16="http://schemas.microsoft.com/office/drawing/2014/main" xmlns="" id="{182F46C6-8481-9673-EF47-9B24EABE76E5}"/>
              </a:ext>
            </a:extLst>
          </p:cNvPr>
          <p:cNvPicPr>
            <a:picLocks noChangeAspect="1"/>
          </p:cNvPicPr>
          <p:nvPr/>
        </p:nvPicPr>
        <p:blipFill>
          <a:blip r:embed="rId3"/>
          <a:stretch>
            <a:fillRect/>
          </a:stretch>
        </p:blipFill>
        <p:spPr>
          <a:xfrm rot="10800000">
            <a:off x="5893377" y="4979125"/>
            <a:ext cx="341746" cy="357613"/>
          </a:xfrm>
          <a:prstGeom prst="rect">
            <a:avLst/>
          </a:prstGeom>
        </p:spPr>
      </p:pic>
      <p:pic>
        <p:nvPicPr>
          <p:cNvPr id="27" name="Picture 19" descr="A picture containing text&#10;&#10;Description automatically generated">
            <a:extLst>
              <a:ext uri="{FF2B5EF4-FFF2-40B4-BE49-F238E27FC236}">
                <a16:creationId xmlns:a16="http://schemas.microsoft.com/office/drawing/2014/main" xmlns="" id="{8F6F9276-BB72-2565-28CD-0D6060D8253E}"/>
              </a:ext>
            </a:extLst>
          </p:cNvPr>
          <p:cNvPicPr>
            <a:picLocks noChangeAspect="1"/>
          </p:cNvPicPr>
          <p:nvPr/>
        </p:nvPicPr>
        <p:blipFill rotWithShape="1">
          <a:blip r:embed="rId10"/>
          <a:srcRect l="10275" t="5708" r="10970" b="32669"/>
          <a:stretch/>
        </p:blipFill>
        <p:spPr>
          <a:xfrm>
            <a:off x="3827916" y="4386329"/>
            <a:ext cx="1871761" cy="1553564"/>
          </a:xfrm>
          <a:prstGeom prst="rect">
            <a:avLst/>
          </a:prstGeom>
        </p:spPr>
      </p:pic>
      <p:sp>
        <p:nvSpPr>
          <p:cNvPr id="28" name="TextBox 27">
            <a:extLst>
              <a:ext uri="{FF2B5EF4-FFF2-40B4-BE49-F238E27FC236}">
                <a16:creationId xmlns:a16="http://schemas.microsoft.com/office/drawing/2014/main" xmlns="" id="{1EC91AE4-5365-91CF-47A8-B515721AB7C1}"/>
              </a:ext>
            </a:extLst>
          </p:cNvPr>
          <p:cNvSpPr txBox="1"/>
          <p:nvPr/>
        </p:nvSpPr>
        <p:spPr>
          <a:xfrm>
            <a:off x="3521362" y="6142181"/>
            <a:ext cx="33559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running on unseen data </a:t>
            </a:r>
          </a:p>
          <a:p>
            <a:pPr algn="l"/>
            <a:endParaRPr lang="en-US"/>
          </a:p>
        </p:txBody>
      </p:sp>
      <p:pic>
        <p:nvPicPr>
          <p:cNvPr id="29" name="Picture 7" descr="Shape&#10;&#10;Description automatically generated">
            <a:extLst>
              <a:ext uri="{FF2B5EF4-FFF2-40B4-BE49-F238E27FC236}">
                <a16:creationId xmlns:a16="http://schemas.microsoft.com/office/drawing/2014/main" xmlns="" id="{468C8C0D-52C1-BA10-2113-9B3E337FF92D}"/>
              </a:ext>
            </a:extLst>
          </p:cNvPr>
          <p:cNvPicPr>
            <a:picLocks noChangeAspect="1"/>
          </p:cNvPicPr>
          <p:nvPr/>
        </p:nvPicPr>
        <p:blipFill>
          <a:blip r:embed="rId3"/>
          <a:stretch>
            <a:fillRect/>
          </a:stretch>
        </p:blipFill>
        <p:spPr>
          <a:xfrm rot="10800000">
            <a:off x="3353377" y="4932943"/>
            <a:ext cx="341746" cy="357613"/>
          </a:xfrm>
          <a:prstGeom prst="rect">
            <a:avLst/>
          </a:prstGeom>
        </p:spPr>
      </p:pic>
      <p:pic>
        <p:nvPicPr>
          <p:cNvPr id="30" name="Picture 30" descr="Icon&#10;&#10;Description automatically generated">
            <a:extLst>
              <a:ext uri="{FF2B5EF4-FFF2-40B4-BE49-F238E27FC236}">
                <a16:creationId xmlns:a16="http://schemas.microsoft.com/office/drawing/2014/main" xmlns="" id="{A559FBC0-2A6D-98B5-229E-8E765338AC12}"/>
              </a:ext>
            </a:extLst>
          </p:cNvPr>
          <p:cNvPicPr>
            <a:picLocks noChangeAspect="1"/>
          </p:cNvPicPr>
          <p:nvPr/>
        </p:nvPicPr>
        <p:blipFill>
          <a:blip r:embed="rId12"/>
          <a:stretch>
            <a:fillRect/>
          </a:stretch>
        </p:blipFill>
        <p:spPr>
          <a:xfrm>
            <a:off x="1110673" y="4553676"/>
            <a:ext cx="1588656" cy="1468286"/>
          </a:xfrm>
          <a:prstGeom prst="rect">
            <a:avLst/>
          </a:prstGeom>
        </p:spPr>
      </p:pic>
      <p:sp>
        <p:nvSpPr>
          <p:cNvPr id="31" name="TextBox 30">
            <a:extLst>
              <a:ext uri="{FF2B5EF4-FFF2-40B4-BE49-F238E27FC236}">
                <a16:creationId xmlns:a16="http://schemas.microsoft.com/office/drawing/2014/main" xmlns="" id="{EA9F41A6-65A3-3888-8DE7-19BC6EE8BDA2}"/>
              </a:ext>
            </a:extLst>
          </p:cNvPr>
          <p:cNvSpPr txBox="1"/>
          <p:nvPr/>
        </p:nvSpPr>
        <p:spPr>
          <a:xfrm>
            <a:off x="946727" y="6142181"/>
            <a:ext cx="303270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Viewing the result on the test data</a:t>
            </a:r>
          </a:p>
        </p:txBody>
      </p:sp>
    </p:spTree>
    <p:extLst>
      <p:ext uri="{BB962C8B-B14F-4D97-AF65-F5344CB8AC3E}">
        <p14:creationId xmlns:p14="http://schemas.microsoft.com/office/powerpoint/2010/main" val="580423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8FF2AA-489B-82B9-215B-8BC072772702}"/>
              </a:ext>
            </a:extLst>
          </p:cNvPr>
          <p:cNvSpPr>
            <a:spLocks noGrp="1"/>
          </p:cNvSpPr>
          <p:nvPr>
            <p:ph type="title"/>
          </p:nvPr>
        </p:nvSpPr>
        <p:spPr/>
        <p:txBody>
          <a:bodyPr/>
          <a:lstStyle/>
          <a:p>
            <a:pPr algn="ctr"/>
            <a:r>
              <a:rPr lang="en-US"/>
              <a:t>AGENDA</a:t>
            </a:r>
          </a:p>
        </p:txBody>
      </p:sp>
      <p:sp>
        <p:nvSpPr>
          <p:cNvPr id="3" name="Content Placeholder 2">
            <a:extLst>
              <a:ext uri="{FF2B5EF4-FFF2-40B4-BE49-F238E27FC236}">
                <a16:creationId xmlns:a16="http://schemas.microsoft.com/office/drawing/2014/main" xmlns="" id="{96843069-C120-A3E7-01CD-4DCA987514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xmlns="" id="{1D1B5D87-D28A-FE3C-156C-31B51E6A6DF7}"/>
              </a:ext>
            </a:extLst>
          </p:cNvPr>
          <p:cNvSpPr/>
          <p:nvPr/>
        </p:nvSpPr>
        <p:spPr>
          <a:xfrm>
            <a:off x="674254" y="1493983"/>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Problem</a:t>
            </a:r>
          </a:p>
        </p:txBody>
      </p:sp>
      <p:sp>
        <p:nvSpPr>
          <p:cNvPr id="5" name="Rectangle 4">
            <a:extLst>
              <a:ext uri="{FF2B5EF4-FFF2-40B4-BE49-F238E27FC236}">
                <a16:creationId xmlns:a16="http://schemas.microsoft.com/office/drawing/2014/main" xmlns="" id="{63A08F9D-728C-5163-D23E-40704C5E33AC}"/>
              </a:ext>
            </a:extLst>
          </p:cNvPr>
          <p:cNvSpPr/>
          <p:nvPr/>
        </p:nvSpPr>
        <p:spPr>
          <a:xfrm>
            <a:off x="3987799" y="1493983"/>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6" name="Rectangle 5">
            <a:extLst>
              <a:ext uri="{FF2B5EF4-FFF2-40B4-BE49-F238E27FC236}">
                <a16:creationId xmlns:a16="http://schemas.microsoft.com/office/drawing/2014/main" xmlns="" id="{D8AF2306-B1C5-E1A0-95B8-50B1887BEB21}"/>
              </a:ext>
            </a:extLst>
          </p:cNvPr>
          <p:cNvSpPr/>
          <p:nvPr/>
        </p:nvSpPr>
        <p:spPr>
          <a:xfrm>
            <a:off x="7451435" y="1493983"/>
            <a:ext cx="2920999" cy="1512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CE5CF94C-D788-3EF9-6FCB-574859BB2F8B}"/>
              </a:ext>
            </a:extLst>
          </p:cNvPr>
          <p:cNvSpPr/>
          <p:nvPr/>
        </p:nvSpPr>
        <p:spPr>
          <a:xfrm>
            <a:off x="1967344" y="3676074"/>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315DE932-3D0F-EAE2-20E3-C44EAC694804}"/>
              </a:ext>
            </a:extLst>
          </p:cNvPr>
          <p:cNvSpPr/>
          <p:nvPr/>
        </p:nvSpPr>
        <p:spPr>
          <a:xfrm>
            <a:off x="5892799" y="3676074"/>
            <a:ext cx="2920999" cy="151245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xmlns="" id="{2E559260-D72A-E0D9-D627-C0E00E0CD9E0}"/>
              </a:ext>
            </a:extLst>
          </p:cNvPr>
          <p:cNvSpPr txBox="1"/>
          <p:nvPr/>
        </p:nvSpPr>
        <p:spPr>
          <a:xfrm>
            <a:off x="4435764" y="2022764"/>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Architecture</a:t>
            </a:r>
            <a:endParaRPr lang="en-US" sz="2400"/>
          </a:p>
        </p:txBody>
      </p:sp>
      <p:sp>
        <p:nvSpPr>
          <p:cNvPr id="10" name="TextBox 9">
            <a:extLst>
              <a:ext uri="{FF2B5EF4-FFF2-40B4-BE49-F238E27FC236}">
                <a16:creationId xmlns:a16="http://schemas.microsoft.com/office/drawing/2014/main" xmlns="" id="{D4C289FA-EB5A-12A2-299C-F2448E2F600C}"/>
              </a:ext>
            </a:extLst>
          </p:cNvPr>
          <p:cNvSpPr txBox="1"/>
          <p:nvPr/>
        </p:nvSpPr>
        <p:spPr>
          <a:xfrm>
            <a:off x="8418946" y="2022764"/>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Data</a:t>
            </a:r>
            <a:endParaRPr lang="en-US" sz="2400"/>
          </a:p>
        </p:txBody>
      </p:sp>
      <p:sp>
        <p:nvSpPr>
          <p:cNvPr id="11" name="TextBox 10">
            <a:extLst>
              <a:ext uri="{FF2B5EF4-FFF2-40B4-BE49-F238E27FC236}">
                <a16:creationId xmlns:a16="http://schemas.microsoft.com/office/drawing/2014/main" xmlns="" id="{7B501D71-EC0F-7BB8-FF8B-8F70F52C12C9}"/>
              </a:ext>
            </a:extLst>
          </p:cNvPr>
          <p:cNvSpPr txBox="1"/>
          <p:nvPr/>
        </p:nvSpPr>
        <p:spPr>
          <a:xfrm>
            <a:off x="2242127" y="4285672"/>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Model Building</a:t>
            </a:r>
          </a:p>
        </p:txBody>
      </p:sp>
      <p:sp>
        <p:nvSpPr>
          <p:cNvPr id="12" name="TextBox 11">
            <a:extLst>
              <a:ext uri="{FF2B5EF4-FFF2-40B4-BE49-F238E27FC236}">
                <a16:creationId xmlns:a16="http://schemas.microsoft.com/office/drawing/2014/main" xmlns="" id="{EF80461F-E114-613A-5F5B-EB7C49379A81}"/>
              </a:ext>
            </a:extLst>
          </p:cNvPr>
          <p:cNvSpPr txBox="1"/>
          <p:nvPr/>
        </p:nvSpPr>
        <p:spPr>
          <a:xfrm>
            <a:off x="6502400" y="4204854"/>
            <a:ext cx="29163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FFFF"/>
                </a:solidFill>
              </a:rPr>
              <a:t>Conclusion</a:t>
            </a:r>
          </a:p>
        </p:txBody>
      </p:sp>
    </p:spTree>
    <p:extLst>
      <p:ext uri="{BB962C8B-B14F-4D97-AF65-F5344CB8AC3E}">
        <p14:creationId xmlns:p14="http://schemas.microsoft.com/office/powerpoint/2010/main" val="103088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5" name="Title 4">
            <a:extLst>
              <a:ext uri="{FF2B5EF4-FFF2-40B4-BE49-F238E27FC236}">
                <a16:creationId xmlns:a16="http://schemas.microsoft.com/office/drawing/2014/main" xmlns="" id="{2F2924F5-56E2-BB94-BAB1-5D54ED7B4F38}"/>
              </a:ext>
            </a:extLst>
          </p:cNvPr>
          <p:cNvSpPr>
            <a:spLocks noGrp="1"/>
          </p:cNvSpPr>
          <p:nvPr>
            <p:ph type="title" idx="4294967295"/>
          </p:nvPr>
        </p:nvSpPr>
        <p:spPr>
          <a:xfrm>
            <a:off x="551543" y="427079"/>
            <a:ext cx="10983686" cy="1481138"/>
          </a:xfrm>
        </p:spPr>
        <p:txBody>
          <a:bodyPr>
            <a:normAutofit/>
          </a:bodyPr>
          <a:lstStyle/>
          <a:p>
            <a:r>
              <a:rPr lang="en-AU" sz="4000" i="1">
                <a:latin typeface="Times New Roman"/>
                <a:cs typeface="Times New Roman"/>
              </a:rPr>
              <a:t>                         </a:t>
            </a:r>
            <a:r>
              <a:rPr lang="en-AU" sz="4000" b="1" i="1">
                <a:latin typeface="Times New Roman"/>
                <a:cs typeface="Times New Roman"/>
              </a:rPr>
              <a:t>ABOUT THE DATA</a:t>
            </a:r>
          </a:p>
        </p:txBody>
      </p:sp>
      <p:grpSp>
        <p:nvGrpSpPr>
          <p:cNvPr id="278" name="Google Shape;278;p13"/>
          <p:cNvGrpSpPr/>
          <p:nvPr/>
        </p:nvGrpSpPr>
        <p:grpSpPr>
          <a:xfrm>
            <a:off x="1944932" y="4068707"/>
            <a:ext cx="8789205" cy="1088888"/>
            <a:chOff x="1593000" y="2322568"/>
            <a:chExt cx="5957975" cy="643500"/>
          </a:xfrm>
        </p:grpSpPr>
        <p:sp>
          <p:nvSpPr>
            <p:cNvPr id="279" name="Google Shape;279;p13"/>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endParaRPr sz="2533"/>
            </a:p>
          </p:txBody>
        </p:sp>
        <p:sp>
          <p:nvSpPr>
            <p:cNvPr id="280" name="Google Shape;280;p13"/>
            <p:cNvSpPr/>
            <p:nvPr/>
          </p:nvSpPr>
          <p:spPr>
            <a:xfrm flipH="1">
              <a:off x="2283025" y="2322575"/>
              <a:ext cx="1844400" cy="642600"/>
            </a:xfrm>
            <a:prstGeom prst="rect">
              <a:avLst/>
            </a:prstGeom>
            <a:solidFill>
              <a:srgbClr val="1B786E"/>
            </a:solidFill>
            <a:ln>
              <a:noFill/>
            </a:ln>
          </p:spPr>
          <p:txBody>
            <a:bodyPr spcFirstLastPara="1" wrap="square" lIns="121900" tIns="121900" rIns="121900" bIns="121900" anchor="ctr" anchorCtr="0">
              <a:noAutofit/>
            </a:bodyPr>
            <a:lstStyle/>
            <a:p>
              <a:endParaRPr sz="2533"/>
            </a:p>
          </p:txBody>
        </p:sp>
        <p:sp>
          <p:nvSpPr>
            <p:cNvPr id="281" name="Google Shape;281;p13"/>
            <p:cNvSpPr/>
            <p:nvPr/>
          </p:nvSpPr>
          <p:spPr>
            <a:xfrm rot="-5400000">
              <a:off x="3501574" y="1934671"/>
              <a:ext cx="643356" cy="1419149"/>
            </a:xfrm>
            <a:prstGeom prst="flowChartOffpageConnector">
              <a:avLst/>
            </a:prstGeom>
            <a:solidFill>
              <a:srgbClr val="1B786E"/>
            </a:solidFill>
            <a:ln>
              <a:noFill/>
            </a:ln>
          </p:spPr>
          <p:txBody>
            <a:bodyPr spcFirstLastPara="1" wrap="square" lIns="121900" tIns="121900" rIns="121900" bIns="121900" anchor="ctr" anchorCtr="0">
              <a:noAutofit/>
            </a:bodyPr>
            <a:lstStyle/>
            <a:p>
              <a:endParaRPr sz="2533"/>
            </a:p>
          </p:txBody>
        </p:sp>
        <p:sp>
          <p:nvSpPr>
            <p:cNvPr id="282" name="Google Shape;282;p13"/>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a:lnSpc>
                  <a:spcPct val="115000"/>
                </a:lnSpc>
              </a:pPr>
              <a:r>
                <a:rPr lang="en-GB" sz="1600" b="1" i="1">
                  <a:solidFill>
                    <a:srgbClr val="FFFFFF"/>
                  </a:solidFill>
                  <a:latin typeface="Oswald"/>
                  <a:ea typeface="Oswald"/>
                  <a:cs typeface="Oswald"/>
                  <a:sym typeface="Oswald"/>
                </a:rPr>
                <a:t>WHY CAN’T WE USE IT DIRECTLY</a:t>
              </a:r>
              <a:endParaRPr sz="1600" b="1" i="1">
                <a:solidFill>
                  <a:srgbClr val="FFFFFF"/>
                </a:solidFill>
                <a:latin typeface="Oswald"/>
                <a:ea typeface="Oswald"/>
                <a:cs typeface="Oswald"/>
                <a:sym typeface="Oswald"/>
              </a:endParaRPr>
            </a:p>
          </p:txBody>
        </p:sp>
        <p:sp>
          <p:nvSpPr>
            <p:cNvPr id="283" name="Google Shape;283;p13"/>
            <p:cNvSpPr/>
            <p:nvPr/>
          </p:nvSpPr>
          <p:spPr>
            <a:xfrm>
              <a:off x="1593000" y="2322568"/>
              <a:ext cx="690000" cy="642300"/>
            </a:xfrm>
            <a:prstGeom prst="rect">
              <a:avLst/>
            </a:prstGeom>
            <a:solidFill>
              <a:srgbClr val="1D7E74"/>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endParaRPr sz="2533"/>
            </a:p>
          </p:txBody>
        </p:sp>
        <p:sp>
          <p:nvSpPr>
            <p:cNvPr id="284" name="Google Shape;284;p13"/>
            <p:cNvSpPr/>
            <p:nvPr/>
          </p:nvSpPr>
          <p:spPr>
            <a:xfrm>
              <a:off x="1593000" y="2322575"/>
              <a:ext cx="690000" cy="642600"/>
            </a:xfrm>
            <a:prstGeom prst="rect">
              <a:avLst/>
            </a:prstGeom>
            <a:solidFill>
              <a:srgbClr val="1F887E"/>
            </a:solidFill>
            <a:ln>
              <a:noFill/>
            </a:ln>
          </p:spPr>
          <p:txBody>
            <a:bodyPr spcFirstLastPara="1" wrap="square" lIns="121900" tIns="121900" rIns="121900" bIns="121900" anchor="ctr" anchorCtr="0">
              <a:noAutofit/>
            </a:bodyPr>
            <a:lstStyle/>
            <a:p>
              <a:pPr algn="ctr"/>
              <a:r>
                <a:rPr lang="en-GB" sz="3467">
                  <a:solidFill>
                    <a:srgbClr val="FFFFFF"/>
                  </a:solidFill>
                  <a:latin typeface="Roboto Thin"/>
                  <a:ea typeface="Roboto Thin"/>
                  <a:cs typeface="Roboto Thin"/>
                  <a:sym typeface="Roboto Thin"/>
                </a:rPr>
                <a:t>03</a:t>
              </a:r>
              <a:endParaRPr sz="3467">
                <a:solidFill>
                  <a:srgbClr val="FFFFFF"/>
                </a:solidFill>
                <a:latin typeface="Roboto Thin"/>
                <a:ea typeface="Roboto Thin"/>
                <a:cs typeface="Roboto Thin"/>
                <a:sym typeface="Roboto Thin"/>
              </a:endParaRPr>
            </a:p>
          </p:txBody>
        </p:sp>
        <p:sp>
          <p:nvSpPr>
            <p:cNvPr id="285" name="Google Shape;285;p13"/>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585" indent="-372524">
                <a:lnSpc>
                  <a:spcPct val="115000"/>
                </a:lnSpc>
                <a:buClr>
                  <a:srgbClr val="1B786E"/>
                </a:buClr>
                <a:buSzPts val="800"/>
                <a:buFont typeface="Roboto"/>
                <a:buChar char="●"/>
              </a:pPr>
              <a:r>
                <a:rPr lang="en-GB" sz="1067">
                  <a:solidFill>
                    <a:srgbClr val="1B786E"/>
                  </a:solidFill>
                  <a:latin typeface="Roboto"/>
                  <a:ea typeface="Roboto"/>
                  <a:cs typeface="Roboto"/>
                  <a:sym typeface="Roboto"/>
                </a:rPr>
                <a:t>Donec risus dolor porta venenatis </a:t>
              </a:r>
              <a:endParaRPr sz="1067">
                <a:solidFill>
                  <a:srgbClr val="1B786E"/>
                </a:solidFill>
                <a:latin typeface="Roboto"/>
                <a:ea typeface="Roboto"/>
                <a:cs typeface="Roboto"/>
                <a:sym typeface="Roboto"/>
              </a:endParaRPr>
            </a:p>
            <a:p>
              <a:pPr marL="609585" indent="-372524">
                <a:lnSpc>
                  <a:spcPct val="115000"/>
                </a:lnSpc>
                <a:buClr>
                  <a:srgbClr val="1B786E"/>
                </a:buClr>
                <a:buSzPts val="800"/>
                <a:buFont typeface="Roboto"/>
                <a:buChar char="●"/>
              </a:pPr>
              <a:r>
                <a:rPr lang="en-GB" sz="1067">
                  <a:solidFill>
                    <a:srgbClr val="1B786E"/>
                  </a:solidFill>
                  <a:latin typeface="Roboto"/>
                  <a:ea typeface="Roboto"/>
                  <a:cs typeface="Roboto"/>
                  <a:sym typeface="Roboto"/>
                </a:rPr>
                <a:t>Pharetra luctus felis</a:t>
              </a:r>
              <a:endParaRPr sz="1067">
                <a:solidFill>
                  <a:srgbClr val="1B786E"/>
                </a:solidFill>
                <a:latin typeface="Roboto"/>
                <a:ea typeface="Roboto"/>
                <a:cs typeface="Roboto"/>
                <a:sym typeface="Roboto"/>
              </a:endParaRPr>
            </a:p>
            <a:p>
              <a:pPr marL="609585" indent="-372524">
                <a:lnSpc>
                  <a:spcPct val="115000"/>
                </a:lnSpc>
                <a:buClr>
                  <a:srgbClr val="1B786E"/>
                </a:buClr>
                <a:buSzPts val="800"/>
                <a:buFont typeface="Roboto"/>
                <a:buChar char="●"/>
              </a:pPr>
              <a:r>
                <a:rPr lang="en-GB" sz="1067">
                  <a:solidFill>
                    <a:srgbClr val="1B786E"/>
                  </a:solidFill>
                  <a:latin typeface="Roboto"/>
                  <a:ea typeface="Roboto"/>
                  <a:cs typeface="Roboto"/>
                  <a:sym typeface="Roboto"/>
                </a:rPr>
                <a:t>Proin in tellus felis volutpat </a:t>
              </a:r>
              <a:endParaRPr sz="1067">
                <a:solidFill>
                  <a:srgbClr val="1B786E"/>
                </a:solidFill>
                <a:latin typeface="Roboto"/>
                <a:ea typeface="Roboto"/>
                <a:cs typeface="Roboto"/>
                <a:sym typeface="Roboto"/>
              </a:endParaRPr>
            </a:p>
          </p:txBody>
        </p:sp>
      </p:grpSp>
      <p:grpSp>
        <p:nvGrpSpPr>
          <p:cNvPr id="286" name="Google Shape;286;p13"/>
          <p:cNvGrpSpPr/>
          <p:nvPr/>
        </p:nvGrpSpPr>
        <p:grpSpPr>
          <a:xfrm>
            <a:off x="1944932" y="2960181"/>
            <a:ext cx="8789205" cy="1088888"/>
            <a:chOff x="1593000" y="2322568"/>
            <a:chExt cx="5957975" cy="643500"/>
          </a:xfrm>
        </p:grpSpPr>
        <p:sp>
          <p:nvSpPr>
            <p:cNvPr id="287" name="Google Shape;287;p13"/>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endParaRPr sz="2533"/>
            </a:p>
          </p:txBody>
        </p:sp>
        <p:sp>
          <p:nvSpPr>
            <p:cNvPr id="288" name="Google Shape;288;p13"/>
            <p:cNvSpPr/>
            <p:nvPr/>
          </p:nvSpPr>
          <p:spPr>
            <a:xfrm flipH="1">
              <a:off x="2283025" y="2322575"/>
              <a:ext cx="1844400" cy="642600"/>
            </a:xfrm>
            <a:prstGeom prst="rect">
              <a:avLst/>
            </a:prstGeom>
            <a:solidFill>
              <a:srgbClr val="1B786E"/>
            </a:solidFill>
            <a:ln>
              <a:noFill/>
            </a:ln>
          </p:spPr>
          <p:txBody>
            <a:bodyPr spcFirstLastPara="1" wrap="square" lIns="121900" tIns="121900" rIns="121900" bIns="121900" anchor="ctr" anchorCtr="0">
              <a:noAutofit/>
            </a:bodyPr>
            <a:lstStyle/>
            <a:p>
              <a:endParaRPr sz="2533"/>
            </a:p>
          </p:txBody>
        </p:sp>
        <p:sp>
          <p:nvSpPr>
            <p:cNvPr id="289" name="Google Shape;289;p13"/>
            <p:cNvSpPr/>
            <p:nvPr/>
          </p:nvSpPr>
          <p:spPr>
            <a:xfrm rot="-5400000">
              <a:off x="3501574" y="1934671"/>
              <a:ext cx="643356" cy="1419149"/>
            </a:xfrm>
            <a:prstGeom prst="flowChartOffpageConnector">
              <a:avLst/>
            </a:prstGeom>
            <a:solidFill>
              <a:srgbClr val="1B786E"/>
            </a:solidFill>
            <a:ln>
              <a:noFill/>
            </a:ln>
          </p:spPr>
          <p:txBody>
            <a:bodyPr spcFirstLastPara="1" wrap="square" lIns="121900" tIns="121900" rIns="121900" bIns="121900" anchor="ctr" anchorCtr="0">
              <a:noAutofit/>
            </a:bodyPr>
            <a:lstStyle/>
            <a:p>
              <a:endParaRPr sz="2533"/>
            </a:p>
          </p:txBody>
        </p:sp>
        <p:sp>
          <p:nvSpPr>
            <p:cNvPr id="290" name="Google Shape;290;p13"/>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a:lnSpc>
                  <a:spcPct val="115000"/>
                </a:lnSpc>
              </a:pPr>
              <a:r>
                <a:rPr lang="en-GB" sz="1467" b="1" i="1">
                  <a:solidFill>
                    <a:srgbClr val="FFFFFF"/>
                  </a:solidFill>
                  <a:latin typeface="Oswald"/>
                  <a:ea typeface="Oswald"/>
                  <a:cs typeface="Oswald"/>
                  <a:sym typeface="Oswald"/>
                </a:rPr>
                <a:t>HOW WAS THE DATA OBTAINED ?</a:t>
              </a:r>
              <a:endParaRPr sz="1467" b="1" i="1">
                <a:solidFill>
                  <a:srgbClr val="FFFFFF"/>
                </a:solidFill>
                <a:latin typeface="Oswald"/>
                <a:ea typeface="Oswald"/>
                <a:cs typeface="Oswald"/>
                <a:sym typeface="Oswald"/>
              </a:endParaRPr>
            </a:p>
          </p:txBody>
        </p:sp>
        <p:sp>
          <p:nvSpPr>
            <p:cNvPr id="291" name="Google Shape;291;p13"/>
            <p:cNvSpPr/>
            <p:nvPr/>
          </p:nvSpPr>
          <p:spPr>
            <a:xfrm>
              <a:off x="1593000" y="2322568"/>
              <a:ext cx="690000" cy="642300"/>
            </a:xfrm>
            <a:prstGeom prst="rect">
              <a:avLst/>
            </a:prstGeom>
            <a:solidFill>
              <a:srgbClr val="1D7E74"/>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endParaRPr sz="2533"/>
            </a:p>
          </p:txBody>
        </p:sp>
        <p:sp>
          <p:nvSpPr>
            <p:cNvPr id="292" name="Google Shape;292;p13"/>
            <p:cNvSpPr/>
            <p:nvPr/>
          </p:nvSpPr>
          <p:spPr>
            <a:xfrm>
              <a:off x="1593000" y="2322575"/>
              <a:ext cx="690000" cy="642600"/>
            </a:xfrm>
            <a:prstGeom prst="rect">
              <a:avLst/>
            </a:prstGeom>
            <a:solidFill>
              <a:srgbClr val="1F887E"/>
            </a:solidFill>
            <a:ln>
              <a:noFill/>
            </a:ln>
          </p:spPr>
          <p:txBody>
            <a:bodyPr spcFirstLastPara="1" wrap="square" lIns="121900" tIns="121900" rIns="121900" bIns="121900" anchor="ctr" anchorCtr="0">
              <a:noAutofit/>
            </a:bodyPr>
            <a:lstStyle/>
            <a:p>
              <a:pPr algn="ctr"/>
              <a:r>
                <a:rPr lang="en-GB" sz="3467">
                  <a:solidFill>
                    <a:srgbClr val="FFFFFF"/>
                  </a:solidFill>
                  <a:latin typeface="Roboto Thin"/>
                  <a:ea typeface="Roboto Thin"/>
                  <a:cs typeface="Roboto Thin"/>
                  <a:sym typeface="Roboto Thin"/>
                </a:rPr>
                <a:t>02</a:t>
              </a:r>
              <a:endParaRPr sz="3467">
                <a:solidFill>
                  <a:srgbClr val="FFFFFF"/>
                </a:solidFill>
                <a:latin typeface="Roboto Thin"/>
                <a:ea typeface="Roboto Thin"/>
                <a:cs typeface="Roboto Thin"/>
                <a:sym typeface="Roboto Thin"/>
              </a:endParaRPr>
            </a:p>
          </p:txBody>
        </p:sp>
        <p:sp>
          <p:nvSpPr>
            <p:cNvPr id="293" name="Google Shape;293;p13"/>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585" indent="-372524">
                <a:lnSpc>
                  <a:spcPct val="115000"/>
                </a:lnSpc>
                <a:buClr>
                  <a:srgbClr val="1B786E"/>
                </a:buClr>
                <a:buSzPts val="800"/>
                <a:buFont typeface="Roboto"/>
                <a:buChar char="●"/>
              </a:pPr>
              <a:r>
                <a:rPr lang="en-GB" sz="1067">
                  <a:solidFill>
                    <a:srgbClr val="1B786E"/>
                  </a:solidFill>
                  <a:latin typeface="Roboto"/>
                  <a:ea typeface="Roboto"/>
                  <a:cs typeface="Roboto"/>
                  <a:sym typeface="Roboto"/>
                </a:rPr>
                <a:t>Donec risus dolor porta venenatis </a:t>
              </a:r>
              <a:endParaRPr sz="1067">
                <a:solidFill>
                  <a:srgbClr val="1B786E"/>
                </a:solidFill>
                <a:latin typeface="Roboto"/>
                <a:ea typeface="Roboto"/>
                <a:cs typeface="Roboto"/>
                <a:sym typeface="Roboto"/>
              </a:endParaRPr>
            </a:p>
            <a:p>
              <a:pPr marL="609585" indent="-372524">
                <a:lnSpc>
                  <a:spcPct val="115000"/>
                </a:lnSpc>
                <a:buClr>
                  <a:srgbClr val="1B786E"/>
                </a:buClr>
                <a:buSzPts val="800"/>
                <a:buFont typeface="Roboto"/>
                <a:buChar char="●"/>
              </a:pPr>
              <a:r>
                <a:rPr lang="en-GB" sz="1067">
                  <a:solidFill>
                    <a:srgbClr val="1B786E"/>
                  </a:solidFill>
                  <a:latin typeface="Roboto"/>
                  <a:ea typeface="Roboto"/>
                  <a:cs typeface="Roboto"/>
                  <a:sym typeface="Roboto"/>
                </a:rPr>
                <a:t>Pharetra luctus felis</a:t>
              </a:r>
              <a:endParaRPr sz="1067">
                <a:solidFill>
                  <a:srgbClr val="1B786E"/>
                </a:solidFill>
                <a:latin typeface="Roboto"/>
                <a:ea typeface="Roboto"/>
                <a:cs typeface="Roboto"/>
                <a:sym typeface="Roboto"/>
              </a:endParaRPr>
            </a:p>
            <a:p>
              <a:pPr marL="609585" indent="-372524">
                <a:lnSpc>
                  <a:spcPct val="115000"/>
                </a:lnSpc>
                <a:buClr>
                  <a:srgbClr val="1B786E"/>
                </a:buClr>
                <a:buSzPts val="800"/>
                <a:buFont typeface="Roboto"/>
                <a:buChar char="●"/>
              </a:pPr>
              <a:r>
                <a:rPr lang="en-GB" sz="1067">
                  <a:solidFill>
                    <a:srgbClr val="1B786E"/>
                  </a:solidFill>
                  <a:latin typeface="Roboto"/>
                  <a:ea typeface="Roboto"/>
                  <a:cs typeface="Roboto"/>
                  <a:sym typeface="Roboto"/>
                </a:rPr>
                <a:t>Proin in tellus felis volutpat </a:t>
              </a:r>
              <a:endParaRPr sz="1067">
                <a:solidFill>
                  <a:srgbClr val="1B786E"/>
                </a:solidFill>
                <a:latin typeface="Roboto"/>
                <a:ea typeface="Roboto"/>
                <a:cs typeface="Roboto"/>
                <a:sym typeface="Roboto"/>
              </a:endParaRPr>
            </a:p>
          </p:txBody>
        </p:sp>
      </p:grpSp>
      <p:grpSp>
        <p:nvGrpSpPr>
          <p:cNvPr id="294" name="Google Shape;294;p13"/>
          <p:cNvGrpSpPr/>
          <p:nvPr/>
        </p:nvGrpSpPr>
        <p:grpSpPr>
          <a:xfrm>
            <a:off x="1944932" y="1851640"/>
            <a:ext cx="8789205" cy="1088888"/>
            <a:chOff x="1593000" y="2322568"/>
            <a:chExt cx="5957975" cy="643500"/>
          </a:xfrm>
        </p:grpSpPr>
        <p:sp>
          <p:nvSpPr>
            <p:cNvPr id="295" name="Google Shape;295;p13"/>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endParaRPr sz="2533"/>
            </a:p>
          </p:txBody>
        </p:sp>
        <p:sp>
          <p:nvSpPr>
            <p:cNvPr id="296" name="Google Shape;296;p13"/>
            <p:cNvSpPr/>
            <p:nvPr/>
          </p:nvSpPr>
          <p:spPr>
            <a:xfrm flipH="1">
              <a:off x="2283025" y="2322575"/>
              <a:ext cx="1844400" cy="642600"/>
            </a:xfrm>
            <a:prstGeom prst="rect">
              <a:avLst/>
            </a:prstGeom>
            <a:solidFill>
              <a:srgbClr val="1B786E"/>
            </a:solidFill>
            <a:ln>
              <a:noFill/>
            </a:ln>
          </p:spPr>
          <p:txBody>
            <a:bodyPr spcFirstLastPara="1" wrap="square" lIns="121900" tIns="121900" rIns="121900" bIns="121900" anchor="ctr" anchorCtr="0">
              <a:noAutofit/>
            </a:bodyPr>
            <a:lstStyle/>
            <a:p>
              <a:endParaRPr sz="2533"/>
            </a:p>
          </p:txBody>
        </p:sp>
        <p:sp>
          <p:nvSpPr>
            <p:cNvPr id="297" name="Google Shape;297;p13"/>
            <p:cNvSpPr/>
            <p:nvPr/>
          </p:nvSpPr>
          <p:spPr>
            <a:xfrm rot="-5400000">
              <a:off x="3501574" y="1934671"/>
              <a:ext cx="643356" cy="1419149"/>
            </a:xfrm>
            <a:prstGeom prst="flowChartOffpageConnector">
              <a:avLst/>
            </a:prstGeom>
            <a:solidFill>
              <a:srgbClr val="1B786E"/>
            </a:solidFill>
            <a:ln>
              <a:noFill/>
            </a:ln>
          </p:spPr>
          <p:txBody>
            <a:bodyPr spcFirstLastPara="1" wrap="square" lIns="121900" tIns="121900" rIns="121900" bIns="121900" anchor="ctr" anchorCtr="0">
              <a:noAutofit/>
            </a:bodyPr>
            <a:lstStyle/>
            <a:p>
              <a:endParaRPr sz="2533"/>
            </a:p>
          </p:txBody>
        </p:sp>
        <p:sp>
          <p:nvSpPr>
            <p:cNvPr id="298" name="Google Shape;298;p13"/>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a:lnSpc>
                  <a:spcPct val="115000"/>
                </a:lnSpc>
              </a:pPr>
              <a:r>
                <a:rPr lang="en-GB" sz="1600" b="1" i="1">
                  <a:solidFill>
                    <a:srgbClr val="FFFFFF"/>
                  </a:solidFill>
                  <a:latin typeface="Oswald"/>
                  <a:ea typeface="Oswald"/>
                  <a:cs typeface="Oswald"/>
                  <a:sym typeface="Oswald"/>
                </a:rPr>
                <a:t>WHERE DID THE DATA COME FROM ?</a:t>
              </a:r>
              <a:endParaRPr sz="1600" b="1" i="1">
                <a:solidFill>
                  <a:srgbClr val="FFFFFF"/>
                </a:solidFill>
                <a:latin typeface="Oswald"/>
                <a:ea typeface="Oswald"/>
                <a:cs typeface="Oswald"/>
                <a:sym typeface="Oswald"/>
              </a:endParaRPr>
            </a:p>
          </p:txBody>
        </p:sp>
        <p:sp>
          <p:nvSpPr>
            <p:cNvPr id="299" name="Google Shape;299;p13"/>
            <p:cNvSpPr/>
            <p:nvPr/>
          </p:nvSpPr>
          <p:spPr>
            <a:xfrm>
              <a:off x="1593000" y="2322568"/>
              <a:ext cx="690000" cy="642300"/>
            </a:xfrm>
            <a:prstGeom prst="rect">
              <a:avLst/>
            </a:prstGeom>
            <a:solidFill>
              <a:srgbClr val="1D7E74"/>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endParaRPr sz="2533"/>
            </a:p>
          </p:txBody>
        </p:sp>
        <p:sp>
          <p:nvSpPr>
            <p:cNvPr id="300" name="Google Shape;300;p13"/>
            <p:cNvSpPr/>
            <p:nvPr/>
          </p:nvSpPr>
          <p:spPr>
            <a:xfrm>
              <a:off x="1593000" y="2322575"/>
              <a:ext cx="690000" cy="642600"/>
            </a:xfrm>
            <a:prstGeom prst="rect">
              <a:avLst/>
            </a:prstGeom>
            <a:solidFill>
              <a:srgbClr val="1F887E"/>
            </a:solidFill>
            <a:ln>
              <a:noFill/>
            </a:ln>
          </p:spPr>
          <p:txBody>
            <a:bodyPr spcFirstLastPara="1" wrap="square" lIns="121900" tIns="121900" rIns="121900" bIns="121900" anchor="ctr" anchorCtr="0">
              <a:noAutofit/>
            </a:bodyPr>
            <a:lstStyle/>
            <a:p>
              <a:pPr algn="ctr"/>
              <a:r>
                <a:rPr lang="en-GB" sz="3467">
                  <a:solidFill>
                    <a:srgbClr val="FFFFFF"/>
                  </a:solidFill>
                  <a:latin typeface="Roboto Thin"/>
                  <a:ea typeface="Roboto Thin"/>
                  <a:cs typeface="Roboto Thin"/>
                  <a:sym typeface="Roboto Thin"/>
                </a:rPr>
                <a:t>01</a:t>
              </a:r>
              <a:endParaRPr sz="3467">
                <a:solidFill>
                  <a:srgbClr val="FFFFFF"/>
                </a:solidFill>
                <a:latin typeface="Roboto Thin"/>
                <a:ea typeface="Roboto Thin"/>
                <a:cs typeface="Roboto Thin"/>
                <a:sym typeface="Roboto Thin"/>
              </a:endParaRPr>
            </a:p>
          </p:txBody>
        </p:sp>
        <p:sp>
          <p:nvSpPr>
            <p:cNvPr id="301" name="Google Shape;301;p13"/>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585" indent="-372524">
                <a:lnSpc>
                  <a:spcPct val="115000"/>
                </a:lnSpc>
                <a:buClr>
                  <a:srgbClr val="1B786E"/>
                </a:buClr>
                <a:buSzPts val="800"/>
                <a:buFont typeface="Roboto"/>
                <a:buChar char="●"/>
              </a:pPr>
              <a:r>
                <a:rPr lang="en-GB" sz="1067">
                  <a:solidFill>
                    <a:srgbClr val="1B786E"/>
                  </a:solidFill>
                  <a:latin typeface="Roboto"/>
                  <a:ea typeface="Roboto"/>
                  <a:cs typeface="Roboto"/>
                  <a:sym typeface="Roboto"/>
                </a:rPr>
                <a:t>Donec risus dolor porta venenatis </a:t>
              </a:r>
              <a:endParaRPr sz="1067">
                <a:solidFill>
                  <a:srgbClr val="1B786E"/>
                </a:solidFill>
                <a:latin typeface="Roboto"/>
                <a:ea typeface="Roboto"/>
                <a:cs typeface="Roboto"/>
                <a:sym typeface="Roboto"/>
              </a:endParaRPr>
            </a:p>
            <a:p>
              <a:pPr marL="609585" indent="-372524">
                <a:lnSpc>
                  <a:spcPct val="115000"/>
                </a:lnSpc>
                <a:buClr>
                  <a:srgbClr val="1B786E"/>
                </a:buClr>
                <a:buSzPts val="800"/>
                <a:buFont typeface="Roboto"/>
                <a:buChar char="●"/>
              </a:pPr>
              <a:r>
                <a:rPr lang="en-GB" sz="1067">
                  <a:solidFill>
                    <a:srgbClr val="1B786E"/>
                  </a:solidFill>
                  <a:latin typeface="Roboto"/>
                  <a:ea typeface="Roboto"/>
                  <a:cs typeface="Roboto"/>
                  <a:sym typeface="Roboto"/>
                </a:rPr>
                <a:t>Pharetra luctus felis</a:t>
              </a:r>
              <a:endParaRPr sz="1067">
                <a:solidFill>
                  <a:srgbClr val="1B786E"/>
                </a:solidFill>
                <a:latin typeface="Roboto"/>
                <a:ea typeface="Roboto"/>
                <a:cs typeface="Roboto"/>
                <a:sym typeface="Roboto"/>
              </a:endParaRPr>
            </a:p>
            <a:p>
              <a:pPr marL="609585" indent="-372524">
                <a:lnSpc>
                  <a:spcPct val="115000"/>
                </a:lnSpc>
                <a:buClr>
                  <a:srgbClr val="1B786E"/>
                </a:buClr>
                <a:buSzPts val="800"/>
                <a:buFont typeface="Roboto"/>
                <a:buChar char="●"/>
              </a:pPr>
              <a:r>
                <a:rPr lang="en-GB" sz="1067">
                  <a:solidFill>
                    <a:srgbClr val="1B786E"/>
                  </a:solidFill>
                  <a:latin typeface="Roboto"/>
                  <a:ea typeface="Roboto"/>
                  <a:cs typeface="Roboto"/>
                  <a:sym typeface="Roboto"/>
                </a:rPr>
                <a:t>Proin in tellus felis volutpat </a:t>
              </a:r>
              <a:endParaRPr sz="1067">
                <a:solidFill>
                  <a:srgbClr val="1B786E"/>
                </a:solidFill>
                <a:latin typeface="Roboto"/>
                <a:ea typeface="Roboto"/>
                <a:cs typeface="Roboto"/>
                <a:sym typeface="Roboto"/>
              </a:endParaRPr>
            </a:p>
          </p:txBody>
        </p:sp>
      </p:grpSp>
      <p:pic>
        <p:nvPicPr>
          <p:cNvPr id="302" name="Google Shape;302;p13"/>
          <p:cNvPicPr preferRelativeResize="0"/>
          <p:nvPr/>
        </p:nvPicPr>
        <p:blipFill>
          <a:blip r:embed="rId3">
            <a:alphaModFix/>
          </a:blip>
          <a:stretch>
            <a:fillRect/>
          </a:stretch>
        </p:blipFill>
        <p:spPr>
          <a:xfrm>
            <a:off x="6278733" y="1851634"/>
            <a:ext cx="4455400" cy="3305967"/>
          </a:xfrm>
          <a:prstGeom prst="rect">
            <a:avLst/>
          </a:prstGeom>
          <a:noFill/>
          <a:ln>
            <a:noFill/>
          </a:ln>
        </p:spPr>
      </p:pic>
    </p:spTree>
    <p:extLst>
      <p:ext uri="{BB962C8B-B14F-4D97-AF65-F5344CB8AC3E}">
        <p14:creationId xmlns:p14="http://schemas.microsoft.com/office/powerpoint/2010/main" val="416896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grpSp>
        <p:nvGrpSpPr>
          <p:cNvPr id="307" name="Google Shape;307;p14"/>
          <p:cNvGrpSpPr/>
          <p:nvPr/>
        </p:nvGrpSpPr>
        <p:grpSpPr>
          <a:xfrm>
            <a:off x="1383726" y="990435"/>
            <a:ext cx="2524245" cy="2895765"/>
            <a:chOff x="1660800" y="1171213"/>
            <a:chExt cx="1942800" cy="1569600"/>
          </a:xfrm>
        </p:grpSpPr>
        <p:sp>
          <p:nvSpPr>
            <p:cNvPr id="308" name="Google Shape;308;p14"/>
            <p:cNvSpPr/>
            <p:nvPr/>
          </p:nvSpPr>
          <p:spPr>
            <a:xfrm>
              <a:off x="1660800" y="1171213"/>
              <a:ext cx="1942800" cy="1569600"/>
            </a:xfrm>
            <a:prstGeom prst="round1Rect">
              <a:avLst>
                <a:gd name="adj" fmla="val 17446"/>
              </a:avLst>
            </a:prstGeom>
            <a:solidFill>
              <a:srgbClr val="249C90"/>
            </a:solidFill>
            <a:ln>
              <a:noFill/>
            </a:ln>
          </p:spPr>
          <p:txBody>
            <a:bodyPr spcFirstLastPara="1" wrap="square" lIns="121900" tIns="121900" rIns="121900" bIns="121900" anchor="ctr" anchorCtr="0">
              <a:noAutofit/>
            </a:bodyPr>
            <a:lstStyle/>
            <a:p>
              <a:endParaRPr sz="2533"/>
            </a:p>
          </p:txBody>
        </p:sp>
        <p:sp>
          <p:nvSpPr>
            <p:cNvPr id="309" name="Google Shape;309;p14"/>
            <p:cNvSpPr txBox="1"/>
            <p:nvPr/>
          </p:nvSpPr>
          <p:spPr>
            <a:xfrm>
              <a:off x="1879865" y="1413573"/>
              <a:ext cx="1451700" cy="459900"/>
            </a:xfrm>
            <a:prstGeom prst="rect">
              <a:avLst/>
            </a:prstGeom>
            <a:noFill/>
            <a:ln>
              <a:noFill/>
            </a:ln>
          </p:spPr>
          <p:txBody>
            <a:bodyPr spcFirstLastPara="1" wrap="square" lIns="121900" tIns="121900" rIns="121900" bIns="121900" anchor="t" anchorCtr="0">
              <a:noAutofit/>
            </a:bodyPr>
            <a:lstStyle/>
            <a:p>
              <a:endParaRPr sz="1467">
                <a:solidFill>
                  <a:srgbClr val="FFFFFF"/>
                </a:solidFill>
                <a:latin typeface="Roboto"/>
                <a:ea typeface="Roboto"/>
                <a:cs typeface="Roboto"/>
                <a:sym typeface="Roboto"/>
              </a:endParaRPr>
            </a:p>
          </p:txBody>
        </p:sp>
        <p:sp>
          <p:nvSpPr>
            <p:cNvPr id="310" name="Google Shape;310;p14"/>
            <p:cNvSpPr txBox="1"/>
            <p:nvPr/>
          </p:nvSpPr>
          <p:spPr>
            <a:xfrm>
              <a:off x="1879863" y="1873539"/>
              <a:ext cx="1451700" cy="512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endParaRPr sz="1067">
                <a:solidFill>
                  <a:srgbClr val="FFFFFF"/>
                </a:solidFill>
                <a:latin typeface="Roboto"/>
                <a:ea typeface="Roboto"/>
                <a:cs typeface="Roboto"/>
                <a:sym typeface="Roboto"/>
              </a:endParaRPr>
            </a:p>
          </p:txBody>
        </p:sp>
      </p:grpSp>
      <p:grpSp>
        <p:nvGrpSpPr>
          <p:cNvPr id="311" name="Google Shape;311;p14"/>
          <p:cNvGrpSpPr/>
          <p:nvPr/>
        </p:nvGrpSpPr>
        <p:grpSpPr>
          <a:xfrm>
            <a:off x="4708285" y="990435"/>
            <a:ext cx="2524245" cy="2895765"/>
            <a:chOff x="3600600" y="1170963"/>
            <a:chExt cx="1942800" cy="1569600"/>
          </a:xfrm>
        </p:grpSpPr>
        <p:sp>
          <p:nvSpPr>
            <p:cNvPr id="312" name="Google Shape;312;p14"/>
            <p:cNvSpPr/>
            <p:nvPr/>
          </p:nvSpPr>
          <p:spPr>
            <a:xfrm>
              <a:off x="3600600" y="1170963"/>
              <a:ext cx="1942800" cy="1569600"/>
            </a:xfrm>
            <a:prstGeom prst="round2SameRect">
              <a:avLst>
                <a:gd name="adj1" fmla="val 18098"/>
                <a:gd name="adj2" fmla="val 0"/>
              </a:avLst>
            </a:prstGeom>
            <a:solidFill>
              <a:srgbClr val="1F887E"/>
            </a:solidFill>
            <a:ln>
              <a:noFill/>
            </a:ln>
          </p:spPr>
          <p:txBody>
            <a:bodyPr spcFirstLastPara="1" wrap="square" lIns="121900" tIns="121900" rIns="121900" bIns="121900" anchor="ctr" anchorCtr="0">
              <a:noAutofit/>
            </a:bodyPr>
            <a:lstStyle/>
            <a:p>
              <a:endParaRPr sz="2533"/>
            </a:p>
          </p:txBody>
        </p:sp>
        <p:sp>
          <p:nvSpPr>
            <p:cNvPr id="313" name="Google Shape;313;p14"/>
            <p:cNvSpPr txBox="1"/>
            <p:nvPr/>
          </p:nvSpPr>
          <p:spPr>
            <a:xfrm>
              <a:off x="3819008" y="1413573"/>
              <a:ext cx="1451700" cy="459900"/>
            </a:xfrm>
            <a:prstGeom prst="rect">
              <a:avLst/>
            </a:prstGeom>
            <a:noFill/>
            <a:ln>
              <a:noFill/>
            </a:ln>
          </p:spPr>
          <p:txBody>
            <a:bodyPr spcFirstLastPara="1" wrap="square" lIns="121900" tIns="121900" rIns="121900" bIns="121900" anchor="t" anchorCtr="0">
              <a:noAutofit/>
            </a:bodyPr>
            <a:lstStyle/>
            <a:p>
              <a:endParaRPr sz="1467">
                <a:solidFill>
                  <a:srgbClr val="FFFFFF"/>
                </a:solidFill>
                <a:latin typeface="Roboto"/>
                <a:ea typeface="Roboto"/>
                <a:cs typeface="Roboto"/>
                <a:sym typeface="Roboto"/>
              </a:endParaRPr>
            </a:p>
          </p:txBody>
        </p:sp>
        <p:sp>
          <p:nvSpPr>
            <p:cNvPr id="314" name="Google Shape;314;p14"/>
            <p:cNvSpPr txBox="1"/>
            <p:nvPr/>
          </p:nvSpPr>
          <p:spPr>
            <a:xfrm>
              <a:off x="3819008" y="1873539"/>
              <a:ext cx="1451700" cy="512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endParaRPr sz="1067">
                <a:solidFill>
                  <a:srgbClr val="FFFFFF"/>
                </a:solidFill>
                <a:latin typeface="Roboto"/>
                <a:ea typeface="Roboto"/>
                <a:cs typeface="Roboto"/>
                <a:sym typeface="Roboto"/>
              </a:endParaRPr>
            </a:p>
          </p:txBody>
        </p:sp>
      </p:grpSp>
      <p:grpSp>
        <p:nvGrpSpPr>
          <p:cNvPr id="315" name="Google Shape;315;p14"/>
          <p:cNvGrpSpPr/>
          <p:nvPr/>
        </p:nvGrpSpPr>
        <p:grpSpPr>
          <a:xfrm>
            <a:off x="8031874" y="1025216"/>
            <a:ext cx="2491773" cy="2860984"/>
            <a:chOff x="5539816" y="1171213"/>
            <a:chExt cx="1942800" cy="1569600"/>
          </a:xfrm>
        </p:grpSpPr>
        <p:sp>
          <p:nvSpPr>
            <p:cNvPr id="316" name="Google Shape;316;p14"/>
            <p:cNvSpPr/>
            <p:nvPr/>
          </p:nvSpPr>
          <p:spPr>
            <a:xfrm flipH="1">
              <a:off x="5539816" y="1171213"/>
              <a:ext cx="1942800" cy="1569600"/>
            </a:xfrm>
            <a:prstGeom prst="round1Rect">
              <a:avLst>
                <a:gd name="adj" fmla="val 17446"/>
              </a:avLst>
            </a:prstGeom>
            <a:solidFill>
              <a:srgbClr val="1B786E"/>
            </a:solidFill>
            <a:ln>
              <a:noFill/>
            </a:ln>
          </p:spPr>
          <p:txBody>
            <a:bodyPr spcFirstLastPara="1" wrap="square" lIns="121900" tIns="121900" rIns="121900" bIns="121900" anchor="ctr" anchorCtr="0">
              <a:noAutofit/>
            </a:bodyPr>
            <a:lstStyle/>
            <a:p>
              <a:endParaRPr sz="2533"/>
            </a:p>
          </p:txBody>
        </p:sp>
        <p:sp>
          <p:nvSpPr>
            <p:cNvPr id="317" name="Google Shape;317;p14"/>
            <p:cNvSpPr txBox="1"/>
            <p:nvPr/>
          </p:nvSpPr>
          <p:spPr>
            <a:xfrm>
              <a:off x="5762399" y="1413573"/>
              <a:ext cx="1451700" cy="459900"/>
            </a:xfrm>
            <a:prstGeom prst="rect">
              <a:avLst/>
            </a:prstGeom>
            <a:noFill/>
            <a:ln>
              <a:noFill/>
            </a:ln>
          </p:spPr>
          <p:txBody>
            <a:bodyPr spcFirstLastPara="1" wrap="square" lIns="121900" tIns="121900" rIns="121900" bIns="121900" anchor="t" anchorCtr="0">
              <a:noAutofit/>
            </a:bodyPr>
            <a:lstStyle/>
            <a:p>
              <a:endParaRPr sz="1467">
                <a:solidFill>
                  <a:srgbClr val="FFFFFF"/>
                </a:solidFill>
                <a:latin typeface="Roboto"/>
                <a:ea typeface="Roboto"/>
                <a:cs typeface="Roboto"/>
                <a:sym typeface="Roboto"/>
              </a:endParaRPr>
            </a:p>
          </p:txBody>
        </p:sp>
        <p:sp>
          <p:nvSpPr>
            <p:cNvPr id="318" name="Google Shape;318;p14"/>
            <p:cNvSpPr txBox="1"/>
            <p:nvPr/>
          </p:nvSpPr>
          <p:spPr>
            <a:xfrm>
              <a:off x="5762397" y="1873539"/>
              <a:ext cx="1451700" cy="512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endParaRPr sz="1067">
                <a:solidFill>
                  <a:srgbClr val="FFFFFF"/>
                </a:solidFill>
                <a:latin typeface="Roboto"/>
                <a:ea typeface="Roboto"/>
                <a:cs typeface="Roboto"/>
                <a:sym typeface="Roboto"/>
              </a:endParaRPr>
            </a:p>
          </p:txBody>
        </p:sp>
      </p:grpSp>
      <p:grpSp>
        <p:nvGrpSpPr>
          <p:cNvPr id="319" name="Google Shape;319;p14"/>
          <p:cNvGrpSpPr/>
          <p:nvPr/>
        </p:nvGrpSpPr>
        <p:grpSpPr>
          <a:xfrm>
            <a:off x="1382758" y="4103915"/>
            <a:ext cx="8926014" cy="2577956"/>
            <a:chOff x="1660800" y="2723938"/>
            <a:chExt cx="5822400" cy="1248600"/>
          </a:xfrm>
        </p:grpSpPr>
        <p:sp>
          <p:nvSpPr>
            <p:cNvPr id="320" name="Google Shape;320;p14"/>
            <p:cNvSpPr/>
            <p:nvPr/>
          </p:nvSpPr>
          <p:spPr>
            <a:xfrm rot="10800000">
              <a:off x="1660800" y="2723938"/>
              <a:ext cx="5822400" cy="1248600"/>
            </a:xfrm>
            <a:prstGeom prst="round2SameRect">
              <a:avLst>
                <a:gd name="adj1" fmla="val 18098"/>
                <a:gd name="adj2" fmla="val 0"/>
              </a:avLst>
            </a:prstGeom>
            <a:solidFill>
              <a:srgbClr val="155B54"/>
            </a:solidFill>
            <a:ln>
              <a:noFill/>
            </a:ln>
          </p:spPr>
          <p:txBody>
            <a:bodyPr spcFirstLastPara="1" wrap="square" lIns="121900" tIns="121900" rIns="121900" bIns="121900" anchor="ctr" anchorCtr="0">
              <a:noAutofit/>
            </a:bodyPr>
            <a:lstStyle/>
            <a:p>
              <a:endParaRPr sz="2533"/>
            </a:p>
          </p:txBody>
        </p:sp>
        <p:sp>
          <p:nvSpPr>
            <p:cNvPr id="321" name="Google Shape;321;p14"/>
            <p:cNvSpPr txBox="1"/>
            <p:nvPr/>
          </p:nvSpPr>
          <p:spPr>
            <a:xfrm>
              <a:off x="4421756" y="2740811"/>
              <a:ext cx="2139000" cy="1113600"/>
            </a:xfrm>
            <a:prstGeom prst="rect">
              <a:avLst/>
            </a:prstGeom>
            <a:noFill/>
            <a:ln>
              <a:noFill/>
            </a:ln>
          </p:spPr>
          <p:txBody>
            <a:bodyPr spcFirstLastPara="1" wrap="square" lIns="121900" tIns="121900" rIns="121900" bIns="121900" anchor="t" anchorCtr="0">
              <a:noAutofit/>
            </a:bodyPr>
            <a:lstStyle/>
            <a:p>
              <a:pPr algn="ctr"/>
              <a:endParaRPr sz="1467">
                <a:solidFill>
                  <a:srgbClr val="FFFFFF"/>
                </a:solidFill>
                <a:latin typeface="Roboto"/>
                <a:ea typeface="Roboto"/>
                <a:cs typeface="Roboto"/>
                <a:sym typeface="Roboto"/>
              </a:endParaRPr>
            </a:p>
          </p:txBody>
        </p:sp>
        <p:sp>
          <p:nvSpPr>
            <p:cNvPr id="322" name="Google Shape;322;p14"/>
            <p:cNvSpPr txBox="1"/>
            <p:nvPr/>
          </p:nvSpPr>
          <p:spPr>
            <a:xfrm>
              <a:off x="4648320" y="2813344"/>
              <a:ext cx="2424900" cy="1069800"/>
            </a:xfrm>
            <a:prstGeom prst="rect">
              <a:avLst/>
            </a:prstGeom>
            <a:noFill/>
            <a:ln>
              <a:noFill/>
            </a:ln>
          </p:spPr>
          <p:txBody>
            <a:bodyPr spcFirstLastPara="1" wrap="square" lIns="121900" tIns="121900" rIns="121900" bIns="121900" anchor="t" anchorCtr="0">
              <a:noAutofit/>
            </a:bodyPr>
            <a:lstStyle/>
            <a:p>
              <a:pPr marL="609585" indent="-457189">
                <a:lnSpc>
                  <a:spcPct val="115000"/>
                </a:lnSpc>
                <a:buClr>
                  <a:srgbClr val="FFFFFF"/>
                </a:buClr>
                <a:buSzPts val="1800"/>
                <a:buFont typeface="Oswald"/>
                <a:buChar char="●"/>
              </a:pPr>
              <a:r>
                <a:rPr lang="en-GB" sz="2400" b="1" i="1">
                  <a:solidFill>
                    <a:srgbClr val="FFFFFF"/>
                  </a:solidFill>
                  <a:latin typeface="Oswald"/>
                  <a:ea typeface="Oswald"/>
                  <a:cs typeface="Oswald"/>
                  <a:sym typeface="Oswald"/>
                </a:rPr>
                <a:t>WHAT THE WEBSITE IS?</a:t>
              </a:r>
              <a:endParaRPr sz="2400" b="1" i="1">
                <a:solidFill>
                  <a:srgbClr val="FFFFFF"/>
                </a:solidFill>
                <a:latin typeface="Oswald"/>
                <a:ea typeface="Oswald"/>
                <a:cs typeface="Oswald"/>
                <a:sym typeface="Oswald"/>
              </a:endParaRPr>
            </a:p>
            <a:p>
              <a:pPr marL="609585" indent="-457189">
                <a:lnSpc>
                  <a:spcPct val="115000"/>
                </a:lnSpc>
                <a:buClr>
                  <a:srgbClr val="FFFFFF"/>
                </a:buClr>
                <a:buSzPts val="1800"/>
                <a:buFont typeface="Oswald"/>
                <a:buChar char="●"/>
              </a:pPr>
              <a:r>
                <a:rPr lang="en-GB" sz="2400" b="1" i="1">
                  <a:solidFill>
                    <a:srgbClr val="FFFFFF"/>
                  </a:solidFill>
                  <a:latin typeface="Oswald"/>
                  <a:ea typeface="Oswald"/>
                  <a:cs typeface="Oswald"/>
                  <a:sym typeface="Oswald"/>
                </a:rPr>
                <a:t>HOW IS IT HELPFUL ?</a:t>
              </a:r>
              <a:endParaRPr sz="2400" b="1" i="1">
                <a:solidFill>
                  <a:srgbClr val="FFFFFF"/>
                </a:solidFill>
                <a:latin typeface="Oswald"/>
                <a:ea typeface="Oswald"/>
                <a:cs typeface="Oswald"/>
                <a:sym typeface="Oswald"/>
              </a:endParaRPr>
            </a:p>
            <a:p>
              <a:pPr marL="609585" indent="-457189">
                <a:lnSpc>
                  <a:spcPct val="115000"/>
                </a:lnSpc>
                <a:buClr>
                  <a:srgbClr val="FFFFFF"/>
                </a:buClr>
                <a:buSzPts val="1800"/>
                <a:buFont typeface="Oswald"/>
                <a:buChar char="●"/>
              </a:pPr>
              <a:r>
                <a:rPr lang="en-GB" sz="2400" b="1" i="1">
                  <a:solidFill>
                    <a:srgbClr val="FFFFFF"/>
                  </a:solidFill>
                  <a:latin typeface="Oswald"/>
                  <a:ea typeface="Oswald"/>
                  <a:cs typeface="Oswald"/>
                  <a:sym typeface="Oswald"/>
                </a:rPr>
                <a:t>WHAT IS THE RESULT ?</a:t>
              </a:r>
              <a:endParaRPr sz="2400" b="1" i="1">
                <a:solidFill>
                  <a:srgbClr val="FFFFFF"/>
                </a:solidFill>
                <a:latin typeface="Oswald"/>
                <a:ea typeface="Oswald"/>
                <a:cs typeface="Oswald"/>
                <a:sym typeface="Oswald"/>
              </a:endParaRPr>
            </a:p>
          </p:txBody>
        </p:sp>
      </p:grpSp>
      <p:pic>
        <p:nvPicPr>
          <p:cNvPr id="323" name="Google Shape;323;p14"/>
          <p:cNvPicPr preferRelativeResize="0"/>
          <p:nvPr/>
        </p:nvPicPr>
        <p:blipFill>
          <a:blip r:embed="rId3">
            <a:alphaModFix/>
          </a:blip>
          <a:stretch>
            <a:fillRect/>
          </a:stretch>
        </p:blipFill>
        <p:spPr>
          <a:xfrm>
            <a:off x="1665733" y="1545769"/>
            <a:ext cx="1891225" cy="1991144"/>
          </a:xfrm>
          <a:prstGeom prst="rect">
            <a:avLst/>
          </a:prstGeom>
          <a:noFill/>
          <a:ln>
            <a:noFill/>
          </a:ln>
        </p:spPr>
      </p:pic>
      <p:pic>
        <p:nvPicPr>
          <p:cNvPr id="324" name="Google Shape;324;p14"/>
          <p:cNvPicPr preferRelativeResize="0"/>
          <p:nvPr/>
        </p:nvPicPr>
        <p:blipFill>
          <a:blip r:embed="rId4">
            <a:alphaModFix/>
          </a:blip>
          <a:stretch>
            <a:fillRect/>
          </a:stretch>
        </p:blipFill>
        <p:spPr>
          <a:xfrm>
            <a:off x="8314867" y="1545769"/>
            <a:ext cx="1891226" cy="1991144"/>
          </a:xfrm>
          <a:prstGeom prst="rect">
            <a:avLst/>
          </a:prstGeom>
          <a:noFill/>
          <a:ln>
            <a:noFill/>
          </a:ln>
        </p:spPr>
      </p:pic>
      <p:pic>
        <p:nvPicPr>
          <p:cNvPr id="325" name="Google Shape;325;p14"/>
          <p:cNvPicPr preferRelativeResize="0"/>
          <p:nvPr/>
        </p:nvPicPr>
        <p:blipFill>
          <a:blip r:embed="rId5">
            <a:alphaModFix/>
          </a:blip>
          <a:stretch>
            <a:fillRect/>
          </a:stretch>
        </p:blipFill>
        <p:spPr>
          <a:xfrm>
            <a:off x="4967983" y="1494800"/>
            <a:ext cx="2114581" cy="2073256"/>
          </a:xfrm>
          <a:prstGeom prst="rect">
            <a:avLst/>
          </a:prstGeom>
          <a:noFill/>
          <a:ln>
            <a:noFill/>
          </a:ln>
        </p:spPr>
      </p:pic>
      <p:sp>
        <p:nvSpPr>
          <p:cNvPr id="326" name="Google Shape;326;p14"/>
          <p:cNvSpPr txBox="1"/>
          <p:nvPr/>
        </p:nvSpPr>
        <p:spPr>
          <a:xfrm>
            <a:off x="1878819" y="4231881"/>
            <a:ext cx="3924000" cy="2195112"/>
          </a:xfrm>
          <a:prstGeom prst="rect">
            <a:avLst/>
          </a:prstGeom>
          <a:noFill/>
          <a:ln>
            <a:noFill/>
          </a:ln>
        </p:spPr>
        <p:txBody>
          <a:bodyPr spcFirstLastPara="1" wrap="square" lIns="121900" tIns="121900" rIns="121900" bIns="121900" anchor="t" anchorCtr="0">
            <a:spAutoFit/>
          </a:bodyPr>
          <a:lstStyle/>
          <a:p>
            <a:r>
              <a:rPr lang="en-GB" sz="2533" u="sng">
                <a:solidFill>
                  <a:srgbClr val="FFFFFF"/>
                </a:solidFill>
                <a:latin typeface="Oswald"/>
                <a:ea typeface="Oswald"/>
                <a:cs typeface="Oswald"/>
                <a:sym typeface="Oswald"/>
                <a:hlinkClick r:id="rId6">
                  <a:extLst>
                    <a:ext uri="{A12FA001-AC4F-418D-AE19-62706E023703}">
                      <ahyp:hlinkClr xmlns:ahyp="http://schemas.microsoft.com/office/drawing/2018/hyperlinkcolor" xmlns="" val="tx"/>
                    </a:ext>
                  </a:extLst>
                </a:hlinkClick>
              </a:rPr>
              <a:t>https://towardsdatascience.com/training-road-scene-segmentation-on-cityscapes-with-supervisely-tensorflow-and-unet-1232314781a8</a:t>
            </a:r>
            <a:endParaRPr sz="2533">
              <a:solidFill>
                <a:srgbClr val="FFFFFF"/>
              </a:solidFill>
              <a:latin typeface="Oswald"/>
              <a:ea typeface="Oswald"/>
              <a:cs typeface="Oswald"/>
              <a:sym typeface="Oswald"/>
            </a:endParaRPr>
          </a:p>
        </p:txBody>
      </p:sp>
      <p:sp>
        <p:nvSpPr>
          <p:cNvPr id="327" name="Google Shape;327;p14"/>
          <p:cNvSpPr txBox="1"/>
          <p:nvPr/>
        </p:nvSpPr>
        <p:spPr>
          <a:xfrm>
            <a:off x="2896433" y="149500"/>
            <a:ext cx="7119600" cy="902835"/>
          </a:xfrm>
          <a:prstGeom prst="rect">
            <a:avLst/>
          </a:prstGeom>
          <a:noFill/>
          <a:ln>
            <a:noFill/>
          </a:ln>
        </p:spPr>
        <p:txBody>
          <a:bodyPr spcFirstLastPara="1" wrap="square" lIns="121900" tIns="121900" rIns="121900" bIns="121900" anchor="t" anchorCtr="0">
            <a:spAutoFit/>
          </a:bodyPr>
          <a:lstStyle/>
          <a:p>
            <a:r>
              <a:rPr lang="en-GB" sz="4267" b="1" i="1">
                <a:solidFill>
                  <a:schemeClr val="lt1"/>
                </a:solidFill>
                <a:latin typeface="Oswald"/>
                <a:ea typeface="Oswald"/>
                <a:cs typeface="Oswald"/>
                <a:sym typeface="Oswald"/>
              </a:rPr>
              <a:t>       DATA CONVERSION</a:t>
            </a:r>
            <a:endParaRPr sz="4267" b="1" i="1">
              <a:solidFill>
                <a:schemeClr val="lt1"/>
              </a:solidFill>
              <a:latin typeface="Oswald"/>
              <a:ea typeface="Oswald"/>
              <a:cs typeface="Oswald"/>
              <a:sym typeface="Oswald"/>
            </a:endParaRPr>
          </a:p>
        </p:txBody>
      </p:sp>
      <p:sp>
        <p:nvSpPr>
          <p:cNvPr id="2" name="Title 1">
            <a:extLst>
              <a:ext uri="{FF2B5EF4-FFF2-40B4-BE49-F238E27FC236}">
                <a16:creationId xmlns:a16="http://schemas.microsoft.com/office/drawing/2014/main" xmlns="" id="{BC6E37BE-80DF-1F16-843D-3E5A0F1604E5}"/>
              </a:ext>
            </a:extLst>
          </p:cNvPr>
          <p:cNvSpPr>
            <a:spLocks noGrp="1"/>
          </p:cNvSpPr>
          <p:nvPr>
            <p:ph type="ctrTitle"/>
          </p:nvPr>
        </p:nvSpPr>
        <p:spPr>
          <a:xfrm>
            <a:off x="1009086" y="-221958"/>
            <a:ext cx="7119600" cy="1056921"/>
          </a:xfrm>
        </p:spPr>
        <p:txBody>
          <a:bodyPr>
            <a:scene3d>
              <a:camera prst="orthographicFront"/>
              <a:lightRig rig="threePt" dir="t"/>
            </a:scene3d>
            <a:sp3d extrusionH="57150">
              <a:bevelT w="38100" h="38100"/>
            </a:sp3d>
          </a:bodyPr>
          <a:lstStyle/>
          <a:p>
            <a:r>
              <a:rPr lang="en-AU" sz="4000" i="1">
                <a:solidFill>
                  <a:schemeClr val="tx1">
                    <a:lumMod val="95000"/>
                    <a:lumOff val="5000"/>
                  </a:schemeClr>
                </a:solidFill>
                <a:effectLst>
                  <a:glow rad="63500">
                    <a:schemeClr val="accent3">
                      <a:satMod val="175000"/>
                      <a:alpha val="40000"/>
                    </a:schemeClr>
                  </a:glow>
                </a:effectLst>
                <a:latin typeface="Times New Roman"/>
                <a:cs typeface="Times New Roman"/>
              </a:rPr>
              <a:t>DATA CONVERSION</a:t>
            </a:r>
            <a:endParaRPr lang="en-AU" sz="4000" i="1">
              <a:solidFill>
                <a:schemeClr val="tx1">
                  <a:lumMod val="95000"/>
                  <a:lumOff val="5000"/>
                </a:schemeClr>
              </a:solidFill>
              <a:effectLst>
                <a:glow rad="63500">
                  <a:srgbClr val="E6B91E">
                    <a:satMod val="175000"/>
                    <a:alpha val="40000"/>
                  </a:srgbClr>
                </a:glow>
              </a:effectLst>
              <a:latin typeface="Times New Roman"/>
              <a:cs typeface="Times New Roman"/>
            </a:endParaRPr>
          </a:p>
        </p:txBody>
      </p:sp>
    </p:spTree>
    <p:extLst>
      <p:ext uri="{BB962C8B-B14F-4D97-AF65-F5344CB8AC3E}">
        <p14:creationId xmlns:p14="http://schemas.microsoft.com/office/powerpoint/2010/main" val="6022762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396</Words>
  <Application>Microsoft Office PowerPoint</Application>
  <PresentationFormat>Widescreen</PresentationFormat>
  <Paragraphs>117</Paragraphs>
  <Slides>25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Oswald</vt:lpstr>
      <vt:lpstr>Roboto</vt:lpstr>
      <vt:lpstr>Roboto Thin</vt:lpstr>
      <vt:lpstr>Times New Roman</vt:lpstr>
      <vt:lpstr>Trebuchet MS</vt:lpstr>
      <vt:lpstr>Wingdings 3</vt:lpstr>
      <vt:lpstr>Facet</vt:lpstr>
      <vt:lpstr> Deep Learning on Cityscape DS </vt:lpstr>
      <vt:lpstr>AGENDA</vt:lpstr>
      <vt:lpstr>AGENDA</vt:lpstr>
      <vt:lpstr>Introduction to the Project</vt:lpstr>
      <vt:lpstr>AGENDA</vt:lpstr>
      <vt:lpstr>Architecture </vt:lpstr>
      <vt:lpstr>AGENDA</vt:lpstr>
      <vt:lpstr>                         ABOUT THE DATA</vt:lpstr>
      <vt:lpstr>DATA CONVERSION</vt:lpstr>
      <vt:lpstr>PowerPoint Presentation</vt:lpstr>
      <vt:lpstr>AGENDA</vt:lpstr>
      <vt:lpstr>Data Model – FCN-08</vt:lpstr>
      <vt:lpstr>UNET</vt:lpstr>
      <vt:lpstr>U-Net Encoder Layer Block</vt:lpstr>
      <vt:lpstr>U-Net Decoder Layer Block </vt:lpstr>
      <vt:lpstr>Defining model</vt:lpstr>
      <vt:lpstr>Results</vt:lpstr>
      <vt:lpstr>Evaluation Process on Test data</vt:lpstr>
      <vt:lpstr>Evaluation Process on Test data</vt:lpstr>
      <vt:lpstr>Model Performance</vt:lpstr>
      <vt:lpstr>Model Performance </vt:lpstr>
      <vt:lpstr>AGENDA</vt:lpstr>
      <vt:lpstr>Conclusion</vt:lpstr>
      <vt:lpstr>Future Recommendation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account</cp:lastModifiedBy>
  <cp:revision>2</cp:revision>
  <dcterms:created xsi:type="dcterms:W3CDTF">2022-10-20T09:32:58Z</dcterms:created>
  <dcterms:modified xsi:type="dcterms:W3CDTF">2023-12-25T14:46:58Z</dcterms:modified>
</cp:coreProperties>
</file>