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1D3A00"/>
    <a:srgbClr val="990099"/>
    <a:srgbClr val="CC0099"/>
    <a:srgbClr val="FE9202"/>
    <a:srgbClr val="6C1A00"/>
    <a:srgbClr val="00AACC"/>
    <a:srgbClr val="5EEC3C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3239-2F89-4114-B8B2-BB42565BA8E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BAF99-8078-47CA-93F2-D5EA102E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AF99-8078-47CA-93F2-D5EA102EB1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1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2266340"/>
            <a:ext cx="7787954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787955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1D3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BEEAD29A-58CF-40AF-A1AF-51DF6A1940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4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7940659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801DE-3BA7-4BC7-A092-026A1C0D5277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Spiral Model Can </a:t>
            </a:r>
            <a:r>
              <a:rPr lang="en-US" sz="3200" dirty="0"/>
              <a:t>be a costly model to use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Management is more complex.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Process is complex.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Risk analysis requires highly specific expertise.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Project’s success is highly dependent on the risk analysis phase</a:t>
            </a:r>
            <a:r>
              <a:rPr lang="en-US" sz="3200" dirty="0" smtClean="0"/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 smtClean="0"/>
              <a:t>Doesn’t </a:t>
            </a:r>
            <a:r>
              <a:rPr lang="en-US" sz="3200" dirty="0"/>
              <a:t>work well for smaller projects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Spiral model may go on indefinitely.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 large number of intermediate </a:t>
            </a:r>
            <a:r>
              <a:rPr lang="en-US" sz="3200" dirty="0" smtClean="0"/>
              <a:t>stages , As </a:t>
            </a:r>
            <a:r>
              <a:rPr lang="en-US" sz="3200" dirty="0" smtClean="0"/>
              <a:t>a result a vast amount of documentation.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Time management may be difficult for </a:t>
            </a:r>
            <a:r>
              <a:rPr lang="en-US" sz="3200" dirty="0"/>
              <a:t>S</a:t>
            </a:r>
            <a:r>
              <a:rPr lang="en-US" sz="3200" dirty="0" smtClean="0"/>
              <a:t>piral Model.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Disadvantages : </vt:lpstr>
      <vt:lpstr>Disadvantages: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2017-07-27T13:07:26Z</dcterms:created>
  <dcterms:modified xsi:type="dcterms:W3CDTF">2018-05-05T10:17:28Z</dcterms:modified>
</cp:coreProperties>
</file>