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d89a604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d89a604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89a604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89a604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9a604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9a604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89a604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89a604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57d853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e57d853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57d853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57d853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esearchgate.net/publication/242414090_TCP-Fusion_A_Hybrid_Congestion_Control_Algorithm_for_High-speed_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322: Computer Networks Sess.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Sumaiya Azad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ID: 1705048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Specification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 ID: 48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48 % 6 ==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Wireless high-rate (e.g. 802.11) (static)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Wireless low-rate (e.g. 802.15.4) (static)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2359"/>
            <a:ext cx="9144001" cy="318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Mechanism Specification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Modified mechanism for congestion control in TCP with it’s RTT calculation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3053"/>
            <a:ext cx="9143999" cy="267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Targeted</a:t>
            </a:r>
            <a:r>
              <a:rPr lang="en"/>
              <a:t> Paper Specification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Journal: Proceedings of</a:t>
            </a:r>
            <a:r>
              <a:rPr lang="en"/>
              <a:t> Protocols for fast long-distance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2007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Tokyo, Japan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2207356"/>
            <a:ext cx="9144000" cy="293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Workings on the congestion window size to increase performance</a:t>
            </a:r>
            <a:endParaRPr sz="1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312725" y="500925"/>
            <a:ext cx="4831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TCP-Fusion maintains two congestion window size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One has two properties of TCP-Vegas and TCPW, which provide efficiency in large leaky pipe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Other one is updated like TCP-Reno, i.e., the value is increased by 1 MSS/RTT and halved upon packet losses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TCP-Fusion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243325" y="1557750"/>
            <a:ext cx="30000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/>
              <a:t>TCP-Fusion adopts either big one as its new congestion window size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Therefore, TCP-Fusion ensures at least TCP-Reno performance.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Link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442175" y="245150"/>
            <a:ext cx="47019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In this paper, they presented a new hybrid congestion control algorithm, called TCP-Fusion. This protocol integrates three characteristics; TCP-Reno, TCP-Vegas and TCP-Westwood, which provides good balance between efficiency and friendliness even in high-speed networks with large bandwidth delay product and non-negligible random packet losses. They claimed that TCP-Fusion can achieve the highest throughput in existing protocols.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607" u="sng">
                <a:solidFill>
                  <a:schemeClr val="hlink"/>
                </a:solidFill>
                <a:hlinkClick r:id="rId3"/>
              </a:rPr>
              <a:t>https://www.researchgate.net/publication/242414090_TCP-Fusion_A_Hybrid_Congestion_Control_Algorithm_for_High-speed_Networks</a:t>
            </a:r>
            <a:r>
              <a:rPr lang="en" sz="5607"/>
              <a:t> </a:t>
            </a:r>
            <a:endParaRPr sz="56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