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metadata/thumbnail" Target="docProps/thumbnail0.jpeg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453" r:id="rId3"/>
    <p:sldId id="441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20" r:id="rId12"/>
    <p:sldId id="521" r:id="rId13"/>
    <p:sldId id="522" r:id="rId14"/>
    <p:sldId id="523" r:id="rId15"/>
    <p:sldId id="516" r:id="rId16"/>
    <p:sldId id="519" r:id="rId17"/>
    <p:sldId id="517" r:id="rId18"/>
    <p:sldId id="5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A2C8F-F74A-4048-8E96-70FCC2BB3A44}">
          <p14:sldIdLst>
            <p14:sldId id="453"/>
          </p14:sldIdLst>
        </p14:section>
        <p14:section name="Untitled Section" id="{E8A270AE-DDDC-4D62-B5DC-E327225FEFA1}">
          <p14:sldIdLst>
            <p14:sldId id="441"/>
            <p14:sldId id="509"/>
            <p14:sldId id="510"/>
            <p14:sldId id="511"/>
            <p14:sldId id="512"/>
            <p14:sldId id="513"/>
            <p14:sldId id="514"/>
            <p14:sldId id="515"/>
            <p14:sldId id="520"/>
            <p14:sldId id="521"/>
            <p14:sldId id="522"/>
            <p14:sldId id="523"/>
            <p14:sldId id="516"/>
            <p14:sldId id="519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1808" autoAdjust="0"/>
  </p:normalViewPr>
  <p:slideViewPr>
    <p:cSldViewPr snapToGrid="0">
      <p:cViewPr varScale="1">
        <p:scale>
          <a:sx n="45" d="100"/>
          <a:sy n="45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1B454-CAC7-4DCC-BABB-E561811CA5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6F6B7D60-74D1-4A3C-8124-6CE08B5F33F5}">
      <dgm:prSet phldrT="[Text]" phldr="1"/>
      <dgm:spPr/>
      <dgm:t>
        <a:bodyPr/>
        <a:lstStyle/>
        <a:p>
          <a:endParaRPr lang="en-US" dirty="0"/>
        </a:p>
      </dgm:t>
    </dgm:pt>
    <dgm:pt modelId="{285F6879-767A-4AA4-B10D-24FFBBC4DD65}" type="parTrans" cxnId="{BBDBA90F-DE51-47CD-B400-43B61C94D735}">
      <dgm:prSet/>
      <dgm:spPr/>
      <dgm:t>
        <a:bodyPr/>
        <a:lstStyle/>
        <a:p>
          <a:endParaRPr lang="en-US"/>
        </a:p>
      </dgm:t>
    </dgm:pt>
    <dgm:pt modelId="{65052E32-9701-4B11-B3E4-BA28B35FEDCA}" type="sibTrans" cxnId="{BBDBA90F-DE51-47CD-B400-43B61C94D735}">
      <dgm:prSet/>
      <dgm:spPr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4C292FD7-332F-45FD-BB60-05C708738D35}" type="pres">
      <dgm:prSet presAssocID="{D831B454-CAC7-4DCC-BABB-E561811CA592}" presName="Name0" presStyleCnt="0">
        <dgm:presLayoutVars>
          <dgm:chMax val="7"/>
          <dgm:chPref val="7"/>
          <dgm:dir/>
        </dgm:presLayoutVars>
      </dgm:prSet>
      <dgm:spPr/>
    </dgm:pt>
    <dgm:pt modelId="{CE2F6C17-4044-43B2-8F75-5D6B4C17CEBF}" type="pres">
      <dgm:prSet presAssocID="{D831B454-CAC7-4DCC-BABB-E561811CA592}" presName="Name1" presStyleCnt="0"/>
      <dgm:spPr/>
    </dgm:pt>
    <dgm:pt modelId="{7B7B173E-56F9-4660-97AF-6EAFCEE80434}" type="pres">
      <dgm:prSet presAssocID="{65052E32-9701-4B11-B3E4-BA28B35FEDCA}" presName="picture_1" presStyleCnt="0"/>
      <dgm:spPr/>
    </dgm:pt>
    <dgm:pt modelId="{992F45DB-B350-48C3-92AC-729F04D34FCF}" type="pres">
      <dgm:prSet presAssocID="{65052E32-9701-4B11-B3E4-BA28B35FEDCA}" presName="pictureRepeatNode" presStyleLbl="alignImgPlace1" presStyleIdx="0" presStyleCnt="1" custLinFactNeighborX="27458" custLinFactNeighborY="-3957"/>
      <dgm:spPr/>
    </dgm:pt>
    <dgm:pt modelId="{3AA1005E-78D4-4A51-A419-B5A6CBB58447}" type="pres">
      <dgm:prSet presAssocID="{6F6B7D60-74D1-4A3C-8124-6CE08B5F33F5}" presName="text_1" presStyleLbl="node1" presStyleIdx="0" presStyleCnt="0">
        <dgm:presLayoutVars>
          <dgm:bulletEnabled val="1"/>
        </dgm:presLayoutVars>
      </dgm:prSet>
      <dgm:spPr/>
    </dgm:pt>
  </dgm:ptLst>
  <dgm:cxnLst>
    <dgm:cxn modelId="{BBDBA90F-DE51-47CD-B400-43B61C94D735}" srcId="{D831B454-CAC7-4DCC-BABB-E561811CA592}" destId="{6F6B7D60-74D1-4A3C-8124-6CE08B5F33F5}" srcOrd="0" destOrd="0" parTransId="{285F6879-767A-4AA4-B10D-24FFBBC4DD65}" sibTransId="{65052E32-9701-4B11-B3E4-BA28B35FEDCA}"/>
    <dgm:cxn modelId="{260DB0E2-A9EE-4284-AD42-1C5D744E9611}" type="presOf" srcId="{D831B454-CAC7-4DCC-BABB-E561811CA592}" destId="{4C292FD7-332F-45FD-BB60-05C708738D35}" srcOrd="0" destOrd="0" presId="urn:microsoft.com/office/officeart/2008/layout/CircularPictureCallout"/>
    <dgm:cxn modelId="{8CAB09F2-DD71-4859-815F-B09ABA0CBBC4}" type="presOf" srcId="{6F6B7D60-74D1-4A3C-8124-6CE08B5F33F5}" destId="{3AA1005E-78D4-4A51-A419-B5A6CBB58447}" srcOrd="0" destOrd="0" presId="urn:microsoft.com/office/officeart/2008/layout/CircularPictureCallout"/>
    <dgm:cxn modelId="{567FB3D1-A826-4386-AE47-3F43553EC9FE}" type="presOf" srcId="{65052E32-9701-4B11-B3E4-BA28B35FEDCA}" destId="{992F45DB-B350-48C3-92AC-729F04D34FCF}" srcOrd="0" destOrd="0" presId="urn:microsoft.com/office/officeart/2008/layout/CircularPictureCallout"/>
    <dgm:cxn modelId="{FD33DBC3-1FB1-4F1A-A6F5-525015F9FDE5}" type="presParOf" srcId="{4C292FD7-332F-45FD-BB60-05C708738D35}" destId="{CE2F6C17-4044-43B2-8F75-5D6B4C17CEBF}" srcOrd="0" destOrd="0" presId="urn:microsoft.com/office/officeart/2008/layout/CircularPictureCallout"/>
    <dgm:cxn modelId="{D4FCF53C-EDDC-476D-A77B-181356F3FE28}" type="presParOf" srcId="{CE2F6C17-4044-43B2-8F75-5D6B4C17CEBF}" destId="{7B7B173E-56F9-4660-97AF-6EAFCEE80434}" srcOrd="0" destOrd="0" presId="urn:microsoft.com/office/officeart/2008/layout/CircularPictureCallout"/>
    <dgm:cxn modelId="{BDDBE5FE-8B2D-4C7F-A110-A802A1252623}" type="presParOf" srcId="{7B7B173E-56F9-4660-97AF-6EAFCEE80434}" destId="{992F45DB-B350-48C3-92AC-729F04D34FCF}" srcOrd="0" destOrd="0" presId="urn:microsoft.com/office/officeart/2008/layout/CircularPictureCallout"/>
    <dgm:cxn modelId="{33688957-06E1-4F2A-89AF-5002C42C3E1A}" type="presParOf" srcId="{CE2F6C17-4044-43B2-8F75-5D6B4C17CEBF}" destId="{3AA1005E-78D4-4A51-A419-B5A6CBB5844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F45DB-B350-48C3-92AC-729F04D34FCF}">
      <dsp:nvSpPr>
        <dsp:cNvPr id="0" name=""/>
        <dsp:cNvSpPr/>
      </dsp:nvSpPr>
      <dsp:spPr>
        <a:xfrm>
          <a:off x="1950569" y="299496"/>
          <a:ext cx="2518228" cy="251822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1005E-78D4-4A51-A419-B5A6CBB58447}">
      <dsp:nvSpPr>
        <dsp:cNvPr id="0" name=""/>
        <dsp:cNvSpPr/>
      </dsp:nvSpPr>
      <dsp:spPr>
        <a:xfrm>
          <a:off x="1712395" y="1736322"/>
          <a:ext cx="1611666" cy="83101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1712395" y="1736322"/>
        <a:ext cx="1611666" cy="83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>
                <a:latin typeface="Arial" pitchFamily="34" charset="0"/>
                <a:cs typeface="Arial" pitchFamily="34" charset="0"/>
              </a:rPr>
              <a:t>© Duarte Design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, Inc.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</a:t>
            </a:r>
            <a:r>
              <a: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Inc. 2009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 view this presentation</a:t>
            </a:r>
            <a:r>
              <a:rPr lang="en-US" dirty="0"/>
              <a:t>, first, turn up </a:t>
            </a:r>
            <a:r>
              <a:rPr lang="en-US"/>
              <a:t>your volume and second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/>
              <a:t>launch the self-running slide </a:t>
            </a:r>
            <a:r>
              <a:rPr lang="en-US" baseline="0" dirty="0"/>
              <a:t>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 view this presentation</a:t>
            </a:r>
            <a:r>
              <a:rPr lang="en-US" dirty="0"/>
              <a:t>, first, turn up </a:t>
            </a:r>
            <a:r>
              <a:rPr lang="en-US"/>
              <a:t>your volume and second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/>
              <a:t>launch the self-running slide </a:t>
            </a:r>
            <a:r>
              <a:rPr lang="en-US" baseline="0" dirty="0"/>
              <a:t>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412974" y="1261533"/>
            <a:ext cx="4180690" cy="100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sz="6600" dirty="0">
                <a:solidFill>
                  <a:schemeClr val="bg1"/>
                </a:solidFill>
                <a:latin typeface="Agency FB" panose="020B0503020202020204" pitchFamily="34" charset="0"/>
                <a:ea typeface="Arial" charset="0"/>
                <a:cs typeface="Arial" pitchFamily="34" charset="0"/>
              </a:rPr>
              <a:t>Presenting…….</a:t>
            </a:r>
            <a:br>
              <a:rPr lang="en-US" sz="2200" dirty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endParaRPr lang="en-US" sz="2200" dirty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934420"/>
            <a:ext cx="58377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8CFEE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A Project </a:t>
            </a:r>
          </a:p>
          <a:p>
            <a:pPr algn="ctr"/>
            <a:r>
              <a:rPr lang="en-US" sz="4400" dirty="0">
                <a:solidFill>
                  <a:srgbClr val="08CFEE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On</a:t>
            </a:r>
          </a:p>
          <a:p>
            <a:pPr algn="ctr"/>
            <a:r>
              <a:rPr lang="en-US" sz="4400" dirty="0">
                <a:solidFill>
                  <a:srgbClr val="08CFEE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Online Restaurant Menu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Algorithm….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Step 1: Start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Step 2: Declare void functions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bfast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(), lunch(), dinner(),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m_m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(), exit().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Step 3: Declare integer variables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num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, again, floating variables price, total and character variable choice.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Step 4: Declare character variable choice 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m_m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-4932520"/>
            <a:ext cx="4572000" cy="39020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Start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Declare void functions </a:t>
            </a:r>
            <a:r>
              <a:rPr lang="en-US" dirty="0" err="1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bfast</a:t>
            </a: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lunch(), dinner(), </a:t>
            </a:r>
            <a:r>
              <a:rPr lang="en-US" dirty="0" err="1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m_m</a:t>
            </a: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exit().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Declare integer variables </a:t>
            </a:r>
            <a:r>
              <a:rPr lang="en-US" dirty="0" err="1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again, floating variables price, total and character variable choice.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Declare character variable choice in </a:t>
            </a:r>
            <a:r>
              <a:rPr lang="en-US" dirty="0" err="1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m_m</a:t>
            </a: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dobe Garamond Pro" panose="02020502060506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490649"/>
            <a:ext cx="4572000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5: If choice==A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 breakfast menu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 if choice==B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 lunch menu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 if choice==C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 dinner menu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 if choice!=A, B, C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go back to menu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6: Declare variables choice, quantity, again in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bfast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1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7: Initialize variables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choice = 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quantity = 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again = 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8: If choice==1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print enter quantity, total, would you like to buy anything else 1.Yes or 2.No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9: If again==1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go back to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bfast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 if again==2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go back to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m_m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 if again!== 1, 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print sorry invalid decision entered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5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10: Else if choice==2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repeat step 9 again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11: Else if choice==3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repeat step 9 again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12: Declare variables choice, quantity, again in lunch() function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13: Repeat step 7 to 11 again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14: Declare variables choice, quantity, again in dinner() function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15: Repeat step 7 to 11 again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Step 16: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9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8188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Topics…….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15548"/>
            <a:ext cx="8229600" cy="44293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 program has been done using file function.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 user of this program is an employee taking an order from a customer.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Each time the program runs, it takes a single customer’s order.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Prints a welcome message that the user can read to the customer.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Prints a menu of the items that can be ordered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523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Each time a new item is added to the customers order, the current total price is printed.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When the customer doesn’t want to order any more items, the user enters an item that indicates the customer is done.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 price is presented in taka.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Prints a nice message for the user when the customers are done ordering and the total price.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 program exists.</a:t>
            </a:r>
          </a:p>
        </p:txBody>
      </p:sp>
    </p:spTree>
    <p:extLst>
      <p:ext uri="{BB962C8B-B14F-4D97-AF65-F5344CB8AC3E}">
        <p14:creationId xmlns:p14="http://schemas.microsoft.com/office/powerpoint/2010/main" val="97913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Conclusion….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Above all, we can say that the online service for ordering food items is very useful in our daily life.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It makes our life easier than before.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It is also very helpful in immediate cases.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All over it is a good service.</a:t>
            </a:r>
          </a:p>
        </p:txBody>
      </p:sp>
    </p:spTree>
    <p:extLst>
      <p:ext uri="{BB962C8B-B14F-4D97-AF65-F5344CB8AC3E}">
        <p14:creationId xmlns:p14="http://schemas.microsoft.com/office/powerpoint/2010/main" val="415282783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0905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49630477"/>
              </p:ext>
            </p:extLst>
          </p:nvPr>
        </p:nvGraphicFramePr>
        <p:xfrm>
          <a:off x="1930400" y="3541486"/>
          <a:ext cx="5036457" cy="3316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0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530476"/>
            <a:ext cx="9144000" cy="4353440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673100" y="140493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250342" y="568671"/>
            <a:ext cx="7198691" cy="24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  <a:ea typeface="Arial" charset="0"/>
                <a:cs typeface="Arial" pitchFamily="34" charset="0"/>
              </a:rPr>
              <a:t>Presented By,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Sumaiya Tabassum Kona        ID: 15162103032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Nura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Alahi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Sagor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                      ID: 15162103008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Sadika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Haque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  <a:ea typeface="Arial" charset="0"/>
                <a:cs typeface="Arial" pitchFamily="34" charset="0"/>
              </a:rPr>
              <a:t>                              ID: 15162103005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673100" y="2519363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673100" y="2193926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999" y="3105835"/>
            <a:ext cx="6500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1287" y="4237171"/>
            <a:ext cx="6632713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Submitted to,</a:t>
            </a:r>
          </a:p>
          <a:p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Saifur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Rahman </a:t>
            </a:r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Dipu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About the project</a:t>
            </a: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Algorithm</a:t>
            </a: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Topics of the project</a:t>
            </a: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207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91024" y="508000"/>
            <a:ext cx="4067175" cy="178525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Introduction: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86971" y="3396343"/>
            <a:ext cx="7663543" cy="30334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 project is about an online restaurant menu where customers can order food items sitting in their homes and is a very easy way to order foods immediately.</a:t>
            </a:r>
          </a:p>
        </p:txBody>
      </p:sp>
    </p:spTree>
    <p:extLst>
      <p:ext uri="{BB962C8B-B14F-4D97-AF65-F5344CB8AC3E}">
        <p14:creationId xmlns:p14="http://schemas.microsoft.com/office/powerpoint/2010/main" val="3123327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About…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An online restaurant menu where customers can order a specific number of dishes.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 menu section is divided into three different menus such as breakfast, lunch and dinner.</a:t>
            </a:r>
          </a:p>
        </p:txBody>
      </p:sp>
    </p:spTree>
    <p:extLst>
      <p:ext uri="{BB962C8B-B14F-4D97-AF65-F5344CB8AC3E}">
        <p14:creationId xmlns:p14="http://schemas.microsoft.com/office/powerpoint/2010/main" val="143271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943" y="4436935"/>
            <a:ext cx="7982857" cy="125266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 way the sections are divided..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57" y="899886"/>
            <a:ext cx="5595031" cy="32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1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Selecting these menus, there will appear a list of food items.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 the list, the dishes are arranged serially with proper price.</a:t>
            </a:r>
          </a:p>
        </p:txBody>
      </p:sp>
    </p:spTree>
    <p:extLst>
      <p:ext uri="{BB962C8B-B14F-4D97-AF65-F5344CB8AC3E}">
        <p14:creationId xmlns:p14="http://schemas.microsoft.com/office/powerpoint/2010/main" val="260284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Just as the way it is shown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756229"/>
            <a:ext cx="7518399" cy="38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454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There’s also an option for quantity where customers can order how many of a food item is needed.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After finishing orders, the prices are going to be added automatically.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7" y="2728685"/>
            <a:ext cx="7707084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F16A7F0-A419-495D-B6E9-AE90F2B54A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Duarte's Five Rules presentation</Template>
  <TotalTime>0</TotalTime>
  <Words>747</Words>
  <Application>Microsoft Office PowerPoint</Application>
  <PresentationFormat>On-screen Show (4:3)</PresentationFormat>
  <Paragraphs>91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Garamond Pro</vt:lpstr>
      <vt:lpstr>Agency FB</vt:lpstr>
      <vt:lpstr>Algerian</vt:lpstr>
      <vt:lpstr>Arial</vt:lpstr>
      <vt:lpstr>Calibri</vt:lpstr>
      <vt:lpstr>Courier New</vt:lpstr>
      <vt:lpstr>Times New Roman</vt:lpstr>
      <vt:lpstr>Five Rules</vt:lpstr>
      <vt:lpstr>PowerPoint Presentation</vt:lpstr>
      <vt:lpstr>PowerPoint Presentation</vt:lpstr>
      <vt:lpstr>Contents:</vt:lpstr>
      <vt:lpstr>Introduction:</vt:lpstr>
      <vt:lpstr>About…</vt:lpstr>
      <vt:lpstr>The way the sections are divided..</vt:lpstr>
      <vt:lpstr>PowerPoint Presentation</vt:lpstr>
      <vt:lpstr>Just as the way it is shown here!</vt:lpstr>
      <vt:lpstr>PowerPoint Presentation</vt:lpstr>
      <vt:lpstr>Algorithm….</vt:lpstr>
      <vt:lpstr>PowerPoint Presentation</vt:lpstr>
      <vt:lpstr>PowerPoint Presentation</vt:lpstr>
      <vt:lpstr>PowerPoint Presentation</vt:lpstr>
      <vt:lpstr>Topics…….</vt:lpstr>
      <vt:lpstr>PowerPoint Presentation</vt:lpstr>
      <vt:lpstr>Conclusion….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2017-02-15T16:59:23Z</dcterms:created>
  <dcterms:modified xsi:type="dcterms:W3CDTF">2017-02-16T09:27:23Z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TC016745559991</vt:lpwstr>
  </property>
</Properties>
</file>