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877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4630400" cy="8229600"/>
  <p:notesSz cx="8229600" cy="14630400"/>
  <p:embeddedFontLst>
    <p:embeddedFont>
      <p:font typeface="Wingdings 2" panose="05020102010507070707" pitchFamily="18" charset="2"/>
      <p:regular r:id="rId6"/>
    </p:embeddedFont>
    <p:embeddedFont>
      <p:font typeface="Gelasio" panose="020B0604020202020204" charset="0"/>
      <p:regular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Gill Sans MT" panose="020B0502020104020203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2" d="100"/>
          <a:sy n="72" d="100"/>
        </p:scale>
        <p:origin x="52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handoutMaster" Target="handoutMasters/handoutMaster1.xml"/><Relationship Id="rId15" Type="http://schemas.openxmlformats.org/officeDocument/2006/relationships/font" Target="fonts/font10.fntdata"/><Relationship Id="rId23" Type="http://schemas.openxmlformats.org/officeDocument/2006/relationships/tableStyles" Target="tableStyles.xml"/><Relationship Id="rId10" Type="http://schemas.openxmlformats.org/officeDocument/2006/relationships/font" Target="fonts/font5.fntdata"/><Relationship Id="rId19" Type="http://schemas.openxmlformats.org/officeDocument/2006/relationships/font" Target="fonts/font14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289E1-DF9C-4698-B093-05B9C8BC08E2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B2EDB4-C9E3-47DA-804E-9567BECFB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6862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02942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35841" y="3702918"/>
            <a:ext cx="13515439" cy="396576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7430" y="1224518"/>
            <a:ext cx="13192259" cy="1770016"/>
          </a:xfrm>
          <a:effectLst/>
        </p:spPr>
        <p:txBody>
          <a:bodyPr anchor="b">
            <a:normAutofit/>
          </a:bodyPr>
          <a:lstStyle>
            <a:lvl1pPr>
              <a:defRPr sz="432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7433" y="2994535"/>
            <a:ext cx="13192255" cy="708385"/>
          </a:xfrm>
        </p:spPr>
        <p:txBody>
          <a:bodyPr anchor="t">
            <a:normAutofit/>
          </a:bodyPr>
          <a:lstStyle>
            <a:lvl1pPr marL="0" indent="0" algn="l">
              <a:buNone/>
              <a:defRPr sz="1920" cap="all">
                <a:solidFill>
                  <a:schemeClr val="accent2"/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27141" y="7147365"/>
            <a:ext cx="3413760" cy="43815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97430" y="7142174"/>
            <a:ext cx="8300652" cy="43815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669960" y="7147365"/>
            <a:ext cx="1219728" cy="43815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7111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528343" y="737288"/>
            <a:ext cx="13571206" cy="142715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97431" y="842587"/>
            <a:ext cx="13235539" cy="12165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45848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0607042" y="719670"/>
            <a:ext cx="3488180" cy="69803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041" y="810872"/>
            <a:ext cx="2404997" cy="62196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9908" y="810872"/>
            <a:ext cx="9475535" cy="6219688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92408" y="7147365"/>
            <a:ext cx="1593769" cy="43815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29908" y="7142174"/>
            <a:ext cx="9475535" cy="4381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535939" y="7147365"/>
            <a:ext cx="1397034" cy="43815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39115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4994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239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528343" y="737288"/>
            <a:ext cx="13571206" cy="142715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431" y="842587"/>
            <a:ext cx="13235539" cy="12165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7431" y="2616596"/>
            <a:ext cx="13235538" cy="441396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669960" y="7147365"/>
            <a:ext cx="1263010" cy="4381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3358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537380" y="6170370"/>
            <a:ext cx="13549032" cy="151059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432" y="3652693"/>
            <a:ext cx="13235538" cy="1797008"/>
          </a:xfrm>
        </p:spPr>
        <p:txBody>
          <a:bodyPr anchor="b">
            <a:normAutofit/>
          </a:bodyPr>
          <a:lstStyle>
            <a:lvl1pPr algn="l">
              <a:defRPr sz="432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7431" y="5449701"/>
            <a:ext cx="13235538" cy="720667"/>
          </a:xfrm>
        </p:spPr>
        <p:txBody>
          <a:bodyPr anchor="t">
            <a:normAutofit/>
          </a:bodyPr>
          <a:lstStyle>
            <a:lvl1pPr marL="0" indent="0" algn="l">
              <a:buNone/>
              <a:defRPr sz="2160" cap="all">
                <a:solidFill>
                  <a:schemeClr val="accent2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98053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535179" y="727866"/>
            <a:ext cx="13560043" cy="151059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432" y="875590"/>
            <a:ext cx="13235539" cy="11859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7432" y="2673604"/>
            <a:ext cx="6506868" cy="435965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26101" y="2673604"/>
            <a:ext cx="6506870" cy="435965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51578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535179" y="727866"/>
            <a:ext cx="13560043" cy="151059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97432" y="875590"/>
            <a:ext cx="13235539" cy="11859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4663" y="2701071"/>
            <a:ext cx="6104490" cy="643206"/>
          </a:xfrm>
        </p:spPr>
        <p:txBody>
          <a:bodyPr anchor="b">
            <a:noAutofit/>
          </a:bodyPr>
          <a:lstStyle>
            <a:lvl1pPr marL="0" indent="0">
              <a:buNone/>
              <a:defRPr sz="2640" b="0">
                <a:solidFill>
                  <a:schemeClr val="accent2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433" y="3511263"/>
            <a:ext cx="6471720" cy="3521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28482" y="2701071"/>
            <a:ext cx="6104488" cy="664048"/>
          </a:xfrm>
        </p:spPr>
        <p:txBody>
          <a:bodyPr anchor="b">
            <a:noAutofit/>
          </a:bodyPr>
          <a:lstStyle>
            <a:lvl1pPr marL="0" indent="0">
              <a:buNone/>
              <a:defRPr sz="2640" b="0">
                <a:solidFill>
                  <a:schemeClr val="accent2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61251" y="3511263"/>
            <a:ext cx="6471720" cy="3521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57565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528820" y="727866"/>
            <a:ext cx="13560043" cy="151059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91073" y="875590"/>
            <a:ext cx="13235539" cy="118599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67981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55288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537380" y="6170368"/>
            <a:ext cx="13557840" cy="152964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431" y="6314755"/>
            <a:ext cx="5891334" cy="827417"/>
          </a:xfrm>
        </p:spPr>
        <p:txBody>
          <a:bodyPr anchor="ctr"/>
          <a:lstStyle>
            <a:lvl1pPr algn="l">
              <a:defRPr sz="24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379" y="721440"/>
            <a:ext cx="13551408" cy="5045760"/>
          </a:xfrm>
        </p:spPr>
        <p:txBody>
          <a:bodyPr anchor="ctr">
            <a:normAutofit/>
          </a:bodyPr>
          <a:lstStyle>
            <a:lvl1pPr>
              <a:defRPr sz="2400">
                <a:solidFill>
                  <a:schemeClr val="tx2"/>
                </a:solidFill>
              </a:defRPr>
            </a:lvl1pPr>
            <a:lvl2pPr>
              <a:defRPr sz="2160">
                <a:solidFill>
                  <a:schemeClr val="tx2"/>
                </a:solidFill>
              </a:defRPr>
            </a:lvl2pPr>
            <a:lvl3pPr>
              <a:defRPr sz="1920">
                <a:solidFill>
                  <a:schemeClr val="tx2"/>
                </a:solidFill>
              </a:defRPr>
            </a:lvl3pPr>
            <a:lvl4pPr>
              <a:defRPr sz="1680">
                <a:solidFill>
                  <a:schemeClr val="tx2"/>
                </a:solidFill>
              </a:defRPr>
            </a:lvl4pPr>
            <a:lvl5pPr>
              <a:defRPr sz="1680">
                <a:solidFill>
                  <a:schemeClr val="tx2"/>
                </a:solidFill>
              </a:defRPr>
            </a:lvl5pPr>
            <a:lvl6pPr>
              <a:defRPr sz="1680">
                <a:solidFill>
                  <a:schemeClr val="tx2"/>
                </a:solidFill>
              </a:defRPr>
            </a:lvl6pPr>
            <a:lvl7pPr>
              <a:defRPr sz="1680">
                <a:solidFill>
                  <a:schemeClr val="tx2"/>
                </a:solidFill>
              </a:defRPr>
            </a:lvl7pPr>
            <a:lvl8pPr>
              <a:defRPr sz="1680">
                <a:solidFill>
                  <a:schemeClr val="tx2"/>
                </a:solidFill>
              </a:defRPr>
            </a:lvl8pPr>
            <a:lvl9pPr>
              <a:defRPr sz="168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8988" y="6314756"/>
            <a:ext cx="7043984" cy="827418"/>
          </a:xfrm>
        </p:spPr>
        <p:txBody>
          <a:bodyPr anchor="ctr">
            <a:normAutofit/>
          </a:bodyPr>
          <a:lstStyle>
            <a:lvl1pPr marL="0" indent="0" algn="r">
              <a:buNone/>
              <a:defRPr sz="1320">
                <a:solidFill>
                  <a:schemeClr val="bg1"/>
                </a:solidFill>
              </a:defRPr>
            </a:lvl1pPr>
            <a:lvl2pPr marL="548640" indent="0">
              <a:buNone/>
              <a:defRPr sz="132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23773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432" y="5632067"/>
            <a:ext cx="13235539" cy="680086"/>
          </a:xfrm>
        </p:spPr>
        <p:txBody>
          <a:bodyPr anchor="b">
            <a:normAutofit/>
          </a:bodyPr>
          <a:lstStyle>
            <a:lvl1pPr algn="l">
              <a:defRPr sz="288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7381" y="719670"/>
            <a:ext cx="13549031" cy="4268702"/>
          </a:xfrm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431" y="6312153"/>
            <a:ext cx="13235540" cy="718405"/>
          </a:xfrm>
        </p:spPr>
        <p:txBody>
          <a:bodyPr>
            <a:normAutofit/>
          </a:bodyPr>
          <a:lstStyle>
            <a:lvl1pPr marL="0" indent="0">
              <a:buNone/>
              <a:defRPr sz="144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72118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7431" y="846149"/>
            <a:ext cx="13235539" cy="14274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7431" y="2803204"/>
            <a:ext cx="13235539" cy="42273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27142" y="7147365"/>
            <a:ext cx="3413759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7430" y="7142174"/>
            <a:ext cx="8300652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669960" y="7147365"/>
            <a:ext cx="1263012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5841" y="548641"/>
            <a:ext cx="4443984" cy="11399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650576" y="544372"/>
            <a:ext cx="4443984" cy="11826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5090196" y="548640"/>
            <a:ext cx="4443984" cy="10972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1822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  <p:sldLayoutId id="2147483889" r:id="rId12"/>
    <p:sldLayoutId id="2147483890" r:id="rId13"/>
  </p:sldLayoutIdLst>
  <p:hf hdr="0" ftr="0" dt="0"/>
  <p:txStyles>
    <p:titleStyle>
      <a:lvl1pPr algn="l" defTabSz="548640" rtl="0" eaLnBrk="1" latinLnBrk="0" hangingPunct="1">
        <a:spcBef>
          <a:spcPct val="0"/>
        </a:spcBef>
        <a:buNone/>
        <a:defRPr sz="336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7200" indent="-367200" algn="l" defTabSz="548640" rtl="0" eaLnBrk="1" latinLnBrk="0" hangingPunct="1">
        <a:spcBef>
          <a:spcPct val="20000"/>
        </a:spcBef>
        <a:spcAft>
          <a:spcPts val="72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160" kern="1200">
          <a:solidFill>
            <a:schemeClr val="tx2"/>
          </a:solidFill>
          <a:latin typeface="+mn-lt"/>
          <a:ea typeface="+mn-ea"/>
          <a:cs typeface="+mn-cs"/>
        </a:defRPr>
      </a:lvl1pPr>
      <a:lvl2pPr marL="756000" indent="-367200" algn="l" defTabSz="548640" rtl="0" eaLnBrk="1" latinLnBrk="0" hangingPunct="1">
        <a:spcBef>
          <a:spcPct val="20000"/>
        </a:spcBef>
        <a:spcAft>
          <a:spcPts val="72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920" kern="1200">
          <a:solidFill>
            <a:schemeClr val="tx2"/>
          </a:solidFill>
          <a:latin typeface="+mn-lt"/>
          <a:ea typeface="+mn-ea"/>
          <a:cs typeface="+mn-cs"/>
        </a:defRPr>
      </a:lvl2pPr>
      <a:lvl3pPr marL="1080000" indent="-324000" algn="l" defTabSz="548640" rtl="0" eaLnBrk="1" latinLnBrk="0" hangingPunct="1">
        <a:spcBef>
          <a:spcPct val="20000"/>
        </a:spcBef>
        <a:spcAft>
          <a:spcPts val="72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80" kern="1200">
          <a:solidFill>
            <a:schemeClr val="tx2"/>
          </a:solidFill>
          <a:latin typeface="+mn-lt"/>
          <a:ea typeface="+mn-ea"/>
          <a:cs typeface="+mn-cs"/>
        </a:defRPr>
      </a:lvl3pPr>
      <a:lvl4pPr marL="1490400" indent="-280800" algn="l" defTabSz="548640" rtl="0" eaLnBrk="1" latinLnBrk="0" hangingPunct="1">
        <a:spcBef>
          <a:spcPct val="20000"/>
        </a:spcBef>
        <a:spcAft>
          <a:spcPts val="72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40" kern="1200">
          <a:solidFill>
            <a:schemeClr val="tx2"/>
          </a:solidFill>
          <a:latin typeface="+mn-lt"/>
          <a:ea typeface="+mn-ea"/>
          <a:cs typeface="+mn-cs"/>
        </a:defRPr>
      </a:lvl4pPr>
      <a:lvl5pPr marL="1922400" indent="-280800" algn="l" defTabSz="548640" rtl="0" eaLnBrk="1" latinLnBrk="0" hangingPunct="1">
        <a:spcBef>
          <a:spcPct val="20000"/>
        </a:spcBef>
        <a:spcAft>
          <a:spcPts val="72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40" kern="1200">
          <a:solidFill>
            <a:schemeClr val="tx2"/>
          </a:solidFill>
          <a:latin typeface="+mn-lt"/>
          <a:ea typeface="+mn-ea"/>
          <a:cs typeface="+mn-cs"/>
        </a:defRPr>
      </a:lvl5pPr>
      <a:lvl6pPr marL="228000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40" kern="1200">
          <a:solidFill>
            <a:schemeClr val="tx2"/>
          </a:solidFill>
          <a:latin typeface="+mn-lt"/>
          <a:ea typeface="+mn-ea"/>
          <a:cs typeface="+mn-cs"/>
        </a:defRPr>
      </a:lvl6pPr>
      <a:lvl7pPr marL="264000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40" kern="1200">
          <a:solidFill>
            <a:schemeClr val="tx2"/>
          </a:solidFill>
          <a:latin typeface="+mn-lt"/>
          <a:ea typeface="+mn-ea"/>
          <a:cs typeface="+mn-cs"/>
        </a:defRPr>
      </a:lvl7pPr>
      <a:lvl8pPr marL="300000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40" kern="1200">
          <a:solidFill>
            <a:schemeClr val="tx2"/>
          </a:solidFill>
          <a:latin typeface="+mn-lt"/>
          <a:ea typeface="+mn-ea"/>
          <a:cs typeface="+mn-cs"/>
        </a:defRPr>
      </a:lvl8pPr>
      <a:lvl9pPr marL="336000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4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3" Type="http://schemas.openxmlformats.org/officeDocument/2006/relationships/hyperlink" Target="mailto:sumaiyakhan3572213@example.com" TargetMode="External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hyperlink" Target="https://github.com/sumaiyashifa" TargetMode="External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hyperlink" Target="https://www.linkedin.com/in/sumaiyakhan" TargetMode="External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github.com/deyanuz/Plant-Disease-Detection.git" TargetMode="Externa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hyperlink" Target="https://github.com/your-username/student-management-system" TargetMode="External"/><Relationship Id="rId4" Type="http://schemas.openxmlformats.org/officeDocument/2006/relationships/hyperlink" Target="https://github.com/sumaiyashifa/web.git" TargetMode="External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31147" y="2565042"/>
            <a:ext cx="4486870" cy="560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00"/>
              </a:lnSpc>
              <a:buNone/>
            </a:pPr>
            <a:r>
              <a:rPr lang="en-US" sz="2800" b="1" dirty="0">
                <a:solidFill>
                  <a:srgbClr val="312F2B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About Me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878670" y="3134063"/>
            <a:ext cx="13374291" cy="5741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A motivated Computer Science and Engineering student at KUET with a passion for transforming data into intelligent solutions. Skilled in building end-to-end applications with a focus on Machine Learning and Deep Learning.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1333162" y="4409048"/>
            <a:ext cx="3589496" cy="5117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2800" b="1" dirty="0" smtClean="0">
                <a:solidFill>
                  <a:srgbClr val="312F2B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Education  </a:t>
            </a:r>
          </a:p>
          <a:p>
            <a:pPr marL="0" indent="0" algn="l">
              <a:lnSpc>
                <a:spcPct val="150000"/>
              </a:lnSpc>
              <a:buNone/>
            </a:pPr>
            <a:endParaRPr lang="en-US" sz="2800" b="1" dirty="0">
              <a:solidFill>
                <a:srgbClr val="312F2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1218023" y="5059202"/>
            <a:ext cx="5464463" cy="8287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b="1" dirty="0" smtClean="0"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B.Sc</a:t>
            </a:r>
            <a:r>
              <a:rPr lang="en-US" b="1" dirty="0" smtClean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. </a:t>
            </a:r>
            <a:r>
              <a:rPr lang="en-US" b="1" dirty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in Computer Science and </a:t>
            </a:r>
            <a:r>
              <a:rPr lang="en-US" b="1" dirty="0" smtClean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Engineering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dirty="0" smtClean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Khulna </a:t>
            </a:r>
            <a:r>
              <a:rPr lang="en-US" dirty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University of Engineering &amp; Technology (KUET</a:t>
            </a:r>
            <a:r>
              <a:rPr lang="en-US" dirty="0" smtClean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)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CGPA</a:t>
            </a:r>
            <a:r>
              <a:rPr lang="en-US" b="1" dirty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: </a:t>
            </a:r>
            <a:r>
              <a:rPr lang="en-US" b="1" dirty="0" smtClean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3.63/4.00 </a:t>
            </a:r>
            <a:r>
              <a:rPr lang="en-US" dirty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(Up to 3-2 Semester) </a:t>
            </a:r>
            <a:r>
              <a:rPr lang="en-US" dirty="0" smtClean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| 2020-Present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1231147" y="6282869"/>
            <a:ext cx="4762652" cy="4983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Higher School Certificate Examination 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dirty="0" err="1" smtClean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Dinajpur</a:t>
            </a:r>
            <a:r>
              <a:rPr lang="en-US" dirty="0" smtClean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Government College | </a:t>
            </a:r>
            <a:r>
              <a:rPr lang="en-US" b="1" dirty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GPA: </a:t>
            </a:r>
            <a:r>
              <a:rPr lang="en-US" b="1" dirty="0" smtClean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5.00/5.00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94E0B4-4F10-91F9-AFF2-B25124725422}"/>
              </a:ext>
            </a:extLst>
          </p:cNvPr>
          <p:cNvSpPr txBox="1"/>
          <p:nvPr/>
        </p:nvSpPr>
        <p:spPr>
          <a:xfrm>
            <a:off x="7512908" y="4491812"/>
            <a:ext cx="6602161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Skills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Languages: Python, C, C++, Java, PHP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rgbClr val="272525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Frameworks/Libraries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Flutter,  Android, Swift,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React native,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 smtClean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TensorFlow</a:t>
            </a:r>
            <a:r>
              <a:rPr lang="en-US" dirty="0" smtClean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Keras</a:t>
            </a:r>
            <a:r>
              <a:rPr lang="en-US" dirty="0" smtClean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, Pandas, </a:t>
            </a:r>
            <a:r>
              <a:rPr lang="en-US" dirty="0" err="1" smtClean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NumPy</a:t>
            </a:r>
            <a:r>
              <a:rPr lang="en-US" dirty="0" smtClean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, </a:t>
            </a:r>
            <a:r>
              <a:rPr lang="en-US" dirty="0" err="1" smtClean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Scikit</a:t>
            </a:r>
            <a:r>
              <a:rPr lang="en-US" dirty="0" smtClean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-learn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Databases: MySQL, MongoDB, Firebase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 &amp; Others: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Git, LaTeX,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 smtClean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 MS Office Suite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323494" y="686016"/>
            <a:ext cx="73152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200" b="1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Profile Overview</a:t>
            </a:r>
            <a:r>
              <a:rPr lang="es-ES" sz="3200" b="1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s-ES" sz="3200" b="1" dirty="0" err="1" smtClean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Sumaiya</a:t>
            </a:r>
            <a:r>
              <a:rPr lang="es-ES" sz="3200" b="1" dirty="0" smtClean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3200" b="1" dirty="0" err="1" smtClean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Khan</a:t>
            </a:r>
            <a:endParaRPr lang="en-US" sz="3200" b="1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113297" y="1231632"/>
            <a:ext cx="55442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Enthusiast &amp; Software Developer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950254" y="1742718"/>
            <a:ext cx="73152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Email: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sumaiyakhan3572213@gmail.com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Phone: 017********         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LinkedIn: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linkedin.com/in/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sumaiyakhan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sumaiyashifa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 (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Sumaiya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 Khan)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26102" y="7601867"/>
            <a:ext cx="584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023" y="2654994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99" y="4547801"/>
            <a:ext cx="384048" cy="384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837" y="4739825"/>
            <a:ext cx="320040" cy="32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99" y="5127883"/>
            <a:ext cx="321799" cy="3652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78" y="6379646"/>
            <a:ext cx="462021" cy="358136"/>
          </a:xfrm>
          <a:prstGeom prst="rect">
            <a:avLst/>
          </a:prstGeom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215" y="1789556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059" y="1800064"/>
            <a:ext cx="159172" cy="159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156" y="2025519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6345327" y="2261483"/>
            <a:ext cx="17475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KUET Road, Khulna</a:t>
            </a:r>
          </a:p>
        </p:txBody>
      </p: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027" y="2298506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059" y="2002615"/>
            <a:ext cx="198476" cy="2030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/>
          <p:nvPr/>
        </p:nvSpPr>
        <p:spPr>
          <a:xfrm>
            <a:off x="822017" y="1647731"/>
            <a:ext cx="2905509" cy="3765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800" b="1" dirty="0" smtClean="0"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    Research </a:t>
            </a:r>
            <a:r>
              <a:rPr lang="en-US" sz="2800" b="1" dirty="0"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Interests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843860" y="2148188"/>
            <a:ext cx="2861825" cy="6182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85750" indent="-285750" algn="l">
              <a:lnSpc>
                <a:spcPts val="165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72525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Machine Learning &amp; Deep Learning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843860" y="2505369"/>
            <a:ext cx="1815912" cy="3131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85750" indent="-285750" algn="l">
              <a:lnSpc>
                <a:spcPts val="165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72525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Big 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843860" y="2840513"/>
            <a:ext cx="1815912" cy="2831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85750" indent="-285750" algn="l">
              <a:lnSpc>
                <a:spcPts val="165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72525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Generative </a:t>
            </a:r>
            <a:r>
              <a:rPr lang="en-US" dirty="0" smtClean="0">
                <a:solidFill>
                  <a:srgbClr val="272525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AI</a:t>
            </a:r>
          </a:p>
          <a:p>
            <a:pPr algn="l">
              <a:lnSpc>
                <a:spcPts val="1650"/>
              </a:lnSpc>
            </a:pPr>
            <a:endParaRPr lang="en-US" dirty="0">
              <a:solidFill>
                <a:srgbClr val="27252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165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8205446" y="1571562"/>
            <a:ext cx="2755821" cy="344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800" b="1" dirty="0"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Certifications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7928845" y="1984741"/>
            <a:ext cx="6665000" cy="2203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AI+ Prompt Engineer Level 1™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13"/>
          <p:cNvSpPr/>
          <p:nvPr/>
        </p:nvSpPr>
        <p:spPr>
          <a:xfrm>
            <a:off x="7928845" y="2356796"/>
            <a:ext cx="6665000" cy="2203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Supervised Machine Learning (Coursera)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14"/>
          <p:cNvSpPr/>
          <p:nvPr/>
        </p:nvSpPr>
        <p:spPr>
          <a:xfrm>
            <a:off x="7928318" y="2713488"/>
            <a:ext cx="6665000" cy="2203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Advanced Learning Algorithms &amp; CNNs (Coursera)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15"/>
          <p:cNvSpPr/>
          <p:nvPr/>
        </p:nvSpPr>
        <p:spPr>
          <a:xfrm>
            <a:off x="7928845" y="3064645"/>
            <a:ext cx="6665000" cy="2203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Unsupervised Learning, Recommenders, RL (Coursera)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16"/>
          <p:cNvSpPr/>
          <p:nvPr/>
        </p:nvSpPr>
        <p:spPr>
          <a:xfrm>
            <a:off x="7957340" y="3461957"/>
            <a:ext cx="6665000" cy="2203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ct val="15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Career Essentials in Generative AI (Microsoft &amp; LinkedIn)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Shape 25"/>
          <p:cNvSpPr/>
          <p:nvPr/>
        </p:nvSpPr>
        <p:spPr>
          <a:xfrm>
            <a:off x="5910688" y="5220786"/>
            <a:ext cx="4463534" cy="1243727"/>
          </a:xfrm>
          <a:prstGeom prst="roundRect">
            <a:avLst>
              <a:gd name="adj" fmla="val 5882"/>
            </a:avLst>
          </a:prstGeom>
          <a:solidFill>
            <a:srgbClr val="FFFFFF">
              <a:alpha val="95000"/>
            </a:srgbClr>
          </a:solidFill>
          <a:ln/>
        </p:spPr>
      </p:sp>
      <p:sp>
        <p:nvSpPr>
          <p:cNvPr id="39" name="Text 37"/>
          <p:cNvSpPr/>
          <p:nvPr/>
        </p:nvSpPr>
        <p:spPr>
          <a:xfrm>
            <a:off x="8245981" y="4180708"/>
            <a:ext cx="4024789" cy="344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800" b="1" dirty="0">
                <a:solidFill>
                  <a:srgbClr val="312F2B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Achievements &amp; Extracurriculars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 38"/>
          <p:cNvSpPr/>
          <p:nvPr/>
        </p:nvSpPr>
        <p:spPr>
          <a:xfrm>
            <a:off x="7957342" y="4762108"/>
            <a:ext cx="5497851" cy="6685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85750" indent="-285750" algn="l">
              <a:lnSpc>
                <a:spcPts val="17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Game Of Datathon Participant,</a:t>
            </a:r>
            <a:r>
              <a:rPr lang="en-US" dirty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BitFest</a:t>
            </a:r>
            <a:r>
              <a:rPr lang="en-US" dirty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2025,KUET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 39"/>
          <p:cNvSpPr/>
          <p:nvPr/>
        </p:nvSpPr>
        <p:spPr>
          <a:xfrm>
            <a:off x="7957340" y="5141797"/>
            <a:ext cx="5734105" cy="5112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85750" indent="-285750" algn="l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b="1" dirty="0" smtClean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Senior </a:t>
            </a:r>
            <a:r>
              <a:rPr lang="en-US" b="1" dirty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Mentor for Girls,</a:t>
            </a:r>
            <a:r>
              <a:rPr lang="en-US" dirty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 Bit2Byte - The Software Research </a:t>
            </a:r>
            <a:endParaRPr lang="en-US" dirty="0" smtClean="0">
              <a:solidFill>
                <a:srgbClr val="272525"/>
              </a:solidFill>
              <a:latin typeface="Times New Roman" panose="02020603050405020304" pitchFamily="18" charset="0"/>
              <a:ea typeface="Lato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SzPct val="100000"/>
            </a:pPr>
            <a:r>
              <a:rPr lang="en-US" dirty="0" smtClean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      &amp; </a:t>
            </a:r>
            <a:r>
              <a:rPr lang="en-US" dirty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Development Community of KUET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 40"/>
          <p:cNvSpPr/>
          <p:nvPr/>
        </p:nvSpPr>
        <p:spPr>
          <a:xfrm>
            <a:off x="7957342" y="5940216"/>
            <a:ext cx="5734105" cy="6204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85750" indent="-285750" algn="l">
              <a:lnSpc>
                <a:spcPct val="150000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Presented a Paper</a:t>
            </a:r>
            <a:r>
              <a:rPr lang="en-US" dirty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 at the 8th International Conference </a:t>
            </a:r>
            <a:r>
              <a:rPr lang="en-US" dirty="0" smtClean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on</a:t>
            </a:r>
          </a:p>
          <a:p>
            <a:pPr algn="l">
              <a:lnSpc>
                <a:spcPct val="150000"/>
              </a:lnSpc>
              <a:buSzPct val="100000"/>
            </a:pPr>
            <a:r>
              <a:rPr lang="en-US" dirty="0" smtClean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      Mechanical</a:t>
            </a:r>
            <a:r>
              <a:rPr lang="en-US" dirty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, Industrial and Energy </a:t>
            </a:r>
            <a:r>
              <a:rPr lang="en-US" dirty="0" smtClean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Engineering(ICMIEE </a:t>
            </a:r>
            <a:r>
              <a:rPr lang="en-US" dirty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2025)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 41"/>
          <p:cNvSpPr/>
          <p:nvPr/>
        </p:nvSpPr>
        <p:spPr>
          <a:xfrm>
            <a:off x="7440706" y="6800925"/>
            <a:ext cx="6498012" cy="6232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lvl="1" algn="l">
              <a:lnSpc>
                <a:spcPts val="1700"/>
              </a:lnSpc>
              <a:buSzPct val="100000"/>
            </a:pPr>
            <a:r>
              <a:rPr lang="en-US" sz="1600" i="1" dirty="0" smtClean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          </a:t>
            </a:r>
            <a:r>
              <a:rPr lang="en-US" sz="1600" b="1" i="1" dirty="0" smtClean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Title</a:t>
            </a:r>
            <a:r>
              <a:rPr lang="en-US" sz="1600" i="1" dirty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: "Study of Two Temperatures on Lab-scale Synthesis </a:t>
            </a:r>
            <a:r>
              <a:rPr lang="en-US" sz="1600" i="1" dirty="0" smtClean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and</a:t>
            </a:r>
          </a:p>
          <a:p>
            <a:pPr marL="342900" lvl="1" algn="l">
              <a:lnSpc>
                <a:spcPct val="150000"/>
              </a:lnSpc>
              <a:buSzPct val="100000"/>
            </a:pPr>
            <a:r>
              <a:rPr lang="en-US" sz="1600" i="1" dirty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 </a:t>
            </a:r>
            <a:r>
              <a:rPr lang="en-US" sz="1600" i="1" dirty="0" smtClean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         Characterization </a:t>
            </a:r>
            <a:r>
              <a:rPr lang="en-US" sz="1600" i="1" dirty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of Hexagonal Boron Nitride"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02E406E-F0BF-CD6A-7131-E81EE55C2492}"/>
              </a:ext>
            </a:extLst>
          </p:cNvPr>
          <p:cNvSpPr txBox="1"/>
          <p:nvPr/>
        </p:nvSpPr>
        <p:spPr>
          <a:xfrm>
            <a:off x="356696" y="3962178"/>
            <a:ext cx="757800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Projects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272525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Plant Disease Detection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A CNN-based React Native app for identifying plant diseases from leaf images.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🔗</a:t>
            </a:r>
            <a:r>
              <a:rPr lang="en-US" dirty="0" smtClean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 </a:t>
            </a:r>
            <a:r>
              <a:rPr lang="en-US" u="sng" dirty="0" smtClean="0">
                <a:solidFill>
                  <a:srgbClr val="6F6F5D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  <a:hlinkClick r:id="rId3"/>
              </a:rPr>
              <a:t>GitHub Link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 err="1" smtClean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FreelanceHub</a:t>
            </a:r>
            <a:r>
              <a:rPr lang="en-US" dirty="0" smtClean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: A full-stack freelance service marketplace built with </a:t>
            </a:r>
            <a:r>
              <a:rPr lang="en-US" dirty="0" err="1" smtClean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Laravel</a:t>
            </a:r>
            <a:r>
              <a:rPr lang="en-US" dirty="0" smtClean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, PHP, and HTML/CSS.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🔗</a:t>
            </a:r>
            <a:r>
              <a:rPr lang="en-US" dirty="0" smtClean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 </a:t>
            </a:r>
            <a:r>
              <a:rPr lang="en-US" u="sng" dirty="0" smtClean="0">
                <a:solidFill>
                  <a:srgbClr val="6F6F5D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  <a:hlinkClick r:id="rId4"/>
              </a:rPr>
              <a:t>GitHub Link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272525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Student Management System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A Java-based application for managing student records and academic data.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🔗</a:t>
            </a:r>
            <a:r>
              <a:rPr lang="en-US" dirty="0" smtClean="0">
                <a:solidFill>
                  <a:srgbClr val="272525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</a:rPr>
              <a:t> </a:t>
            </a:r>
            <a:r>
              <a:rPr lang="en-US" u="sng" dirty="0" smtClean="0">
                <a:solidFill>
                  <a:srgbClr val="6F6F5D"/>
                </a:solidFill>
                <a:latin typeface="Times New Roman" panose="02020603050405020304" pitchFamily="18" charset="0"/>
                <a:ea typeface="Lato" pitchFamily="34" charset="-122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GitHub Link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 9"/>
          <p:cNvSpPr/>
          <p:nvPr/>
        </p:nvSpPr>
        <p:spPr>
          <a:xfrm>
            <a:off x="843860" y="3162074"/>
            <a:ext cx="1815912" cy="2831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85750" indent="-285750" algn="l">
              <a:lnSpc>
                <a:spcPts val="165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72525"/>
                </a:solidFill>
                <a:latin typeface="Times New Roman" panose="02020603050405020304" pitchFamily="18" charset="0"/>
                <a:ea typeface="Gelasio" pitchFamily="34" charset="-122"/>
                <a:cs typeface="Times New Roman" panose="02020603050405020304" pitchFamily="18" charset="0"/>
              </a:rPr>
              <a:t>NLP</a:t>
            </a:r>
          </a:p>
          <a:p>
            <a:pPr algn="l">
              <a:lnSpc>
                <a:spcPts val="1650"/>
              </a:lnSpc>
            </a:pPr>
            <a:endParaRPr lang="en-US" dirty="0">
              <a:solidFill>
                <a:srgbClr val="27252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165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8B489A3-A679-C20D-D456-AD0B7B4F5A70}"/>
              </a:ext>
            </a:extLst>
          </p:cNvPr>
          <p:cNvSpPr txBox="1"/>
          <p:nvPr/>
        </p:nvSpPr>
        <p:spPr>
          <a:xfrm>
            <a:off x="3413369" y="671600"/>
            <a:ext cx="6602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Profile Overview</a:t>
            </a:r>
            <a:r>
              <a:rPr lang="es-ES" sz="3200" b="1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(Continued)</a:t>
            </a:r>
            <a:endParaRPr lang="en-US" sz="32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26102" y="7601867"/>
            <a:ext cx="584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026" y="4187699"/>
            <a:ext cx="347472" cy="347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49" y="4168230"/>
            <a:ext cx="365760" cy="365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439" y="1537789"/>
            <a:ext cx="428542" cy="3750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3860" y="1637887"/>
            <a:ext cx="305075" cy="305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flec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243</TotalTime>
  <Words>353</Words>
  <Application>Microsoft Office PowerPoint</Application>
  <PresentationFormat>Custom</PresentationFormat>
  <Paragraphs>46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Wingdings 2</vt:lpstr>
      <vt:lpstr>Gelasio</vt:lpstr>
      <vt:lpstr>Calibri</vt:lpstr>
      <vt:lpstr>Lato</vt:lpstr>
      <vt:lpstr>Arial</vt:lpstr>
      <vt:lpstr>Gill Sans MT</vt:lpstr>
      <vt:lpstr>Wingdings</vt:lpstr>
      <vt:lpstr>Times New Roman</vt:lpstr>
      <vt:lpstr>Dividend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Asus</dc:creator>
  <cp:lastModifiedBy>Asus</cp:lastModifiedBy>
  <cp:revision>27</cp:revision>
  <dcterms:created xsi:type="dcterms:W3CDTF">2025-09-01T14:31:07Z</dcterms:created>
  <dcterms:modified xsi:type="dcterms:W3CDTF">2025-09-02T06:48:32Z</dcterms:modified>
</cp:coreProperties>
</file>