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DA12F632-ADF6-45B4-8828-4C1554B64EF6}">
          <p14:sldIdLst>
            <p14:sldId id="256"/>
            <p14:sldId id="275"/>
            <p14:sldId id="277"/>
          </p14:sldIdLst>
        </p14:section>
        <p14:section name="Untitled Section" id="{B4338F83-1BB0-4271-9C50-C20B26429950}">
          <p14:sldIdLst>
            <p14:sldId id="278"/>
            <p14:sldId id="279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ONLINE SHAPPING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SRN1201802415-Suma J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SRN1201802434-Shraddha</a:t>
            </a:r>
            <a:endParaRPr lang="en-US"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SRN1201802326-Aishwarya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182880" y="1143000"/>
            <a:ext cx="8747760" cy="5566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</a:p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endParaRPr lang="en-US" sz="2400" dirty="0">
              <a:solidFill>
                <a:srgbClr val="FF0000"/>
              </a:solidFill>
              <a:latin typeface="Trebuchet MS" panose="020B0603020202020204"/>
              <a:sym typeface="Trebuchet MS" panose="020B0603020202020204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rebuchet MS" panose="020B0603020202020204"/>
                <a:sym typeface="Trebuchet MS" panose="020B0603020202020204"/>
              </a:rPr>
              <a:t>Online shopping is a well-known company serving Indians and others, with a variety of all products these include    laptop, cloths, electricals ,ect 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rebuchet MS" panose="020B0603020202020204"/>
              <a:sym typeface="Trebuchet MS" panose="020B0603020202020204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Trebuchet MS" panose="020B0603020202020204"/>
                <a:ea typeface="Arial" panose="020B0604020202020204"/>
                <a:cs typeface="Arial" panose="020B0604020202020204"/>
                <a:sym typeface="Trebuchet MS" panose="020B0603020202020204"/>
              </a:rPr>
              <a:t>This project is that it is B2C E-Commerce site which means that online money transactions is taking place between consumer and business house.</a:t>
            </a:r>
          </a:p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13360" y="1143000"/>
            <a:ext cx="8930640" cy="513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</a:p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endParaRPr lang="en-US" sz="2400" dirty="0">
              <a:solidFill>
                <a:srgbClr val="FF0000"/>
              </a:solidFill>
              <a:latin typeface="Trebuchet MS" panose="020B0603020202020204"/>
              <a:sym typeface="Trebuchet MS" panose="020B0603020202020204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rebuchet MS" panose="020B0603020202020204"/>
                <a:sym typeface="Trebuchet MS" panose="020B0603020202020204"/>
              </a:rPr>
              <a:t>Front End: ANGULAR,HTML,CSS,JSON,XML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Trebuchet MS" panose="020B0603020202020204"/>
              <a:sym typeface="Wingdings" panose="05000000000000000000" pitchFamily="2" charset="2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Trebuchet MS" panose="020B0603020202020204"/>
              <a:sym typeface="Wingdings" panose="05000000000000000000" pitchFamily="2" charset="2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rebuchet MS" panose="020B0603020202020204"/>
                <a:sym typeface="Wingdings" panose="05000000000000000000" pitchFamily="2" charset="2"/>
              </a:rPr>
              <a:t>Back End: NODE.JS 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Trebuchet MS" panose="020B0603020202020204"/>
              <a:sym typeface="Wingdings" panose="05000000000000000000" pitchFamily="2" charset="2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rebuchet MS" panose="020B0603020202020204"/>
                <a:sym typeface="Wingdings" panose="05000000000000000000" pitchFamily="2" charset="2"/>
              </a:rPr>
              <a:t>DATABASE: MySQL.</a:t>
            </a:r>
          </a:p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436180" y="113375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2BD96-54F1-4F1D-9B61-43BF87B68130}"/>
              </a:ext>
            </a:extLst>
          </p:cNvPr>
          <p:cNvSpPr/>
          <p:nvPr/>
        </p:nvSpPr>
        <p:spPr>
          <a:xfrm>
            <a:off x="847818" y="1826221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Angular cli </a:t>
            </a:r>
          </a:p>
          <a:p>
            <a:endParaRPr lang="en-I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Drag and drop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multistage download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Restful </a:t>
            </a:r>
            <a:r>
              <a:rPr lang="en-IN" sz="2400" dirty="0" err="1"/>
              <a:t>api</a:t>
            </a:r>
            <a:r>
              <a:rPr lang="en-IN" sz="2400" dirty="0"/>
              <a:t>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551E4B-0496-4E66-9138-3D029E936222}"/>
              </a:ext>
            </a:extLst>
          </p:cNvPr>
          <p:cNvSpPr/>
          <p:nvPr/>
        </p:nvSpPr>
        <p:spPr>
          <a:xfrm>
            <a:off x="936594" y="2259449"/>
            <a:ext cx="4572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SUGGESTION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RATING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E6F7FB-E68B-4828-9DC2-B61AD8E75C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27" y="2211541"/>
            <a:ext cx="4188528" cy="3474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127</Words>
  <Application>Microsoft Office PowerPoint</Application>
  <PresentationFormat>On-screen Show (4:3)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shraddha basutkar</cp:lastModifiedBy>
  <cp:revision>54</cp:revision>
  <dcterms:created xsi:type="dcterms:W3CDTF">2020-04-04T14:48:00Z</dcterms:created>
  <dcterms:modified xsi:type="dcterms:W3CDTF">2020-04-17T06:53:48Z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