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200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0D75B-0053-42EA-80F5-0CA201F86BEB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-387424" y="0"/>
            <a:ext cx="7632848" cy="125963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36912" y="263714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 smtClean="0">
                <a:solidFill>
                  <a:schemeClr val="bg1"/>
                </a:solidFill>
              </a:rPr>
              <a:t>Topick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2736" y="1619672"/>
            <a:ext cx="54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Topick</a:t>
            </a:r>
            <a:r>
              <a:rPr kumimoji="1" lang="ja-JP" altLang="en-US" dirty="0" smtClean="0"/>
              <a:t>へようこそ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まずはじめに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興味・関心のあるキーフレーズを登録します</a:t>
            </a:r>
            <a:endParaRPr kumimoji="1" lang="en-US" altLang="ja-JP" dirty="0" smtClean="0"/>
          </a:p>
          <a:p>
            <a:r>
              <a:rPr lang="ja-JP" altLang="en-US" dirty="0" smtClean="0"/>
              <a:t>登録方法を選んでください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96752" y="4067944"/>
            <a:ext cx="4536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>
                <a:solidFill>
                  <a:schemeClr val="tx2"/>
                </a:solidFill>
              </a:rPr>
              <a:t>・</a:t>
            </a:r>
            <a:r>
              <a:rPr kumimoji="1" lang="en-US" altLang="ja-JP" u="sng" dirty="0" smtClean="0">
                <a:solidFill>
                  <a:schemeClr val="tx2"/>
                </a:solidFill>
              </a:rPr>
              <a:t>SNS</a:t>
            </a:r>
            <a:r>
              <a:rPr kumimoji="1" lang="ja-JP" altLang="en-US" u="sng" dirty="0" smtClean="0">
                <a:solidFill>
                  <a:schemeClr val="tx2"/>
                </a:solidFill>
              </a:rPr>
              <a:t>から抽出する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タップしたら、↓が出現</a:t>
            </a:r>
            <a:r>
              <a:rPr kumimoji="1" lang="en-US" altLang="ja-JP" dirty="0" smtClean="0"/>
              <a:t>)</a:t>
            </a:r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・</a:t>
            </a:r>
            <a:r>
              <a:rPr lang="en-US" altLang="ja-JP" dirty="0" err="1" smtClean="0"/>
              <a:t>Facebook</a:t>
            </a:r>
            <a:endParaRPr lang="en-US" altLang="ja-JP" dirty="0" smtClean="0"/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・</a:t>
            </a:r>
            <a:r>
              <a:rPr lang="en-US" altLang="ja-JP" dirty="0" err="1" smtClean="0"/>
              <a:t>Likndin</a:t>
            </a:r>
            <a:endParaRPr lang="en-US" altLang="ja-JP" dirty="0" smtClean="0"/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・</a:t>
            </a:r>
            <a:r>
              <a:rPr lang="en-US" altLang="ja-JP" dirty="0" smtClean="0"/>
              <a:t>Twitter</a:t>
            </a:r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・</a:t>
            </a:r>
            <a:r>
              <a:rPr lang="en-US" altLang="ja-JP" dirty="0" smtClean="0"/>
              <a:t>Google+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68760" y="6228184"/>
            <a:ext cx="3960440" cy="71508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AR P丸ゴシック体M" pitchFamily="50" charset="-128"/>
                <a:ea typeface="AR P丸ゴシック体M" pitchFamily="50" charset="-128"/>
              </a:rPr>
              <a:t>入力して登録する</a:t>
            </a:r>
            <a:endParaRPr kumimoji="1" lang="ja-JP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AR P丸ゴシック体M" pitchFamily="50" charset="-128"/>
              <a:ea typeface="AR P丸ゴシック体M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-387424" y="0"/>
            <a:ext cx="7632848" cy="125963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36912" y="263714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 smtClean="0">
                <a:solidFill>
                  <a:schemeClr val="bg1"/>
                </a:solidFill>
              </a:rPr>
              <a:t>Topick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229200" y="251520"/>
            <a:ext cx="1152128" cy="720080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</Words>
  <Application>Microsoft Office PowerPoint</Application>
  <PresentationFormat>画面に合わせる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スライド 1</vt:lpstr>
      <vt:lpstr>スライド 2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i101318n</dc:creator>
  <cp:lastModifiedBy>i101318n</cp:lastModifiedBy>
  <cp:revision>5</cp:revision>
  <dcterms:created xsi:type="dcterms:W3CDTF">2013-03-10T06:57:36Z</dcterms:created>
  <dcterms:modified xsi:type="dcterms:W3CDTF">2013-03-10T07:58:57Z</dcterms:modified>
</cp:coreProperties>
</file>