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660232" y="594928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740352" y="6300609"/>
            <a:ext cx="151216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3200" b="0" u="none" spc="300" dirty="0" smtClean="0">
                <a:ln w="1905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GP行書体" pitchFamily="66" charset="-128"/>
                <a:ea typeface="HGP行書体" pitchFamily="66" charset="-128"/>
                <a:cs typeface="Aharoni" pitchFamily="2" charset="-79"/>
              </a:rPr>
              <a:t>三三</a:t>
            </a:r>
            <a:r>
              <a:rPr kumimoji="1" lang="en-US" altLang="ja-JP" sz="2800" b="0" u="none" spc="300" dirty="0" smtClean="0">
                <a:ln w="19050">
                  <a:solidFill>
                    <a:schemeClr val="tx2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HGP行書体" pitchFamily="66" charset="-128"/>
                <a:ea typeface="HGP行書体" pitchFamily="66" charset="-128"/>
                <a:cs typeface="Aharoni" pitchFamily="2" charset="-79"/>
              </a:rPr>
              <a:t>++</a:t>
            </a:r>
            <a:endParaRPr kumimoji="1" lang="en-US" altLang="ja-JP" sz="2800" b="0" u="none" spc="300" dirty="0" smtClean="0">
              <a:ln w="19050">
                <a:solidFill>
                  <a:schemeClr val="tx2">
                    <a:lumMod val="7500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HGP行書体" pitchFamily="66" charset="-128"/>
              <a:ea typeface="HGP行書体" pitchFamily="66" charset="-128"/>
              <a:cs typeface="Aharoni" pitchFamily="2" charset="-79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9B57C-4469-4EC6-9FAE-85D621668D2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8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BA9C-D01F-4665-A7DD-1D8B8337740E}" type="datetimeFigureOut">
              <a:rPr kumimoji="1" lang="ja-JP" altLang="en-US" smtClean="0"/>
              <a:t>2013/3/10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772400" cy="1470025"/>
          </a:xfrm>
        </p:spPr>
        <p:txBody>
          <a:bodyPr/>
          <a:lstStyle/>
          <a:p>
            <a:r>
              <a:rPr lang="ja-JP" altLang="en-US" sz="5400" dirty="0">
                <a:latin typeface="HGP行書体" pitchFamily="66" charset="-128"/>
                <a:ea typeface="HGP行書体" pitchFamily="66" charset="-128"/>
              </a:rPr>
              <a:t>チーム</a:t>
            </a:r>
            <a:r>
              <a:rPr kumimoji="1" lang="ja-JP" altLang="en-US" sz="6600" dirty="0" smtClean="0">
                <a:latin typeface="HGP行書体" pitchFamily="66" charset="-128"/>
                <a:ea typeface="HGP行書体" pitchFamily="66" charset="-128"/>
              </a:rPr>
              <a:t>三三</a:t>
            </a:r>
            <a:r>
              <a:rPr kumimoji="1" lang="en-US" altLang="ja-JP" sz="6000" dirty="0" smtClean="0">
                <a:latin typeface="HGP行書体" pitchFamily="66" charset="-128"/>
                <a:ea typeface="HGP行書体" pitchFamily="66" charset="-128"/>
              </a:rPr>
              <a:t>++</a:t>
            </a:r>
            <a:endParaRPr kumimoji="1" lang="ja-JP" altLang="en-US" sz="6600" dirty="0">
              <a:latin typeface="HGP行書体" pitchFamily="66" charset="-128"/>
              <a:ea typeface="HGP行書体" pitchFamily="66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560840" cy="17526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桐山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裕平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 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、索手一平、須磨菜穂子</a:t>
            </a:r>
            <a:endParaRPr kumimoji="1" lang="en-US" altLang="ja-JP" dirty="0" smtClean="0">
              <a:solidFill>
                <a:schemeClr val="accent1">
                  <a:lumMod val="75000"/>
                </a:schemeClr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(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名刺に書いたりしたらかっこいいかも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latin typeface="HGS明朝E" pitchFamily="18" charset="-128"/>
                <a:ea typeface="HGS明朝E" pitchFamily="18" charset="-128"/>
              </a:rPr>
              <a:t>)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83768" y="1052736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 smtClean="0">
                <a:latin typeface="Century" pitchFamily="18" charset="0"/>
              </a:rPr>
              <a:t>Sansan.Inc</a:t>
            </a:r>
            <a:endParaRPr lang="en-US" altLang="ja-JP" sz="3600" dirty="0" smtClean="0">
              <a:latin typeface="Century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59632" y="83671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１．</a:t>
            </a:r>
            <a:r>
              <a:rPr kumimoji="1" lang="en-US" altLang="ja-JP" dirty="0" err="1" smtClean="0"/>
              <a:t>Sansan</a:t>
            </a:r>
            <a:r>
              <a:rPr lang="ja-JP" altLang="en-US" dirty="0" smtClean="0"/>
              <a:t>について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59632" y="126876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２．開発したものの紹介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368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目次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67544" y="1999868"/>
            <a:ext cx="8424936" cy="4093428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商　号</a:t>
            </a:r>
            <a: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  <a:t>		</a:t>
            </a:r>
            <a:r>
              <a:rPr lang="en-US" altLang="zh-CN" sz="2000" b="1" dirty="0" err="1" smtClean="0">
                <a:latin typeface="HG丸ｺﾞｼｯｸM-PRO" pitchFamily="50" charset="-128"/>
                <a:ea typeface="HG丸ｺﾞｼｯｸM-PRO" pitchFamily="50" charset="-128"/>
              </a:rPr>
              <a:t>Sansan</a:t>
            </a:r>
            <a:r>
              <a:rPr lang="zh-CN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株式会社（登記名：三三株式会社）</a:t>
            </a:r>
            <a: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  <a:t/>
            </a:r>
            <a:b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</a:br>
            <a:endParaRPr lang="ja-JP" altLang="en-US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代表者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代表取締役社長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寺田親弘</a:t>
            </a:r>
            <a:endParaRPr lang="en-US" altLang="zh-CN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br>
              <a:rPr lang="en-US" altLang="zh-CN" sz="2000" b="1" dirty="0" smtClean="0">
                <a:latin typeface="HG丸ｺﾞｼｯｸM-PRO" pitchFamily="50" charset="-128"/>
                <a:ea typeface="HG丸ｺﾞｼｯｸM-PRO" pitchFamily="50" charset="-128"/>
              </a:rPr>
            </a:b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本社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〒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102-0074 </a:t>
            </a:r>
            <a:endParaRPr lang="en-US" altLang="ja-JP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東京都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千代田区九段南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4-7-15 JPR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市ヶ谷ビル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6F</a:t>
            </a:r>
            <a:endParaRPr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	(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サテライトオフィス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)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　徳島県　神山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ラボ</a:t>
            </a:r>
            <a:endParaRPr lang="en-US" altLang="ja-JP" sz="2000" b="1" dirty="0" smtClean="0">
              <a:latin typeface="HG丸ｺﾞｼｯｸM-PRO" pitchFamily="50" charset="-128"/>
              <a:ea typeface="HG丸ｺﾞｼｯｸM-PRO" pitchFamily="50" charset="-128"/>
            </a:endParaRPr>
          </a:p>
          <a:p>
            <a:endParaRPr kumimoji="1" lang="en-US" altLang="ja-JP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設立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	2007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年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6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月</a:t>
            </a:r>
            <a:r>
              <a:rPr lang="en-US" altLang="ja-JP" sz="2000" b="1" dirty="0">
                <a:latin typeface="HG丸ｺﾞｼｯｸM-PRO" pitchFamily="50" charset="-128"/>
                <a:ea typeface="HG丸ｺﾞｼｯｸM-PRO" pitchFamily="50" charset="-128"/>
              </a:rPr>
              <a:t>11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日</a:t>
            </a:r>
          </a:p>
          <a:p>
            <a:endParaRPr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資本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金等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1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億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6,460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万円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(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内資本準備金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8,230</a:t>
            </a:r>
            <a:r>
              <a:rPr lang="zh-TW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万円</a:t>
            </a:r>
            <a: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  <a:t>)</a:t>
            </a:r>
            <a:br>
              <a:rPr lang="en-US" altLang="zh-TW" sz="2000" b="1" dirty="0" smtClean="0">
                <a:latin typeface="HG丸ｺﾞｼｯｸM-PRO" pitchFamily="50" charset="-128"/>
                <a:ea typeface="HG丸ｺﾞｼｯｸM-PRO" pitchFamily="50" charset="-128"/>
              </a:rPr>
            </a:br>
            <a:endParaRPr lang="ja-JP" altLang="en-US" sz="2000" b="1" dirty="0">
              <a:latin typeface="HG丸ｺﾞｼｯｸM-PRO" pitchFamily="50" charset="-128"/>
              <a:ea typeface="HG丸ｺﾞｼｯｸM-PRO" pitchFamily="50" charset="-128"/>
            </a:endParaRPr>
          </a:p>
          <a:p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事業内容　</a:t>
            </a:r>
            <a:r>
              <a:rPr lang="en-US" altLang="ja-JP" sz="2000" b="1" dirty="0" smtClean="0">
                <a:latin typeface="HG丸ｺﾞｼｯｸM-PRO" pitchFamily="50" charset="-128"/>
                <a:ea typeface="HG丸ｺﾞｼｯｸM-PRO" pitchFamily="50" charset="-128"/>
              </a:rPr>
              <a:t>	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名刺</a:t>
            </a:r>
            <a:r>
              <a:rPr lang="ja-JP" altLang="en-US" sz="2000" b="1" dirty="0">
                <a:latin typeface="HG丸ｺﾞｼｯｸM-PRO" pitchFamily="50" charset="-128"/>
                <a:ea typeface="HG丸ｺﾞｼｯｸM-PRO" pitchFamily="50" charset="-128"/>
              </a:rPr>
              <a:t>管理クラウドサービスの企画・開発・</a:t>
            </a:r>
            <a:r>
              <a:rPr lang="ja-JP" altLang="en-US" sz="2000" b="1" dirty="0" smtClean="0">
                <a:latin typeface="HG丸ｺﾞｼｯｸM-PRO" pitchFamily="50" charset="-128"/>
                <a:ea typeface="HG丸ｺﾞｼｯｸM-PRO" pitchFamily="50" charset="-128"/>
              </a:rPr>
              <a:t>販売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03848" y="11247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S明朝E" pitchFamily="18" charset="-128"/>
                <a:ea typeface="HGS明朝E" pitchFamily="18" charset="-128"/>
              </a:rPr>
              <a:t>会社概要</a:t>
            </a:r>
            <a:endParaRPr kumimoji="1" lang="ja-JP" altLang="en-US" dirty="0"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67544" y="1440160"/>
            <a:ext cx="95405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>
                <a:latin typeface="HGS明朝E" pitchFamily="18" charset="-128"/>
                <a:ea typeface="HGS明朝E" pitchFamily="18" charset="-128"/>
              </a:rPr>
              <a:t>｢</a:t>
            </a:r>
            <a:r>
              <a:rPr lang="ja-JP" altLang="en-US" sz="4400" dirty="0">
                <a:latin typeface="HGS明朝E" pitchFamily="18" charset="-128"/>
                <a:ea typeface="HGS明朝E" pitchFamily="18" charset="-128"/>
              </a:rPr>
              <a:t>ビジネスの出会い</a:t>
            </a:r>
            <a:r>
              <a:rPr lang="ja-JP" altLang="en-US" sz="4400" dirty="0" smtClean="0">
                <a:latin typeface="HGS明朝E" pitchFamily="18" charset="-128"/>
                <a:ea typeface="HGS明朝E" pitchFamily="18" charset="-128"/>
              </a:rPr>
              <a:t>を資産</a:t>
            </a:r>
            <a:r>
              <a:rPr lang="ja-JP" altLang="en-US" sz="4400" dirty="0">
                <a:latin typeface="HGS明朝E" pitchFamily="18" charset="-128"/>
                <a:ea typeface="HGS明朝E" pitchFamily="18" charset="-128"/>
              </a:rPr>
              <a:t>に変え</a:t>
            </a:r>
            <a:r>
              <a:rPr lang="ja-JP" altLang="en-US" sz="4400" dirty="0" smtClean="0">
                <a:latin typeface="HGS明朝E" pitchFamily="18" charset="-128"/>
                <a:ea typeface="HGS明朝E" pitchFamily="18" charset="-128"/>
              </a:rPr>
              <a:t>、</a:t>
            </a:r>
            <a:r>
              <a:rPr lang="en-US" altLang="ja-JP" sz="4400" dirty="0" smtClean="0">
                <a:latin typeface="HGS明朝E" pitchFamily="18" charset="-128"/>
                <a:ea typeface="HGS明朝E" pitchFamily="18" charset="-128"/>
              </a:rPr>
              <a:t>			</a:t>
            </a:r>
            <a:r>
              <a:rPr lang="ja-JP" altLang="en-US" sz="4400" dirty="0" smtClean="0">
                <a:latin typeface="HGS明朝E" pitchFamily="18" charset="-128"/>
                <a:ea typeface="HGS明朝E" pitchFamily="18" charset="-128"/>
              </a:rPr>
              <a:t>働き方を革新する」</a:t>
            </a:r>
            <a:endParaRPr kumimoji="1" lang="ja-JP" altLang="en-US" sz="4400" dirty="0"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pic>
        <p:nvPicPr>
          <p:cNvPr id="9" name="図 8" descr="logo_l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052142"/>
            <a:ext cx="3095625" cy="476250"/>
          </a:xfrm>
          <a:prstGeom prst="rect">
            <a:avLst/>
          </a:prstGeom>
        </p:spPr>
      </p:pic>
      <p:pic>
        <p:nvPicPr>
          <p:cNvPr id="10" name="図 9" descr="header_logo_02-eee7a2d3f760029694142f657bff52a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8806" y="3185492"/>
            <a:ext cx="4057650" cy="342900"/>
          </a:xfrm>
          <a:prstGeom prst="rect">
            <a:avLst/>
          </a:prstGeom>
        </p:spPr>
      </p:pic>
      <p:pic>
        <p:nvPicPr>
          <p:cNvPr id="11" name="図 10" descr="top_ipimg_01-ad854decd2068e6efd39c10b2411859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0152" y="3869288"/>
            <a:ext cx="1502469" cy="337613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3347864" y="98072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HGS明朝E" pitchFamily="18" charset="-128"/>
                <a:ea typeface="HGS明朝E" pitchFamily="18" charset="-128"/>
              </a:rPr>
              <a:t>サービス</a:t>
            </a:r>
            <a:endParaRPr kumimoji="1" lang="ja-JP" altLang="en-US" sz="2400" dirty="0"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95536" y="45091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ja-JP" altLang="en-US" dirty="0" smtClean="0"/>
              <a:t>コンセプト</a:t>
            </a:r>
            <a:r>
              <a:rPr lang="en-US" altLang="ja-JP" dirty="0" smtClean="0"/>
              <a:t>｢</a:t>
            </a:r>
            <a:r>
              <a:rPr lang="ja-JP" altLang="en-US" dirty="0" smtClean="0"/>
              <a:t>営業を強くする名刺管理システム</a:t>
            </a:r>
            <a:r>
              <a:rPr lang="en-US" altLang="ja-JP" dirty="0" smtClean="0"/>
              <a:t>｣</a:t>
            </a:r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pic>
        <p:nvPicPr>
          <p:cNvPr id="5" name="図 4" descr="logo_lk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556792"/>
            <a:ext cx="3095625" cy="476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83568" y="30689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ja-JP" altLang="en-US" dirty="0" smtClean="0"/>
              <a:t>コンセプト</a:t>
            </a:r>
            <a:r>
              <a:rPr lang="en-US" altLang="ja-JP" dirty="0" smtClean="0"/>
              <a:t>｢</a:t>
            </a:r>
            <a:r>
              <a:rPr lang="ja-JP" altLang="en-US" dirty="0" smtClean="0"/>
              <a:t>つなげて育つ名刺帳</a:t>
            </a:r>
            <a:r>
              <a:rPr lang="en-US" altLang="ja-JP" dirty="0" smtClean="0"/>
              <a:t>｣</a:t>
            </a: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 smtClean="0"/>
          </a:p>
          <a:p>
            <a:r>
              <a:rPr lang="en-US" altLang="ja-JP" dirty="0" smtClean="0"/>
              <a:t>2012</a:t>
            </a:r>
            <a:r>
              <a:rPr lang="ja-JP" altLang="en-US" dirty="0" smtClean="0"/>
              <a:t>年リリース以降、ユーザー数</a:t>
            </a:r>
            <a:r>
              <a:rPr lang="en-US" altLang="ja-JP" dirty="0" smtClean="0"/>
              <a:t>10</a:t>
            </a:r>
            <a:r>
              <a:rPr lang="ja-JP" altLang="en-US" dirty="0" smtClean="0"/>
              <a:t>万人突破</a:t>
            </a:r>
          </a:p>
          <a:p>
            <a:r>
              <a:rPr lang="en-US" altLang="ja-JP" dirty="0" smtClean="0"/>
              <a:t>2012</a:t>
            </a:r>
            <a:r>
              <a:rPr lang="ja-JP" altLang="en-US" dirty="0" smtClean="0"/>
              <a:t>年ベストアプリランキング、ビジネスアプリ部門第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位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  <p:pic>
        <p:nvPicPr>
          <p:cNvPr id="6" name="図 5" descr="header_logo_02-eee7a2d3f760029694142f657bff52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556792"/>
            <a:ext cx="4057650" cy="3429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19672" y="2132856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｢</a:t>
            </a:r>
            <a:r>
              <a:rPr lang="ja-JP" altLang="en-US" dirty="0" smtClean="0"/>
              <a:t>ビジネスの出会いを資産に変え、働き方を革新する</a:t>
            </a:r>
            <a:r>
              <a:rPr lang="en-US" altLang="ja-JP" dirty="0" smtClean="0"/>
              <a:t>｣</a:t>
            </a:r>
            <a:endParaRPr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4139952" y="4077072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283968" y="47971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Goal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680" y="602128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｢</a:t>
            </a:r>
            <a:r>
              <a:rPr lang="ja-JP" altLang="en-US" dirty="0"/>
              <a:t>世界を変える新たな価値を生み出す</a:t>
            </a:r>
            <a:r>
              <a:rPr lang="en-US" altLang="ja-JP" dirty="0"/>
              <a:t>｣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-468560" y="116632"/>
            <a:ext cx="9721080" cy="707886"/>
          </a:xfrm>
          <a:prstGeom prst="rect">
            <a:avLst/>
          </a:prstGeom>
          <a:noFill/>
          <a:ln w="57150" cmpd="thickThin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 err="1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Sansan.Inc</a:t>
            </a:r>
            <a:endParaRPr lang="en-US" altLang="ja-JP" sz="4000" dirty="0" smtClean="0">
              <a:solidFill>
                <a:schemeClr val="accent1">
                  <a:lumMod val="75000"/>
                </a:schemeClr>
              </a:solidFill>
              <a:uFill>
                <a:solidFill>
                  <a:srgbClr val="A388C4"/>
                </a:solidFill>
              </a:uFill>
              <a:latin typeface="Century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112</Words>
  <Application>Microsoft Office PowerPoint</Application>
  <PresentationFormat>画面に合わせる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チーム三三++</vt:lpstr>
      <vt:lpstr>スライド 2</vt:lpstr>
      <vt:lpstr>スライド 3</vt:lpstr>
      <vt:lpstr>スライド 4</vt:lpstr>
      <vt:lpstr>スライド 5</vt:lpstr>
      <vt:lpstr>スライド 6</vt:lpstr>
      <vt:lpstr>スライド 7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チーム三三++</dc:title>
  <dc:creator>i101318n</dc:creator>
  <cp:lastModifiedBy>i101318n</cp:lastModifiedBy>
  <cp:revision>10</cp:revision>
  <dcterms:created xsi:type="dcterms:W3CDTF">2013-03-10T05:18:39Z</dcterms:created>
  <dcterms:modified xsi:type="dcterms:W3CDTF">2013-03-10T06:55:35Z</dcterms:modified>
</cp:coreProperties>
</file>