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6" r:id="rId2"/>
    <p:sldId id="263" r:id="rId3"/>
    <p:sldId id="257" r:id="rId4"/>
    <p:sldId id="260" r:id="rId5"/>
    <p:sldId id="258"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5BC07-BDEC-4DA7-BD68-CE47F9102360}" v="167" dt="2021-12-07T02:55:42.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244"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 Reddy" userId="6d46a77269076771" providerId="LiveId" clId="{8375BC07-BDEC-4DA7-BD68-CE47F9102360}"/>
    <pc:docChg chg="undo custSel addSld modSld sldOrd">
      <pc:chgData name="Suma Reddy" userId="6d46a77269076771" providerId="LiveId" clId="{8375BC07-BDEC-4DA7-BD68-CE47F9102360}" dt="2021-12-07T03:48:42.340" v="567" actId="5793"/>
      <pc:docMkLst>
        <pc:docMk/>
      </pc:docMkLst>
      <pc:sldChg chg="addSp delSp modSp mod modClrScheme delDesignElem chgLayout">
        <pc:chgData name="Suma Reddy" userId="6d46a77269076771" providerId="LiveId" clId="{8375BC07-BDEC-4DA7-BD68-CE47F9102360}" dt="2021-12-06T23:33:27.423" v="15" actId="1076"/>
        <pc:sldMkLst>
          <pc:docMk/>
          <pc:sldMk cId="2366530059" sldId="256"/>
        </pc:sldMkLst>
        <pc:spChg chg="del mod ord">
          <ac:chgData name="Suma Reddy" userId="6d46a77269076771" providerId="LiveId" clId="{8375BC07-BDEC-4DA7-BD68-CE47F9102360}" dt="2021-12-06T23:31:52.980" v="2" actId="700"/>
          <ac:spMkLst>
            <pc:docMk/>
            <pc:sldMk cId="2366530059" sldId="256"/>
            <ac:spMk id="2" creationId="{EB1FA7B0-4978-4FBA-98D6-83F7A3FEE5C8}"/>
          </ac:spMkLst>
        </pc:spChg>
        <pc:spChg chg="mod ord">
          <ac:chgData name="Suma Reddy" userId="6d46a77269076771" providerId="LiveId" clId="{8375BC07-BDEC-4DA7-BD68-CE47F9102360}" dt="2021-12-06T23:33:27.423" v="15" actId="1076"/>
          <ac:spMkLst>
            <pc:docMk/>
            <pc:sldMk cId="2366530059" sldId="256"/>
            <ac:spMk id="3" creationId="{A9ADB198-2935-4A0F-BA6D-5F132E7EFFD8}"/>
          </ac:spMkLst>
        </pc:spChg>
        <pc:spChg chg="add mod ord">
          <ac:chgData name="Suma Reddy" userId="6d46a77269076771" providerId="LiveId" clId="{8375BC07-BDEC-4DA7-BD68-CE47F9102360}" dt="2021-12-06T23:32:53.458" v="11" actId="26606"/>
          <ac:spMkLst>
            <pc:docMk/>
            <pc:sldMk cId="2366530059" sldId="256"/>
            <ac:spMk id="4" creationId="{0D25982D-3007-4E5E-93CA-BED8688D47A5}"/>
          </ac:spMkLst>
        </pc:spChg>
        <pc:spChg chg="add del">
          <ac:chgData name="Suma Reddy" userId="6d46a77269076771" providerId="LiveId" clId="{8375BC07-BDEC-4DA7-BD68-CE47F9102360}" dt="2021-12-06T23:32:09.012" v="4" actId="26606"/>
          <ac:spMkLst>
            <pc:docMk/>
            <pc:sldMk cId="2366530059" sldId="256"/>
            <ac:spMk id="7" creationId="{38FAA1A1-D861-433F-88FA-1E9D6FD31D11}"/>
          </ac:spMkLst>
        </pc:spChg>
        <pc:spChg chg="add del">
          <ac:chgData name="Suma Reddy" userId="6d46a77269076771" providerId="LiveId" clId="{8375BC07-BDEC-4DA7-BD68-CE47F9102360}" dt="2021-12-06T23:32:09.012" v="4" actId="26606"/>
          <ac:spMkLst>
            <pc:docMk/>
            <pc:sldMk cId="2366530059" sldId="256"/>
            <ac:spMk id="10" creationId="{BD4C0BBB-0042-4603-A226-6117F3FD5B3C}"/>
          </ac:spMkLst>
        </pc:spChg>
        <pc:spChg chg="add del">
          <ac:chgData name="Suma Reddy" userId="6d46a77269076771" providerId="LiveId" clId="{8375BC07-BDEC-4DA7-BD68-CE47F9102360}" dt="2021-12-06T23:32:09.012" v="4" actId="26606"/>
          <ac:spMkLst>
            <pc:docMk/>
            <pc:sldMk cId="2366530059" sldId="256"/>
            <ac:spMk id="12" creationId="{EC44F520-2598-460E-9F91-B02F60830CA2}"/>
          </ac:spMkLst>
        </pc:spChg>
        <pc:spChg chg="add del">
          <ac:chgData name="Suma Reddy" userId="6d46a77269076771" providerId="LiveId" clId="{8375BC07-BDEC-4DA7-BD68-CE47F9102360}" dt="2021-12-06T23:32:09.012" v="4" actId="26606"/>
          <ac:spMkLst>
            <pc:docMk/>
            <pc:sldMk cId="2366530059" sldId="256"/>
            <ac:spMk id="14" creationId="{C4285719-470E-454C-AF62-8323075F1F5B}"/>
          </ac:spMkLst>
        </pc:spChg>
        <pc:spChg chg="add del">
          <ac:chgData name="Suma Reddy" userId="6d46a77269076771" providerId="LiveId" clId="{8375BC07-BDEC-4DA7-BD68-CE47F9102360}" dt="2021-12-06T23:32:09.012" v="4" actId="26606"/>
          <ac:spMkLst>
            <pc:docMk/>
            <pc:sldMk cId="2366530059" sldId="256"/>
            <ac:spMk id="16" creationId="{4E3AE8C3-8F65-40F4-BABE-E70F3830147B}"/>
          </ac:spMkLst>
        </pc:spChg>
        <pc:spChg chg="add del">
          <ac:chgData name="Suma Reddy" userId="6d46a77269076771" providerId="LiveId" clId="{8375BC07-BDEC-4DA7-BD68-CE47F9102360}" dt="2021-12-06T23:32:09.012" v="4" actId="26606"/>
          <ac:spMkLst>
            <pc:docMk/>
            <pc:sldMk cId="2366530059" sldId="256"/>
            <ac:spMk id="18" creationId="{E2FC4764-B8D5-4F87-95DB-3125B2D12855}"/>
          </ac:spMkLst>
        </pc:spChg>
        <pc:spChg chg="add del">
          <ac:chgData name="Suma Reddy" userId="6d46a77269076771" providerId="LiveId" clId="{8375BC07-BDEC-4DA7-BD68-CE47F9102360}" dt="2021-12-06T23:32:09.012" v="4" actId="26606"/>
          <ac:spMkLst>
            <pc:docMk/>
            <pc:sldMk cId="2366530059" sldId="256"/>
            <ac:spMk id="20" creationId="{B4C1654F-94F5-497E-8ECF-F2A7E84D6A63}"/>
          </ac:spMkLst>
        </pc:spChg>
        <pc:spChg chg="del">
          <ac:chgData name="Suma Reddy" userId="6d46a77269076771" providerId="LiveId" clId="{8375BC07-BDEC-4DA7-BD68-CE47F9102360}" dt="2021-12-06T23:31:52.980" v="2" actId="700"/>
          <ac:spMkLst>
            <pc:docMk/>
            <pc:sldMk cId="2366530059" sldId="256"/>
            <ac:spMk id="22" creationId="{446F195D-95DC-419E-BBC1-E2B601A6067B}"/>
          </ac:spMkLst>
        </pc:spChg>
        <pc:spChg chg="add del">
          <ac:chgData name="Suma Reddy" userId="6d46a77269076771" providerId="LiveId" clId="{8375BC07-BDEC-4DA7-BD68-CE47F9102360}" dt="2021-12-06T23:32:21.684" v="6" actId="26606"/>
          <ac:spMkLst>
            <pc:docMk/>
            <pc:sldMk cId="2366530059" sldId="256"/>
            <ac:spMk id="23" creationId="{BD4C0BBB-0042-4603-A226-6117F3FD5B3C}"/>
          </ac:spMkLst>
        </pc:spChg>
        <pc:spChg chg="add del">
          <ac:chgData name="Suma Reddy" userId="6d46a77269076771" providerId="LiveId" clId="{8375BC07-BDEC-4DA7-BD68-CE47F9102360}" dt="2021-12-06T23:32:21.684" v="6" actId="26606"/>
          <ac:spMkLst>
            <pc:docMk/>
            <pc:sldMk cId="2366530059" sldId="256"/>
            <ac:spMk id="24" creationId="{EC44F520-2598-460E-9F91-B02F60830CA2}"/>
          </ac:spMkLst>
        </pc:spChg>
        <pc:spChg chg="add del">
          <ac:chgData name="Suma Reddy" userId="6d46a77269076771" providerId="LiveId" clId="{8375BC07-BDEC-4DA7-BD68-CE47F9102360}" dt="2021-12-06T23:32:21.684" v="6" actId="26606"/>
          <ac:spMkLst>
            <pc:docMk/>
            <pc:sldMk cId="2366530059" sldId="256"/>
            <ac:spMk id="25" creationId="{1B15ED52-F352-441B-82BF-E0EA34836D08}"/>
          </ac:spMkLst>
        </pc:spChg>
        <pc:spChg chg="add del">
          <ac:chgData name="Suma Reddy" userId="6d46a77269076771" providerId="LiveId" clId="{8375BC07-BDEC-4DA7-BD68-CE47F9102360}" dt="2021-12-06T23:32:21.684" v="6" actId="26606"/>
          <ac:spMkLst>
            <pc:docMk/>
            <pc:sldMk cId="2366530059" sldId="256"/>
            <ac:spMk id="26" creationId="{61707E60-CEC9-4661-AA82-69242EB4BDC3}"/>
          </ac:spMkLst>
        </pc:spChg>
        <pc:spChg chg="add del">
          <ac:chgData name="Suma Reddy" userId="6d46a77269076771" providerId="LiveId" clId="{8375BC07-BDEC-4DA7-BD68-CE47F9102360}" dt="2021-12-06T23:32:21.684" v="6" actId="26606"/>
          <ac:spMkLst>
            <pc:docMk/>
            <pc:sldMk cId="2366530059" sldId="256"/>
            <ac:spMk id="27" creationId="{8F035CD8-AE30-4146-96F2-036B0CE5E4F3}"/>
          </ac:spMkLst>
        </pc:spChg>
        <pc:spChg chg="add del">
          <ac:chgData name="Suma Reddy" userId="6d46a77269076771" providerId="LiveId" clId="{8375BC07-BDEC-4DA7-BD68-CE47F9102360}" dt="2021-12-06T23:32:53.458" v="11" actId="26606"/>
          <ac:spMkLst>
            <pc:docMk/>
            <pc:sldMk cId="2366530059" sldId="256"/>
            <ac:spMk id="29" creationId="{BD4C0BBB-0042-4603-A226-6117F3FD5B3C}"/>
          </ac:spMkLst>
        </pc:spChg>
        <pc:spChg chg="add del">
          <ac:chgData name="Suma Reddy" userId="6d46a77269076771" providerId="LiveId" clId="{8375BC07-BDEC-4DA7-BD68-CE47F9102360}" dt="2021-12-06T23:32:53.458" v="11" actId="26606"/>
          <ac:spMkLst>
            <pc:docMk/>
            <pc:sldMk cId="2366530059" sldId="256"/>
            <ac:spMk id="30" creationId="{EC44F520-2598-460E-9F91-B02F60830CA2}"/>
          </ac:spMkLst>
        </pc:spChg>
        <pc:spChg chg="add del">
          <ac:chgData name="Suma Reddy" userId="6d46a77269076771" providerId="LiveId" clId="{8375BC07-BDEC-4DA7-BD68-CE47F9102360}" dt="2021-12-06T23:32:53.458" v="11" actId="26606"/>
          <ac:spMkLst>
            <pc:docMk/>
            <pc:sldMk cId="2366530059" sldId="256"/>
            <ac:spMk id="31" creationId="{78DAC5EB-CB66-4144-944F-FCA082908508}"/>
          </ac:spMkLst>
        </pc:spChg>
        <pc:spChg chg="add del">
          <ac:chgData name="Suma Reddy" userId="6d46a77269076771" providerId="LiveId" clId="{8375BC07-BDEC-4DA7-BD68-CE47F9102360}" dt="2021-12-06T23:32:53.458" v="11" actId="26606"/>
          <ac:spMkLst>
            <pc:docMk/>
            <pc:sldMk cId="2366530059" sldId="256"/>
            <ac:spMk id="32" creationId="{2596F992-698C-48C0-9D89-70DA4CE927EF}"/>
          </ac:spMkLst>
        </pc:spChg>
        <pc:spChg chg="add del">
          <ac:chgData name="Suma Reddy" userId="6d46a77269076771" providerId="LiveId" clId="{8375BC07-BDEC-4DA7-BD68-CE47F9102360}" dt="2021-12-06T23:32:53.458" v="11" actId="26606"/>
          <ac:spMkLst>
            <pc:docMk/>
            <pc:sldMk cId="2366530059" sldId="256"/>
            <ac:spMk id="33" creationId="{86B7A620-47FC-4678-9F07-D291E9CD578E}"/>
          </ac:spMkLst>
        </pc:spChg>
        <pc:spChg chg="add del">
          <ac:chgData name="Suma Reddy" userId="6d46a77269076771" providerId="LiveId" clId="{8375BC07-BDEC-4DA7-BD68-CE47F9102360}" dt="2021-12-06T23:32:53.458" v="11" actId="26606"/>
          <ac:spMkLst>
            <pc:docMk/>
            <pc:sldMk cId="2366530059" sldId="256"/>
            <ac:spMk id="34" creationId="{D4CE6113-16AE-4250-8027-F864DE5BC338}"/>
          </ac:spMkLst>
        </pc:spChg>
        <pc:spChg chg="add">
          <ac:chgData name="Suma Reddy" userId="6d46a77269076771" providerId="LiveId" clId="{8375BC07-BDEC-4DA7-BD68-CE47F9102360}" dt="2021-12-06T23:32:53.458" v="11" actId="26606"/>
          <ac:spMkLst>
            <pc:docMk/>
            <pc:sldMk cId="2366530059" sldId="256"/>
            <ac:spMk id="36" creationId="{BD4C0BBB-0042-4603-A226-6117F3FD5B3C}"/>
          </ac:spMkLst>
        </pc:spChg>
        <pc:spChg chg="add">
          <ac:chgData name="Suma Reddy" userId="6d46a77269076771" providerId="LiveId" clId="{8375BC07-BDEC-4DA7-BD68-CE47F9102360}" dt="2021-12-06T23:32:53.458" v="11" actId="26606"/>
          <ac:spMkLst>
            <pc:docMk/>
            <pc:sldMk cId="2366530059" sldId="256"/>
            <ac:spMk id="37" creationId="{EC44F520-2598-460E-9F91-B02F60830CA2}"/>
          </ac:spMkLst>
        </pc:spChg>
        <pc:spChg chg="del">
          <ac:chgData name="Suma Reddy" userId="6d46a77269076771" providerId="LiveId" clId="{8375BC07-BDEC-4DA7-BD68-CE47F9102360}" dt="2021-12-06T23:31:52.980" v="2" actId="700"/>
          <ac:spMkLst>
            <pc:docMk/>
            <pc:sldMk cId="2366530059" sldId="256"/>
            <ac:spMk id="39" creationId="{F619DE0E-F039-443E-AF60-E4B6AA72D29F}"/>
          </ac:spMkLst>
        </pc:spChg>
        <pc:spChg chg="del">
          <ac:chgData name="Suma Reddy" userId="6d46a77269076771" providerId="LiveId" clId="{8375BC07-BDEC-4DA7-BD68-CE47F9102360}" dt="2021-12-06T23:31:52.980" v="2" actId="700"/>
          <ac:spMkLst>
            <pc:docMk/>
            <pc:sldMk cId="2366530059" sldId="256"/>
            <ac:spMk id="40" creationId="{AA065953-3D69-4CD4-80C3-DF10DEB4C761}"/>
          </ac:spMkLst>
        </pc:spChg>
        <pc:spChg chg="del">
          <ac:chgData name="Suma Reddy" userId="6d46a77269076771" providerId="LiveId" clId="{8375BC07-BDEC-4DA7-BD68-CE47F9102360}" dt="2021-12-06T23:31:52.980" v="2" actId="700"/>
          <ac:spMkLst>
            <pc:docMk/>
            <pc:sldMk cId="2366530059" sldId="256"/>
            <ac:spMk id="41" creationId="{2AB36DB5-F10D-4EDB-87E2-ECB9301FFC62}"/>
          </ac:spMkLst>
        </pc:spChg>
        <pc:spChg chg="del">
          <ac:chgData name="Suma Reddy" userId="6d46a77269076771" providerId="LiveId" clId="{8375BC07-BDEC-4DA7-BD68-CE47F9102360}" dt="2021-12-06T23:31:52.980" v="2" actId="700"/>
          <ac:spMkLst>
            <pc:docMk/>
            <pc:sldMk cId="2366530059" sldId="256"/>
            <ac:spMk id="42" creationId="{55993D72-5628-4E5E-BB9F-96066414EEFD}"/>
          </ac:spMkLst>
        </pc:spChg>
        <pc:spChg chg="add">
          <ac:chgData name="Suma Reddy" userId="6d46a77269076771" providerId="LiveId" clId="{8375BC07-BDEC-4DA7-BD68-CE47F9102360}" dt="2021-12-06T23:32:53.458" v="11" actId="26606"/>
          <ac:spMkLst>
            <pc:docMk/>
            <pc:sldMk cId="2366530059" sldId="256"/>
            <ac:spMk id="43" creationId="{4D896123-1B32-4CB1-B2ED-E34BBC26B423}"/>
          </ac:spMkLst>
        </pc:spChg>
        <pc:spChg chg="add">
          <ac:chgData name="Suma Reddy" userId="6d46a77269076771" providerId="LiveId" clId="{8375BC07-BDEC-4DA7-BD68-CE47F9102360}" dt="2021-12-06T23:32:53.458" v="11" actId="26606"/>
          <ac:spMkLst>
            <pc:docMk/>
            <pc:sldMk cId="2366530059" sldId="256"/>
            <ac:spMk id="45" creationId="{019FDB4D-987D-4C87-A179-9D4616AB2455}"/>
          </ac:spMkLst>
        </pc:spChg>
        <pc:picChg chg="mod ord">
          <ac:chgData name="Suma Reddy" userId="6d46a77269076771" providerId="LiveId" clId="{8375BC07-BDEC-4DA7-BD68-CE47F9102360}" dt="2021-12-06T23:32:53.458" v="11" actId="26606"/>
          <ac:picMkLst>
            <pc:docMk/>
            <pc:sldMk cId="2366530059" sldId="256"/>
            <ac:picMk id="5" creationId="{5B91A29C-37B7-40D7-BD1B-823F9BE4BF82}"/>
          </ac:picMkLst>
        </pc:picChg>
      </pc:sldChg>
      <pc:sldChg chg="modSp mod ord">
        <pc:chgData name="Suma Reddy" userId="6d46a77269076771" providerId="LiveId" clId="{8375BC07-BDEC-4DA7-BD68-CE47F9102360}" dt="2021-12-07T01:18:36.131" v="396"/>
        <pc:sldMkLst>
          <pc:docMk/>
          <pc:sldMk cId="895813100" sldId="257"/>
        </pc:sldMkLst>
        <pc:spChg chg="mod">
          <ac:chgData name="Suma Reddy" userId="6d46a77269076771" providerId="LiveId" clId="{8375BC07-BDEC-4DA7-BD68-CE47F9102360}" dt="2021-12-06T23:52:04.535" v="88" actId="20577"/>
          <ac:spMkLst>
            <pc:docMk/>
            <pc:sldMk cId="895813100" sldId="257"/>
            <ac:spMk id="4" creationId="{A75F976F-E556-4B1B-815E-E3ACD337B38D}"/>
          </ac:spMkLst>
        </pc:spChg>
      </pc:sldChg>
      <pc:sldChg chg="modSp mod ord">
        <pc:chgData name="Suma Reddy" userId="6d46a77269076771" providerId="LiveId" clId="{8375BC07-BDEC-4DA7-BD68-CE47F9102360}" dt="2021-12-07T02:55:48.104" v="551" actId="1076"/>
        <pc:sldMkLst>
          <pc:docMk/>
          <pc:sldMk cId="341634486" sldId="258"/>
        </pc:sldMkLst>
        <pc:spChg chg="mod">
          <ac:chgData name="Suma Reddy" userId="6d46a77269076771" providerId="LiveId" clId="{8375BC07-BDEC-4DA7-BD68-CE47F9102360}" dt="2021-12-07T02:55:48.104" v="551" actId="1076"/>
          <ac:spMkLst>
            <pc:docMk/>
            <pc:sldMk cId="341634486" sldId="258"/>
            <ac:spMk id="2" creationId="{49DD311E-26D0-4309-B0C1-1013B1F0951E}"/>
          </ac:spMkLst>
        </pc:spChg>
        <pc:graphicFrameChg chg="mod">
          <ac:chgData name="Suma Reddy" userId="6d46a77269076771" providerId="LiveId" clId="{8375BC07-BDEC-4DA7-BD68-CE47F9102360}" dt="2021-12-07T02:55:42.875" v="550" actId="20577"/>
          <ac:graphicFrameMkLst>
            <pc:docMk/>
            <pc:sldMk cId="341634486" sldId="258"/>
            <ac:graphicFrameMk id="78" creationId="{98814A5F-036D-408F-A6C4-81BE01C77083}"/>
          </ac:graphicFrameMkLst>
        </pc:graphicFrameChg>
      </pc:sldChg>
      <pc:sldChg chg="addSp delSp modSp mod ord">
        <pc:chgData name="Suma Reddy" userId="6d46a77269076771" providerId="LiveId" clId="{8375BC07-BDEC-4DA7-BD68-CE47F9102360}" dt="2021-12-07T01:37:16.457" v="500"/>
        <pc:sldMkLst>
          <pc:docMk/>
          <pc:sldMk cId="498737263" sldId="260"/>
        </pc:sldMkLst>
        <pc:spChg chg="mod">
          <ac:chgData name="Suma Reddy" userId="6d46a77269076771" providerId="LiveId" clId="{8375BC07-BDEC-4DA7-BD68-CE47F9102360}" dt="2021-12-07T01:34:08.411" v="495" actId="26606"/>
          <ac:spMkLst>
            <pc:docMk/>
            <pc:sldMk cId="498737263" sldId="260"/>
            <ac:spMk id="2" creationId="{50F466E4-3284-468C-A696-5E2667B74AD6}"/>
          </ac:spMkLst>
        </pc:spChg>
        <pc:spChg chg="del">
          <ac:chgData name="Suma Reddy" userId="6d46a77269076771" providerId="LiveId" clId="{8375BC07-BDEC-4DA7-BD68-CE47F9102360}" dt="2021-12-07T01:34:08.411" v="495" actId="26606"/>
          <ac:spMkLst>
            <pc:docMk/>
            <pc:sldMk cId="498737263" sldId="260"/>
            <ac:spMk id="22" creationId="{040BF4A1-714C-419E-A19F-578DE93BE02F}"/>
          </ac:spMkLst>
        </pc:spChg>
        <pc:spChg chg="del">
          <ac:chgData name="Suma Reddy" userId="6d46a77269076771" providerId="LiveId" clId="{8375BC07-BDEC-4DA7-BD68-CE47F9102360}" dt="2021-12-07T01:34:08.411" v="495" actId="26606"/>
          <ac:spMkLst>
            <pc:docMk/>
            <pc:sldMk cId="498737263" sldId="260"/>
            <ac:spMk id="24" creationId="{2F91A9BD-D57F-4941-931F-40597AB37017}"/>
          </ac:spMkLst>
        </pc:spChg>
        <pc:spChg chg="del">
          <ac:chgData name="Suma Reddy" userId="6d46a77269076771" providerId="LiveId" clId="{8375BC07-BDEC-4DA7-BD68-CE47F9102360}" dt="2021-12-07T01:34:08.411" v="495" actId="26606"/>
          <ac:spMkLst>
            <pc:docMk/>
            <pc:sldMk cId="498737263" sldId="260"/>
            <ac:spMk id="26" creationId="{C54DB264-9467-4730-B9E9-C9A97DD66920}"/>
          </ac:spMkLst>
        </pc:spChg>
        <pc:spChg chg="del">
          <ac:chgData name="Suma Reddy" userId="6d46a77269076771" providerId="LiveId" clId="{8375BC07-BDEC-4DA7-BD68-CE47F9102360}" dt="2021-12-07T01:34:08.411" v="495" actId="26606"/>
          <ac:spMkLst>
            <pc:docMk/>
            <pc:sldMk cId="498737263" sldId="260"/>
            <ac:spMk id="28" creationId="{BB097F88-2120-47B4-B891-5B28F66BBD4A}"/>
          </ac:spMkLst>
        </pc:spChg>
        <pc:spChg chg="del">
          <ac:chgData name="Suma Reddy" userId="6d46a77269076771" providerId="LiveId" clId="{8375BC07-BDEC-4DA7-BD68-CE47F9102360}" dt="2021-12-07T01:34:08.411" v="495" actId="26606"/>
          <ac:spMkLst>
            <pc:docMk/>
            <pc:sldMk cId="498737263" sldId="260"/>
            <ac:spMk id="30" creationId="{BF9338F5-05AB-4DC5-BD1C-1A9F26C38A7A}"/>
          </ac:spMkLst>
        </pc:spChg>
        <pc:spChg chg="add">
          <ac:chgData name="Suma Reddy" userId="6d46a77269076771" providerId="LiveId" clId="{8375BC07-BDEC-4DA7-BD68-CE47F9102360}" dt="2021-12-07T01:34:08.411" v="495" actId="26606"/>
          <ac:spMkLst>
            <pc:docMk/>
            <pc:sldMk cId="498737263" sldId="260"/>
            <ac:spMk id="44" creationId="{BACC6370-2D7E-4714-9D71-7542949D7D5D}"/>
          </ac:spMkLst>
        </pc:spChg>
        <pc:spChg chg="add">
          <ac:chgData name="Suma Reddy" userId="6d46a77269076771" providerId="LiveId" clId="{8375BC07-BDEC-4DA7-BD68-CE47F9102360}" dt="2021-12-07T01:34:08.411" v="495" actId="26606"/>
          <ac:spMkLst>
            <pc:docMk/>
            <pc:sldMk cId="498737263" sldId="260"/>
            <ac:spMk id="46" creationId="{E2DA5AC1-43C5-4243-9028-07DBB80D0C95}"/>
          </ac:spMkLst>
        </pc:spChg>
        <pc:spChg chg="add">
          <ac:chgData name="Suma Reddy" userId="6d46a77269076771" providerId="LiveId" clId="{8375BC07-BDEC-4DA7-BD68-CE47F9102360}" dt="2021-12-07T01:34:08.411" v="495" actId="26606"/>
          <ac:spMkLst>
            <pc:docMk/>
            <pc:sldMk cId="498737263" sldId="260"/>
            <ac:spMk id="48" creationId="{8A4EDA1C-27A1-4C83-ACE4-6675EC9245B1}"/>
          </ac:spMkLst>
        </pc:spChg>
        <pc:spChg chg="add">
          <ac:chgData name="Suma Reddy" userId="6d46a77269076771" providerId="LiveId" clId="{8375BC07-BDEC-4DA7-BD68-CE47F9102360}" dt="2021-12-07T01:34:08.411" v="495" actId="26606"/>
          <ac:spMkLst>
            <pc:docMk/>
            <pc:sldMk cId="498737263" sldId="260"/>
            <ac:spMk id="50" creationId="{FF33EC8A-EE0A-4395-97E2-DAD467CF734C}"/>
          </ac:spMkLst>
        </pc:spChg>
        <pc:spChg chg="add">
          <ac:chgData name="Suma Reddy" userId="6d46a77269076771" providerId="LiveId" clId="{8375BC07-BDEC-4DA7-BD68-CE47F9102360}" dt="2021-12-07T01:34:08.411" v="495" actId="26606"/>
          <ac:spMkLst>
            <pc:docMk/>
            <pc:sldMk cId="498737263" sldId="260"/>
            <ac:spMk id="52" creationId="{FF85DA95-16A4-404E-9BFF-27F8E4FC78AA}"/>
          </ac:spMkLst>
        </pc:spChg>
        <pc:graphicFrameChg chg="mod modGraphic">
          <ac:chgData name="Suma Reddy" userId="6d46a77269076771" providerId="LiveId" clId="{8375BC07-BDEC-4DA7-BD68-CE47F9102360}" dt="2021-12-07T01:37:16.457" v="500"/>
          <ac:graphicFrameMkLst>
            <pc:docMk/>
            <pc:sldMk cId="498737263" sldId="260"/>
            <ac:graphicFrameMk id="39" creationId="{C7C3FE18-F69D-4B5A-926A-13FFD7DDB238}"/>
          </ac:graphicFrameMkLst>
        </pc:graphicFrameChg>
      </pc:sldChg>
      <pc:sldChg chg="ord">
        <pc:chgData name="Suma Reddy" userId="6d46a77269076771" providerId="LiveId" clId="{8375BC07-BDEC-4DA7-BD68-CE47F9102360}" dt="2021-12-07T01:18:47.799" v="402"/>
        <pc:sldMkLst>
          <pc:docMk/>
          <pc:sldMk cId="3822377523" sldId="261"/>
        </pc:sldMkLst>
      </pc:sldChg>
      <pc:sldChg chg="addSp delSp modSp mod ord modClrScheme delDesignElem chgLayout">
        <pc:chgData name="Suma Reddy" userId="6d46a77269076771" providerId="LiveId" clId="{8375BC07-BDEC-4DA7-BD68-CE47F9102360}" dt="2021-12-07T01:49:40.713" v="502" actId="5793"/>
        <pc:sldMkLst>
          <pc:docMk/>
          <pc:sldMk cId="1565064446" sldId="262"/>
        </pc:sldMkLst>
        <pc:spChg chg="del mod ord">
          <ac:chgData name="Suma Reddy" userId="6d46a77269076771" providerId="LiveId" clId="{8375BC07-BDEC-4DA7-BD68-CE47F9102360}" dt="2021-12-07T01:11:13.880" v="253" actId="700"/>
          <ac:spMkLst>
            <pc:docMk/>
            <pc:sldMk cId="1565064446" sldId="262"/>
            <ac:spMk id="2" creationId="{792561CC-7FC4-4030-AEEA-ED8E45455AA3}"/>
          </ac:spMkLst>
        </pc:spChg>
        <pc:spChg chg="del mod ord">
          <ac:chgData name="Suma Reddy" userId="6d46a77269076771" providerId="LiveId" clId="{8375BC07-BDEC-4DA7-BD68-CE47F9102360}" dt="2021-12-07T01:11:13.880" v="253" actId="700"/>
          <ac:spMkLst>
            <pc:docMk/>
            <pc:sldMk cId="1565064446" sldId="262"/>
            <ac:spMk id="3" creationId="{6DA4D478-C88F-4B0F-9AA7-87496AC8C019}"/>
          </ac:spMkLst>
        </pc:spChg>
        <pc:spChg chg="add del mod ord">
          <ac:chgData name="Suma Reddy" userId="6d46a77269076771" providerId="LiveId" clId="{8375BC07-BDEC-4DA7-BD68-CE47F9102360}" dt="2021-12-07T01:11:30.440" v="254" actId="700"/>
          <ac:spMkLst>
            <pc:docMk/>
            <pc:sldMk cId="1565064446" sldId="262"/>
            <ac:spMk id="4" creationId="{A3478E68-4245-48EF-A35A-3D0B7CFA55C1}"/>
          </ac:spMkLst>
        </pc:spChg>
        <pc:spChg chg="add del mod ord">
          <ac:chgData name="Suma Reddy" userId="6d46a77269076771" providerId="LiveId" clId="{8375BC07-BDEC-4DA7-BD68-CE47F9102360}" dt="2021-12-07T01:11:30.440" v="254" actId="700"/>
          <ac:spMkLst>
            <pc:docMk/>
            <pc:sldMk cId="1565064446" sldId="262"/>
            <ac:spMk id="6" creationId="{A7C45CB3-8566-4441-9902-693E14B217C6}"/>
          </ac:spMkLst>
        </pc:spChg>
        <pc:spChg chg="add mod ord">
          <ac:chgData name="Suma Reddy" userId="6d46a77269076771" providerId="LiveId" clId="{8375BC07-BDEC-4DA7-BD68-CE47F9102360}" dt="2021-12-07T01:19:10.877" v="408" actId="20577"/>
          <ac:spMkLst>
            <pc:docMk/>
            <pc:sldMk cId="1565064446" sldId="262"/>
            <ac:spMk id="7" creationId="{4104741C-5945-44A7-86DD-49680A02D4E9}"/>
          </ac:spMkLst>
        </pc:spChg>
        <pc:spChg chg="add mod ord">
          <ac:chgData name="Suma Reddy" userId="6d46a77269076771" providerId="LiveId" clId="{8375BC07-BDEC-4DA7-BD68-CE47F9102360}" dt="2021-12-07T01:49:40.713" v="502" actId="5793"/>
          <ac:spMkLst>
            <pc:docMk/>
            <pc:sldMk cId="1565064446" sldId="262"/>
            <ac:spMk id="8" creationId="{394F6B64-384A-40CC-A4A1-8C8936F763ED}"/>
          </ac:spMkLst>
        </pc:spChg>
        <pc:spChg chg="del">
          <ac:chgData name="Suma Reddy" userId="6d46a77269076771" providerId="LiveId" clId="{8375BC07-BDEC-4DA7-BD68-CE47F9102360}" dt="2021-12-07T01:11:13.880" v="253" actId="700"/>
          <ac:spMkLst>
            <pc:docMk/>
            <pc:sldMk cId="1565064446" sldId="262"/>
            <ac:spMk id="9" creationId="{4D896123-1B32-4CB1-B2ED-E34BBC26B423}"/>
          </ac:spMkLst>
        </pc:spChg>
        <pc:spChg chg="del">
          <ac:chgData name="Suma Reddy" userId="6d46a77269076771" providerId="LiveId" clId="{8375BC07-BDEC-4DA7-BD68-CE47F9102360}" dt="2021-12-07T01:11:13.880" v="253" actId="700"/>
          <ac:spMkLst>
            <pc:docMk/>
            <pc:sldMk cId="1565064446" sldId="262"/>
            <ac:spMk id="11" creationId="{54F04D94-5D02-443B-801E-0CAC1D4EBF3D}"/>
          </ac:spMkLst>
        </pc:spChg>
        <pc:spChg chg="del">
          <ac:chgData name="Suma Reddy" userId="6d46a77269076771" providerId="LiveId" clId="{8375BC07-BDEC-4DA7-BD68-CE47F9102360}" dt="2021-12-07T01:11:13.880" v="253" actId="700"/>
          <ac:spMkLst>
            <pc:docMk/>
            <pc:sldMk cId="1565064446" sldId="262"/>
            <ac:spMk id="13" creationId="{F57DA40C-10B8-4678-8433-AA03ED65E921}"/>
          </ac:spMkLst>
        </pc:spChg>
        <pc:spChg chg="del">
          <ac:chgData name="Suma Reddy" userId="6d46a77269076771" providerId="LiveId" clId="{8375BC07-BDEC-4DA7-BD68-CE47F9102360}" dt="2021-12-07T01:11:13.880" v="253" actId="700"/>
          <ac:spMkLst>
            <pc:docMk/>
            <pc:sldMk cId="1565064446" sldId="262"/>
            <ac:spMk id="15" creationId="{6FF3D9AA-2746-40BA-A174-3C45EA458CD5}"/>
          </ac:spMkLst>
        </pc:spChg>
        <pc:spChg chg="del">
          <ac:chgData name="Suma Reddy" userId="6d46a77269076771" providerId="LiveId" clId="{8375BC07-BDEC-4DA7-BD68-CE47F9102360}" dt="2021-12-07T01:11:13.880" v="253" actId="700"/>
          <ac:spMkLst>
            <pc:docMk/>
            <pc:sldMk cId="1565064446" sldId="262"/>
            <ac:spMk id="17" creationId="{30BF160C-EC5F-45F5-9B8D-197AFA37BBDE}"/>
          </ac:spMkLst>
        </pc:spChg>
      </pc:sldChg>
      <pc:sldChg chg="addSp delSp modSp new mod modClrScheme chgLayout">
        <pc:chgData name="Suma Reddy" userId="6d46a77269076771" providerId="LiveId" clId="{8375BC07-BDEC-4DA7-BD68-CE47F9102360}" dt="2021-12-07T01:18:23.067" v="394" actId="20577"/>
        <pc:sldMkLst>
          <pc:docMk/>
          <pc:sldMk cId="832470978" sldId="263"/>
        </pc:sldMkLst>
        <pc:spChg chg="del mod ord">
          <ac:chgData name="Suma Reddy" userId="6d46a77269076771" providerId="LiveId" clId="{8375BC07-BDEC-4DA7-BD68-CE47F9102360}" dt="2021-12-06T23:49:02.619" v="17" actId="700"/>
          <ac:spMkLst>
            <pc:docMk/>
            <pc:sldMk cId="832470978" sldId="263"/>
            <ac:spMk id="2" creationId="{7DDC7A30-95E2-40FA-8C24-7E0B0441FF91}"/>
          </ac:spMkLst>
        </pc:spChg>
        <pc:spChg chg="del">
          <ac:chgData name="Suma Reddy" userId="6d46a77269076771" providerId="LiveId" clId="{8375BC07-BDEC-4DA7-BD68-CE47F9102360}" dt="2021-12-06T23:49:02.619" v="17" actId="700"/>
          <ac:spMkLst>
            <pc:docMk/>
            <pc:sldMk cId="832470978" sldId="263"/>
            <ac:spMk id="3" creationId="{8D3F92A5-CCD8-4796-8C94-A8411101E1B0}"/>
          </ac:spMkLst>
        </pc:spChg>
        <pc:spChg chg="add mod ord">
          <ac:chgData name="Suma Reddy" userId="6d46a77269076771" providerId="LiveId" clId="{8375BC07-BDEC-4DA7-BD68-CE47F9102360}" dt="2021-12-07T01:18:23.067" v="394" actId="20577"/>
          <ac:spMkLst>
            <pc:docMk/>
            <pc:sldMk cId="832470978" sldId="263"/>
            <ac:spMk id="4" creationId="{066DFBD9-0879-4218-963F-A9D4AC6DD648}"/>
          </ac:spMkLst>
        </pc:spChg>
      </pc:sldChg>
      <pc:sldChg chg="addSp delSp modSp new mod setBg">
        <pc:chgData name="Suma Reddy" userId="6d46a77269076771" providerId="LiveId" clId="{8375BC07-BDEC-4DA7-BD68-CE47F9102360}" dt="2021-12-07T01:27:44.906" v="458" actId="27636"/>
        <pc:sldMkLst>
          <pc:docMk/>
          <pc:sldMk cId="4060768346" sldId="264"/>
        </pc:sldMkLst>
        <pc:spChg chg="mod">
          <ac:chgData name="Suma Reddy" userId="6d46a77269076771" providerId="LiveId" clId="{8375BC07-BDEC-4DA7-BD68-CE47F9102360}" dt="2021-12-07T01:27:44.906" v="458" actId="27636"/>
          <ac:spMkLst>
            <pc:docMk/>
            <pc:sldMk cId="4060768346" sldId="264"/>
            <ac:spMk id="2" creationId="{03BD2B60-843A-45F1-A2CB-335E2CD333F8}"/>
          </ac:spMkLst>
        </pc:spChg>
        <pc:spChg chg="mod ord">
          <ac:chgData name="Suma Reddy" userId="6d46a77269076771" providerId="LiveId" clId="{8375BC07-BDEC-4DA7-BD68-CE47F9102360}" dt="2021-12-07T01:26:56.763" v="444" actId="26606"/>
          <ac:spMkLst>
            <pc:docMk/>
            <pc:sldMk cId="4060768346" sldId="264"/>
            <ac:spMk id="3" creationId="{4CB00FEC-6890-4D4F-8513-241F582D98BC}"/>
          </ac:spMkLst>
        </pc:spChg>
        <pc:spChg chg="add del">
          <ac:chgData name="Suma Reddy" userId="6d46a77269076771" providerId="LiveId" clId="{8375BC07-BDEC-4DA7-BD68-CE47F9102360}" dt="2021-12-07T01:24:11.005" v="437" actId="26606"/>
          <ac:spMkLst>
            <pc:docMk/>
            <pc:sldMk cId="4060768346" sldId="264"/>
            <ac:spMk id="10" creationId="{E3CBB9B1-7B7D-4BA1-A1AF-572168B39539}"/>
          </ac:spMkLst>
        </pc:spChg>
        <pc:spChg chg="add del">
          <ac:chgData name="Suma Reddy" userId="6d46a77269076771" providerId="LiveId" clId="{8375BC07-BDEC-4DA7-BD68-CE47F9102360}" dt="2021-12-07T01:24:11.005" v="437" actId="26606"/>
          <ac:spMkLst>
            <pc:docMk/>
            <pc:sldMk cId="4060768346" sldId="264"/>
            <ac:spMk id="12" creationId="{907741FC-B544-4A6E-B831-6789D042333D}"/>
          </ac:spMkLst>
        </pc:spChg>
        <pc:spChg chg="add del">
          <ac:chgData name="Suma Reddy" userId="6d46a77269076771" providerId="LiveId" clId="{8375BC07-BDEC-4DA7-BD68-CE47F9102360}" dt="2021-12-07T01:24:11.005" v="437" actId="26606"/>
          <ac:spMkLst>
            <pc:docMk/>
            <pc:sldMk cId="4060768346" sldId="264"/>
            <ac:spMk id="14" creationId="{3F0BE7ED-7814-4273-B18A-F26CC0380380}"/>
          </ac:spMkLst>
        </pc:spChg>
        <pc:spChg chg="add del">
          <ac:chgData name="Suma Reddy" userId="6d46a77269076771" providerId="LiveId" clId="{8375BC07-BDEC-4DA7-BD68-CE47F9102360}" dt="2021-12-07T01:24:09.291" v="434" actId="26606"/>
          <ac:spMkLst>
            <pc:docMk/>
            <pc:sldMk cId="4060768346" sldId="264"/>
            <ac:spMk id="19" creationId="{E3CBB9B1-7B7D-4BA1-A1AF-572168B39539}"/>
          </ac:spMkLst>
        </pc:spChg>
        <pc:spChg chg="add del">
          <ac:chgData name="Suma Reddy" userId="6d46a77269076771" providerId="LiveId" clId="{8375BC07-BDEC-4DA7-BD68-CE47F9102360}" dt="2021-12-07T01:24:09.291" v="434" actId="26606"/>
          <ac:spMkLst>
            <pc:docMk/>
            <pc:sldMk cId="4060768346" sldId="264"/>
            <ac:spMk id="21" creationId="{907741FC-B544-4A6E-B831-6789D042333D}"/>
          </ac:spMkLst>
        </pc:spChg>
        <pc:spChg chg="add del">
          <ac:chgData name="Suma Reddy" userId="6d46a77269076771" providerId="LiveId" clId="{8375BC07-BDEC-4DA7-BD68-CE47F9102360}" dt="2021-12-07T01:24:09.291" v="434" actId="26606"/>
          <ac:spMkLst>
            <pc:docMk/>
            <pc:sldMk cId="4060768346" sldId="264"/>
            <ac:spMk id="23" creationId="{3F0BE7ED-7814-4273-B18A-F26CC0380380}"/>
          </ac:spMkLst>
        </pc:spChg>
        <pc:spChg chg="add del">
          <ac:chgData name="Suma Reddy" userId="6d46a77269076771" providerId="LiveId" clId="{8375BC07-BDEC-4DA7-BD68-CE47F9102360}" dt="2021-12-07T01:24:10.995" v="436" actId="26606"/>
          <ac:spMkLst>
            <pc:docMk/>
            <pc:sldMk cId="4060768346" sldId="264"/>
            <ac:spMk id="25" creationId="{11D6A2A3-F101-46F7-8B6F-1C699CAFE9AD}"/>
          </ac:spMkLst>
        </pc:spChg>
        <pc:spChg chg="add del">
          <ac:chgData name="Suma Reddy" userId="6d46a77269076771" providerId="LiveId" clId="{8375BC07-BDEC-4DA7-BD68-CE47F9102360}" dt="2021-12-07T01:24:10.995" v="436" actId="26606"/>
          <ac:spMkLst>
            <pc:docMk/>
            <pc:sldMk cId="4060768346" sldId="264"/>
            <ac:spMk id="26" creationId="{529E760E-527D-4053-A309-F2BDE12501CD}"/>
          </ac:spMkLst>
        </pc:spChg>
        <pc:spChg chg="add del">
          <ac:chgData name="Suma Reddy" userId="6d46a77269076771" providerId="LiveId" clId="{8375BC07-BDEC-4DA7-BD68-CE47F9102360}" dt="2021-12-07T01:24:10.995" v="436" actId="26606"/>
          <ac:spMkLst>
            <pc:docMk/>
            <pc:sldMk cId="4060768346" sldId="264"/>
            <ac:spMk id="27" creationId="{4153D448-4ED1-429A-A28C-8316DE7CAF7E}"/>
          </ac:spMkLst>
        </pc:spChg>
        <pc:spChg chg="add del">
          <ac:chgData name="Suma Reddy" userId="6d46a77269076771" providerId="LiveId" clId="{8375BC07-BDEC-4DA7-BD68-CE47F9102360}" dt="2021-12-07T01:26:56.763" v="444" actId="26606"/>
          <ac:spMkLst>
            <pc:docMk/>
            <pc:sldMk cId="4060768346" sldId="264"/>
            <ac:spMk id="29" creationId="{B61AB5B3-299F-402C-A990-BCBB37FE0988}"/>
          </ac:spMkLst>
        </pc:spChg>
        <pc:spChg chg="add del">
          <ac:chgData name="Suma Reddy" userId="6d46a77269076771" providerId="LiveId" clId="{8375BC07-BDEC-4DA7-BD68-CE47F9102360}" dt="2021-12-07T01:26:56.763" v="444" actId="26606"/>
          <ac:spMkLst>
            <pc:docMk/>
            <pc:sldMk cId="4060768346" sldId="264"/>
            <ac:spMk id="30" creationId="{8FA96985-DEAC-46A0-B70E-39A7B867E5CB}"/>
          </ac:spMkLst>
        </pc:spChg>
        <pc:spChg chg="add del">
          <ac:chgData name="Suma Reddy" userId="6d46a77269076771" providerId="LiveId" clId="{8375BC07-BDEC-4DA7-BD68-CE47F9102360}" dt="2021-12-07T01:26:56.763" v="444" actId="26606"/>
          <ac:spMkLst>
            <pc:docMk/>
            <pc:sldMk cId="4060768346" sldId="264"/>
            <ac:spMk id="31" creationId="{70CEE6E3-70B6-4693-8985-3413141EE2EA}"/>
          </ac:spMkLst>
        </pc:spChg>
        <pc:spChg chg="add del">
          <ac:chgData name="Suma Reddy" userId="6d46a77269076771" providerId="LiveId" clId="{8375BC07-BDEC-4DA7-BD68-CE47F9102360}" dt="2021-12-07T01:26:56.763" v="444" actId="26606"/>
          <ac:spMkLst>
            <pc:docMk/>
            <pc:sldMk cId="4060768346" sldId="264"/>
            <ac:spMk id="32" creationId="{88F7DC0D-FB41-40DE-9A2A-1621F2F269CE}"/>
          </ac:spMkLst>
        </pc:spChg>
        <pc:spChg chg="add del">
          <ac:chgData name="Suma Reddy" userId="6d46a77269076771" providerId="LiveId" clId="{8375BC07-BDEC-4DA7-BD68-CE47F9102360}" dt="2021-12-07T01:26:56.763" v="444" actId="26606"/>
          <ac:spMkLst>
            <pc:docMk/>
            <pc:sldMk cId="4060768346" sldId="264"/>
            <ac:spMk id="33" creationId="{AC56B1E5-8C40-4B38-9E01-086401F40D54}"/>
          </ac:spMkLst>
        </pc:spChg>
        <pc:spChg chg="add del">
          <ac:chgData name="Suma Reddy" userId="6d46a77269076771" providerId="LiveId" clId="{8375BC07-BDEC-4DA7-BD68-CE47F9102360}" dt="2021-12-07T01:26:56.763" v="444" actId="26606"/>
          <ac:spMkLst>
            <pc:docMk/>
            <pc:sldMk cId="4060768346" sldId="264"/>
            <ac:spMk id="34" creationId="{373BF372-AF59-4E6A-B507-99714F0DDE13}"/>
          </ac:spMkLst>
        </pc:spChg>
        <pc:spChg chg="add del">
          <ac:chgData name="Suma Reddy" userId="6d46a77269076771" providerId="LiveId" clId="{8375BC07-BDEC-4DA7-BD68-CE47F9102360}" dt="2021-12-07T01:26:56.763" v="444" actId="26606"/>
          <ac:spMkLst>
            <pc:docMk/>
            <pc:sldMk cId="4060768346" sldId="264"/>
            <ac:spMk id="35" creationId="{3E51228A-E070-4CBB-B003-E1F8EB0AF3FA}"/>
          </ac:spMkLst>
        </pc:spChg>
        <pc:spChg chg="add">
          <ac:chgData name="Suma Reddy" userId="6d46a77269076771" providerId="LiveId" clId="{8375BC07-BDEC-4DA7-BD68-CE47F9102360}" dt="2021-12-07T01:26:56.763" v="444" actId="26606"/>
          <ac:spMkLst>
            <pc:docMk/>
            <pc:sldMk cId="4060768346" sldId="264"/>
            <ac:spMk id="40" creationId="{8FA96985-DEAC-46A0-B70E-39A7B867E5CB}"/>
          </ac:spMkLst>
        </pc:spChg>
        <pc:spChg chg="add">
          <ac:chgData name="Suma Reddy" userId="6d46a77269076771" providerId="LiveId" clId="{8375BC07-BDEC-4DA7-BD68-CE47F9102360}" dt="2021-12-07T01:26:56.763" v="444" actId="26606"/>
          <ac:spMkLst>
            <pc:docMk/>
            <pc:sldMk cId="4060768346" sldId="264"/>
            <ac:spMk id="42" creationId="{88F7DC0D-FB41-40DE-9A2A-1621F2F269CE}"/>
          </ac:spMkLst>
        </pc:spChg>
        <pc:spChg chg="add">
          <ac:chgData name="Suma Reddy" userId="6d46a77269076771" providerId="LiveId" clId="{8375BC07-BDEC-4DA7-BD68-CE47F9102360}" dt="2021-12-07T01:26:56.763" v="444" actId="26606"/>
          <ac:spMkLst>
            <pc:docMk/>
            <pc:sldMk cId="4060768346" sldId="264"/>
            <ac:spMk id="44" creationId="{AC56B1E5-8C40-4B38-9E01-086401F40D54}"/>
          </ac:spMkLst>
        </pc:spChg>
        <pc:spChg chg="add">
          <ac:chgData name="Suma Reddy" userId="6d46a77269076771" providerId="LiveId" clId="{8375BC07-BDEC-4DA7-BD68-CE47F9102360}" dt="2021-12-07T01:26:56.763" v="444" actId="26606"/>
          <ac:spMkLst>
            <pc:docMk/>
            <pc:sldMk cId="4060768346" sldId="264"/>
            <ac:spMk id="46" creationId="{373BF372-AF59-4E6A-B507-99714F0DDE13}"/>
          </ac:spMkLst>
        </pc:spChg>
        <pc:spChg chg="add">
          <ac:chgData name="Suma Reddy" userId="6d46a77269076771" providerId="LiveId" clId="{8375BC07-BDEC-4DA7-BD68-CE47F9102360}" dt="2021-12-07T01:26:56.763" v="444" actId="26606"/>
          <ac:spMkLst>
            <pc:docMk/>
            <pc:sldMk cId="4060768346" sldId="264"/>
            <ac:spMk id="48" creationId="{3E51228A-E070-4CBB-B003-E1F8EB0AF3FA}"/>
          </ac:spMkLst>
        </pc:spChg>
        <pc:spChg chg="add">
          <ac:chgData name="Suma Reddy" userId="6d46a77269076771" providerId="LiveId" clId="{8375BC07-BDEC-4DA7-BD68-CE47F9102360}" dt="2021-12-07T01:26:56.763" v="444" actId="26606"/>
          <ac:spMkLst>
            <pc:docMk/>
            <pc:sldMk cId="4060768346" sldId="264"/>
            <ac:spMk id="50" creationId="{B61AB5B3-299F-402C-A990-BCBB37FE0988}"/>
          </ac:spMkLst>
        </pc:spChg>
        <pc:spChg chg="add">
          <ac:chgData name="Suma Reddy" userId="6d46a77269076771" providerId="LiveId" clId="{8375BC07-BDEC-4DA7-BD68-CE47F9102360}" dt="2021-12-07T01:26:56.763" v="444" actId="26606"/>
          <ac:spMkLst>
            <pc:docMk/>
            <pc:sldMk cId="4060768346" sldId="264"/>
            <ac:spMk id="52" creationId="{70CEE6E3-70B6-4693-8985-3413141EE2EA}"/>
          </ac:spMkLst>
        </pc:spChg>
        <pc:picChg chg="add del mod ord">
          <ac:chgData name="Suma Reddy" userId="6d46a77269076771" providerId="LiveId" clId="{8375BC07-BDEC-4DA7-BD68-CE47F9102360}" dt="2021-12-07T01:26:47.981" v="442" actId="478"/>
          <ac:picMkLst>
            <pc:docMk/>
            <pc:sldMk cId="4060768346" sldId="264"/>
            <ac:picMk id="5" creationId="{66E8E63D-7E3A-4078-9E06-C9839C1EE585}"/>
          </ac:picMkLst>
        </pc:picChg>
        <pc:picChg chg="add mod">
          <ac:chgData name="Suma Reddy" userId="6d46a77269076771" providerId="LiveId" clId="{8375BC07-BDEC-4DA7-BD68-CE47F9102360}" dt="2021-12-07T01:27:18.011" v="451" actId="1076"/>
          <ac:picMkLst>
            <pc:docMk/>
            <pc:sldMk cId="4060768346" sldId="264"/>
            <ac:picMk id="7" creationId="{5BF42C0E-732E-4705-9A56-FEC05FFF4991}"/>
          </ac:picMkLst>
        </pc:picChg>
        <pc:picChg chg="add del">
          <ac:chgData name="Suma Reddy" userId="6d46a77269076771" providerId="LiveId" clId="{8375BC07-BDEC-4DA7-BD68-CE47F9102360}" dt="2021-12-07T01:27:23.129" v="453" actId="22"/>
          <ac:picMkLst>
            <pc:docMk/>
            <pc:sldMk cId="4060768346" sldId="264"/>
            <ac:picMk id="9" creationId="{B12CCF63-1617-43F6-AA29-E4B2EBCE0327}"/>
          </ac:picMkLst>
        </pc:picChg>
      </pc:sldChg>
      <pc:sldChg chg="addSp delSp modSp new mod setBg">
        <pc:chgData name="Suma Reddy" userId="6d46a77269076771" providerId="LiveId" clId="{8375BC07-BDEC-4DA7-BD68-CE47F9102360}" dt="2021-12-07T01:33:35.478" v="494" actId="26606"/>
        <pc:sldMkLst>
          <pc:docMk/>
          <pc:sldMk cId="289211694" sldId="265"/>
        </pc:sldMkLst>
        <pc:spChg chg="mod ord">
          <ac:chgData name="Suma Reddy" userId="6d46a77269076771" providerId="LiveId" clId="{8375BC07-BDEC-4DA7-BD68-CE47F9102360}" dt="2021-12-07T01:33:35.478" v="494" actId="26606"/>
          <ac:spMkLst>
            <pc:docMk/>
            <pc:sldMk cId="289211694" sldId="265"/>
            <ac:spMk id="2" creationId="{C62ED4A2-3B34-4D77-90CC-EEA5F8305FF7}"/>
          </ac:spMkLst>
        </pc:spChg>
        <pc:spChg chg="del">
          <ac:chgData name="Suma Reddy" userId="6d46a77269076771" providerId="LiveId" clId="{8375BC07-BDEC-4DA7-BD68-CE47F9102360}" dt="2021-12-07T01:32:30.379" v="460" actId="22"/>
          <ac:spMkLst>
            <pc:docMk/>
            <pc:sldMk cId="289211694" sldId="265"/>
            <ac:spMk id="3" creationId="{C8C87D4E-D108-48B6-8F0A-7390C4EBE6CC}"/>
          </ac:spMkLst>
        </pc:spChg>
        <pc:spChg chg="add del">
          <ac:chgData name="Suma Reddy" userId="6d46a77269076771" providerId="LiveId" clId="{8375BC07-BDEC-4DA7-BD68-CE47F9102360}" dt="2021-12-07T01:33:35.478" v="494" actId="26606"/>
          <ac:spMkLst>
            <pc:docMk/>
            <pc:sldMk cId="289211694" sldId="265"/>
            <ac:spMk id="10" creationId="{BD4C0BBB-0042-4603-A226-6117F3FD5B3C}"/>
          </ac:spMkLst>
        </pc:spChg>
        <pc:spChg chg="add del">
          <ac:chgData name="Suma Reddy" userId="6d46a77269076771" providerId="LiveId" clId="{8375BC07-BDEC-4DA7-BD68-CE47F9102360}" dt="2021-12-07T01:33:35.478" v="494" actId="26606"/>
          <ac:spMkLst>
            <pc:docMk/>
            <pc:sldMk cId="289211694" sldId="265"/>
            <ac:spMk id="12" creationId="{EC44F520-2598-460E-9F91-B02F60830CA2}"/>
          </ac:spMkLst>
        </pc:spChg>
        <pc:spChg chg="add del">
          <ac:chgData name="Suma Reddy" userId="6d46a77269076771" providerId="LiveId" clId="{8375BC07-BDEC-4DA7-BD68-CE47F9102360}" dt="2021-12-07T01:33:35.478" v="494" actId="26606"/>
          <ac:spMkLst>
            <pc:docMk/>
            <pc:sldMk cId="289211694" sldId="265"/>
            <ac:spMk id="14" creationId="{BB02F283-AD3D-43EB-8EB3-EEABE7B685DD}"/>
          </ac:spMkLst>
        </pc:spChg>
        <pc:spChg chg="add del">
          <ac:chgData name="Suma Reddy" userId="6d46a77269076771" providerId="LiveId" clId="{8375BC07-BDEC-4DA7-BD68-CE47F9102360}" dt="2021-12-07T01:33:35.478" v="494" actId="26606"/>
          <ac:spMkLst>
            <pc:docMk/>
            <pc:sldMk cId="289211694" sldId="265"/>
            <ac:spMk id="16" creationId="{87267ACD-C9FA-48F7-BA90-C05046F4EEDF}"/>
          </ac:spMkLst>
        </pc:spChg>
        <pc:spChg chg="add del">
          <ac:chgData name="Suma Reddy" userId="6d46a77269076771" providerId="LiveId" clId="{8375BC07-BDEC-4DA7-BD68-CE47F9102360}" dt="2021-12-07T01:33:35.478" v="494" actId="26606"/>
          <ac:spMkLst>
            <pc:docMk/>
            <pc:sldMk cId="289211694" sldId="265"/>
            <ac:spMk id="18" creationId="{53E17AA8-C417-4F74-9F1B-EAD82A19B73C}"/>
          </ac:spMkLst>
        </pc:spChg>
        <pc:spChg chg="add del">
          <ac:chgData name="Suma Reddy" userId="6d46a77269076771" providerId="LiveId" clId="{8375BC07-BDEC-4DA7-BD68-CE47F9102360}" dt="2021-12-07T01:33:35.478" v="494" actId="26606"/>
          <ac:spMkLst>
            <pc:docMk/>
            <pc:sldMk cId="289211694" sldId="265"/>
            <ac:spMk id="20" creationId="{D79F9CB9-0076-49F5-845A-C97CCFC1639A}"/>
          </ac:spMkLst>
        </pc:spChg>
        <pc:spChg chg="add del">
          <ac:chgData name="Suma Reddy" userId="6d46a77269076771" providerId="LiveId" clId="{8375BC07-BDEC-4DA7-BD68-CE47F9102360}" dt="2021-12-07T01:33:35.478" v="494" actId="26606"/>
          <ac:spMkLst>
            <pc:docMk/>
            <pc:sldMk cId="289211694" sldId="265"/>
            <ac:spMk id="22" creationId="{0567348B-D4F9-4978-8FB4-D4031CD133ED}"/>
          </ac:spMkLst>
        </pc:spChg>
        <pc:spChg chg="add">
          <ac:chgData name="Suma Reddy" userId="6d46a77269076771" providerId="LiveId" clId="{8375BC07-BDEC-4DA7-BD68-CE47F9102360}" dt="2021-12-07T01:33:35.478" v="494" actId="26606"/>
          <ac:spMkLst>
            <pc:docMk/>
            <pc:sldMk cId="289211694" sldId="265"/>
            <ac:spMk id="27" creationId="{BD4C0BBB-0042-4603-A226-6117F3FD5B3C}"/>
          </ac:spMkLst>
        </pc:spChg>
        <pc:spChg chg="add">
          <ac:chgData name="Suma Reddy" userId="6d46a77269076771" providerId="LiveId" clId="{8375BC07-BDEC-4DA7-BD68-CE47F9102360}" dt="2021-12-07T01:33:35.478" v="494" actId="26606"/>
          <ac:spMkLst>
            <pc:docMk/>
            <pc:sldMk cId="289211694" sldId="265"/>
            <ac:spMk id="29" creationId="{EC44F520-2598-460E-9F91-B02F60830CA2}"/>
          </ac:spMkLst>
        </pc:spChg>
        <pc:spChg chg="add">
          <ac:chgData name="Suma Reddy" userId="6d46a77269076771" providerId="LiveId" clId="{8375BC07-BDEC-4DA7-BD68-CE47F9102360}" dt="2021-12-07T01:33:35.478" v="494" actId="26606"/>
          <ac:spMkLst>
            <pc:docMk/>
            <pc:sldMk cId="289211694" sldId="265"/>
            <ac:spMk id="31" creationId="{D3F794D0-2982-490E-88DA-93D48975085F}"/>
          </ac:spMkLst>
        </pc:spChg>
        <pc:spChg chg="add">
          <ac:chgData name="Suma Reddy" userId="6d46a77269076771" providerId="LiveId" clId="{8375BC07-BDEC-4DA7-BD68-CE47F9102360}" dt="2021-12-07T01:33:35.478" v="494" actId="26606"/>
          <ac:spMkLst>
            <pc:docMk/>
            <pc:sldMk cId="289211694" sldId="265"/>
            <ac:spMk id="33" creationId="{AFD24A3D-F07A-44A9-BE55-5576292E152D}"/>
          </ac:spMkLst>
        </pc:spChg>
        <pc:spChg chg="add">
          <ac:chgData name="Suma Reddy" userId="6d46a77269076771" providerId="LiveId" clId="{8375BC07-BDEC-4DA7-BD68-CE47F9102360}" dt="2021-12-07T01:33:35.478" v="494" actId="26606"/>
          <ac:spMkLst>
            <pc:docMk/>
            <pc:sldMk cId="289211694" sldId="265"/>
            <ac:spMk id="35" creationId="{204441C9-FD2D-4031-B5C5-67478196CCCF}"/>
          </ac:spMkLst>
        </pc:spChg>
        <pc:spChg chg="add">
          <ac:chgData name="Suma Reddy" userId="6d46a77269076771" providerId="LiveId" clId="{8375BC07-BDEC-4DA7-BD68-CE47F9102360}" dt="2021-12-07T01:33:35.478" v="494" actId="26606"/>
          <ac:spMkLst>
            <pc:docMk/>
            <pc:sldMk cId="289211694" sldId="265"/>
            <ac:spMk id="37" creationId="{EBF09AEC-6E6E-418F-9974-8730F1B2B6EF}"/>
          </ac:spMkLst>
        </pc:spChg>
        <pc:spChg chg="add">
          <ac:chgData name="Suma Reddy" userId="6d46a77269076771" providerId="LiveId" clId="{8375BC07-BDEC-4DA7-BD68-CE47F9102360}" dt="2021-12-07T01:33:35.478" v="494" actId="26606"/>
          <ac:spMkLst>
            <pc:docMk/>
            <pc:sldMk cId="289211694" sldId="265"/>
            <ac:spMk id="39" creationId="{3D9D3989-3E00-4727-914E-959DFE8FACE9}"/>
          </ac:spMkLst>
        </pc:spChg>
        <pc:picChg chg="add mod ord">
          <ac:chgData name="Suma Reddy" userId="6d46a77269076771" providerId="LiveId" clId="{8375BC07-BDEC-4DA7-BD68-CE47F9102360}" dt="2021-12-07T01:33:35.478" v="494" actId="26606"/>
          <ac:picMkLst>
            <pc:docMk/>
            <pc:sldMk cId="289211694" sldId="265"/>
            <ac:picMk id="5" creationId="{F5A1A54A-2D40-4B83-A388-5DE8ABF823CE}"/>
          </ac:picMkLst>
        </pc:picChg>
      </pc:sldChg>
      <pc:sldChg chg="addSp delSp modSp new mod setBg">
        <pc:chgData name="Suma Reddy" userId="6d46a77269076771" providerId="LiveId" clId="{8375BC07-BDEC-4DA7-BD68-CE47F9102360}" dt="2021-12-07T01:55:51.525" v="515" actId="1076"/>
        <pc:sldMkLst>
          <pc:docMk/>
          <pc:sldMk cId="920542148" sldId="266"/>
        </pc:sldMkLst>
        <pc:spChg chg="mod ord">
          <ac:chgData name="Suma Reddy" userId="6d46a77269076771" providerId="LiveId" clId="{8375BC07-BDEC-4DA7-BD68-CE47F9102360}" dt="2021-12-07T01:55:47.193" v="514" actId="26606"/>
          <ac:spMkLst>
            <pc:docMk/>
            <pc:sldMk cId="920542148" sldId="266"/>
            <ac:spMk id="2" creationId="{D92709F2-706A-4066-854E-54255EB80366}"/>
          </ac:spMkLst>
        </pc:spChg>
        <pc:spChg chg="del">
          <ac:chgData name="Suma Reddy" userId="6d46a77269076771" providerId="LiveId" clId="{8375BC07-BDEC-4DA7-BD68-CE47F9102360}" dt="2021-12-07T01:55:43.426" v="513" actId="22"/>
          <ac:spMkLst>
            <pc:docMk/>
            <pc:sldMk cId="920542148" sldId="266"/>
            <ac:spMk id="3" creationId="{A3330324-15C8-4527-BEDA-A259626366B8}"/>
          </ac:spMkLst>
        </pc:spChg>
        <pc:spChg chg="add">
          <ac:chgData name="Suma Reddy" userId="6d46a77269076771" providerId="LiveId" clId="{8375BC07-BDEC-4DA7-BD68-CE47F9102360}" dt="2021-12-07T01:55:47.193" v="514" actId="26606"/>
          <ac:spMkLst>
            <pc:docMk/>
            <pc:sldMk cId="920542148" sldId="266"/>
            <ac:spMk id="10" creationId="{BD4C0BBB-0042-4603-A226-6117F3FD5B3C}"/>
          </ac:spMkLst>
        </pc:spChg>
        <pc:spChg chg="add">
          <ac:chgData name="Suma Reddy" userId="6d46a77269076771" providerId="LiveId" clId="{8375BC07-BDEC-4DA7-BD68-CE47F9102360}" dt="2021-12-07T01:55:47.193" v="514" actId="26606"/>
          <ac:spMkLst>
            <pc:docMk/>
            <pc:sldMk cId="920542148" sldId="266"/>
            <ac:spMk id="12" creationId="{EC44F520-2598-460E-9F91-B02F60830CA2}"/>
          </ac:spMkLst>
        </pc:spChg>
        <pc:spChg chg="add">
          <ac:chgData name="Suma Reddy" userId="6d46a77269076771" providerId="LiveId" clId="{8375BC07-BDEC-4DA7-BD68-CE47F9102360}" dt="2021-12-07T01:55:47.193" v="514" actId="26606"/>
          <ac:spMkLst>
            <pc:docMk/>
            <pc:sldMk cId="920542148" sldId="266"/>
            <ac:spMk id="14" creationId="{8CF1B1A9-81D7-475B-9773-FA69E2D6C2E1}"/>
          </ac:spMkLst>
        </pc:spChg>
        <pc:spChg chg="add">
          <ac:chgData name="Suma Reddy" userId="6d46a77269076771" providerId="LiveId" clId="{8375BC07-BDEC-4DA7-BD68-CE47F9102360}" dt="2021-12-07T01:55:47.193" v="514" actId="26606"/>
          <ac:spMkLst>
            <pc:docMk/>
            <pc:sldMk cId="920542148" sldId="266"/>
            <ac:spMk id="16" creationId="{825938E3-FCDD-4147-B4EC-232316751F65}"/>
          </ac:spMkLst>
        </pc:spChg>
        <pc:spChg chg="add">
          <ac:chgData name="Suma Reddy" userId="6d46a77269076771" providerId="LiveId" clId="{8375BC07-BDEC-4DA7-BD68-CE47F9102360}" dt="2021-12-07T01:55:47.193" v="514" actId="26606"/>
          <ac:spMkLst>
            <pc:docMk/>
            <pc:sldMk cId="920542148" sldId="266"/>
            <ac:spMk id="18" creationId="{9AA75596-FA3D-4A75-A3CB-443E14CBF572}"/>
          </ac:spMkLst>
        </pc:spChg>
        <pc:spChg chg="add">
          <ac:chgData name="Suma Reddy" userId="6d46a77269076771" providerId="LiveId" clId="{8375BC07-BDEC-4DA7-BD68-CE47F9102360}" dt="2021-12-07T01:55:47.193" v="514" actId="26606"/>
          <ac:spMkLst>
            <pc:docMk/>
            <pc:sldMk cId="920542148" sldId="266"/>
            <ac:spMk id="20" creationId="{FF5FBB9B-488E-47BA-9CA3-8CC9C7D1577C}"/>
          </ac:spMkLst>
        </pc:spChg>
        <pc:spChg chg="add">
          <ac:chgData name="Suma Reddy" userId="6d46a77269076771" providerId="LiveId" clId="{8375BC07-BDEC-4DA7-BD68-CE47F9102360}" dt="2021-12-07T01:55:47.193" v="514" actId="26606"/>
          <ac:spMkLst>
            <pc:docMk/>
            <pc:sldMk cId="920542148" sldId="266"/>
            <ac:spMk id="22" creationId="{E3574FE0-C6E5-4148-8CC5-56169A790A66}"/>
          </ac:spMkLst>
        </pc:spChg>
        <pc:picChg chg="add mod ord">
          <ac:chgData name="Suma Reddy" userId="6d46a77269076771" providerId="LiveId" clId="{8375BC07-BDEC-4DA7-BD68-CE47F9102360}" dt="2021-12-07T01:55:51.525" v="515" actId="1076"/>
          <ac:picMkLst>
            <pc:docMk/>
            <pc:sldMk cId="920542148" sldId="266"/>
            <ac:picMk id="5" creationId="{AE689E25-1CAA-46AF-BEB3-2C5DD05FB254}"/>
          </ac:picMkLst>
        </pc:picChg>
      </pc:sldChg>
      <pc:sldChg chg="addSp delSp modSp new mod setBg">
        <pc:chgData name="Suma Reddy" userId="6d46a77269076771" providerId="LiveId" clId="{8375BC07-BDEC-4DA7-BD68-CE47F9102360}" dt="2021-12-07T01:59:23.098" v="536" actId="20577"/>
        <pc:sldMkLst>
          <pc:docMk/>
          <pc:sldMk cId="107527667" sldId="267"/>
        </pc:sldMkLst>
        <pc:spChg chg="add del">
          <ac:chgData name="Suma Reddy" userId="6d46a77269076771" providerId="LiveId" clId="{8375BC07-BDEC-4DA7-BD68-CE47F9102360}" dt="2021-12-07T01:59:12.406" v="520" actId="26606"/>
          <ac:spMkLst>
            <pc:docMk/>
            <pc:sldMk cId="107527667" sldId="267"/>
            <ac:spMk id="2" creationId="{796E820A-CAF3-4FF7-8EE1-114F5348C42B}"/>
          </ac:spMkLst>
        </pc:spChg>
        <pc:spChg chg="del">
          <ac:chgData name="Suma Reddy" userId="6d46a77269076771" providerId="LiveId" clId="{8375BC07-BDEC-4DA7-BD68-CE47F9102360}" dt="2021-12-07T01:57:48.953" v="517" actId="22"/>
          <ac:spMkLst>
            <pc:docMk/>
            <pc:sldMk cId="107527667" sldId="267"/>
            <ac:spMk id="3" creationId="{7944BE63-2801-4856-B0B8-5E42463807D7}"/>
          </ac:spMkLst>
        </pc:spChg>
        <pc:spChg chg="add del">
          <ac:chgData name="Suma Reddy" userId="6d46a77269076771" providerId="LiveId" clId="{8375BC07-BDEC-4DA7-BD68-CE47F9102360}" dt="2021-12-07T01:59:12.398" v="519" actId="26606"/>
          <ac:spMkLst>
            <pc:docMk/>
            <pc:sldMk cId="107527667" sldId="267"/>
            <ac:spMk id="10" creationId="{BD4C0BBB-0042-4603-A226-6117F3FD5B3C}"/>
          </ac:spMkLst>
        </pc:spChg>
        <pc:spChg chg="add del">
          <ac:chgData name="Suma Reddy" userId="6d46a77269076771" providerId="LiveId" clId="{8375BC07-BDEC-4DA7-BD68-CE47F9102360}" dt="2021-12-07T01:59:12.398" v="519" actId="26606"/>
          <ac:spMkLst>
            <pc:docMk/>
            <pc:sldMk cId="107527667" sldId="267"/>
            <ac:spMk id="12" creationId="{EC44F520-2598-460E-9F91-B02F60830CA2}"/>
          </ac:spMkLst>
        </pc:spChg>
        <pc:spChg chg="add del">
          <ac:chgData name="Suma Reddy" userId="6d46a77269076771" providerId="LiveId" clId="{8375BC07-BDEC-4DA7-BD68-CE47F9102360}" dt="2021-12-07T01:59:12.398" v="519" actId="26606"/>
          <ac:spMkLst>
            <pc:docMk/>
            <pc:sldMk cId="107527667" sldId="267"/>
            <ac:spMk id="14" creationId="{AB8C311F-7253-4AED-9701-7FC0708C41C7}"/>
          </ac:spMkLst>
        </pc:spChg>
        <pc:spChg chg="add del">
          <ac:chgData name="Suma Reddy" userId="6d46a77269076771" providerId="LiveId" clId="{8375BC07-BDEC-4DA7-BD68-CE47F9102360}" dt="2021-12-07T01:59:12.398" v="519" actId="26606"/>
          <ac:spMkLst>
            <pc:docMk/>
            <pc:sldMk cId="107527667" sldId="267"/>
            <ac:spMk id="16" creationId="{E2384209-CB15-4CDF-9D31-C44FD9A3F20D}"/>
          </ac:spMkLst>
        </pc:spChg>
        <pc:spChg chg="add del">
          <ac:chgData name="Suma Reddy" userId="6d46a77269076771" providerId="LiveId" clId="{8375BC07-BDEC-4DA7-BD68-CE47F9102360}" dt="2021-12-07T01:59:12.398" v="519" actId="26606"/>
          <ac:spMkLst>
            <pc:docMk/>
            <pc:sldMk cId="107527667" sldId="267"/>
            <ac:spMk id="18" creationId="{2633B3B5-CC90-43F0-8714-D31D1F3F0209}"/>
          </ac:spMkLst>
        </pc:spChg>
        <pc:spChg chg="add del">
          <ac:chgData name="Suma Reddy" userId="6d46a77269076771" providerId="LiveId" clId="{8375BC07-BDEC-4DA7-BD68-CE47F9102360}" dt="2021-12-07T01:59:12.398" v="519" actId="26606"/>
          <ac:spMkLst>
            <pc:docMk/>
            <pc:sldMk cId="107527667" sldId="267"/>
            <ac:spMk id="20" creationId="{A8D57A06-A426-446D-B02C-A2DC6B62E45E}"/>
          </ac:spMkLst>
        </pc:spChg>
        <pc:spChg chg="add">
          <ac:chgData name="Suma Reddy" userId="6d46a77269076771" providerId="LiveId" clId="{8375BC07-BDEC-4DA7-BD68-CE47F9102360}" dt="2021-12-07T01:59:12.406" v="520" actId="26606"/>
          <ac:spMkLst>
            <pc:docMk/>
            <pc:sldMk cId="107527667" sldId="267"/>
            <ac:spMk id="22" creationId="{E3574FE0-C6E5-4148-8CC5-56169A790A66}"/>
          </ac:spMkLst>
        </pc:spChg>
        <pc:spChg chg="add">
          <ac:chgData name="Suma Reddy" userId="6d46a77269076771" providerId="LiveId" clId="{8375BC07-BDEC-4DA7-BD68-CE47F9102360}" dt="2021-12-07T01:59:12.406" v="520" actId="26606"/>
          <ac:spMkLst>
            <pc:docMk/>
            <pc:sldMk cId="107527667" sldId="267"/>
            <ac:spMk id="23" creationId="{BD4C0BBB-0042-4603-A226-6117F3FD5B3C}"/>
          </ac:spMkLst>
        </pc:spChg>
        <pc:spChg chg="add">
          <ac:chgData name="Suma Reddy" userId="6d46a77269076771" providerId="LiveId" clId="{8375BC07-BDEC-4DA7-BD68-CE47F9102360}" dt="2021-12-07T01:59:12.406" v="520" actId="26606"/>
          <ac:spMkLst>
            <pc:docMk/>
            <pc:sldMk cId="107527667" sldId="267"/>
            <ac:spMk id="24" creationId="{EC44F520-2598-460E-9F91-B02F60830CA2}"/>
          </ac:spMkLst>
        </pc:spChg>
        <pc:spChg chg="add">
          <ac:chgData name="Suma Reddy" userId="6d46a77269076771" providerId="LiveId" clId="{8375BC07-BDEC-4DA7-BD68-CE47F9102360}" dt="2021-12-07T01:59:12.406" v="520" actId="26606"/>
          <ac:spMkLst>
            <pc:docMk/>
            <pc:sldMk cId="107527667" sldId="267"/>
            <ac:spMk id="25" creationId="{8CF1B1A9-81D7-475B-9773-FA69E2D6C2E1}"/>
          </ac:spMkLst>
        </pc:spChg>
        <pc:spChg chg="add">
          <ac:chgData name="Suma Reddy" userId="6d46a77269076771" providerId="LiveId" clId="{8375BC07-BDEC-4DA7-BD68-CE47F9102360}" dt="2021-12-07T01:59:12.406" v="520" actId="26606"/>
          <ac:spMkLst>
            <pc:docMk/>
            <pc:sldMk cId="107527667" sldId="267"/>
            <ac:spMk id="26" creationId="{825938E3-FCDD-4147-B4EC-232316751F65}"/>
          </ac:spMkLst>
        </pc:spChg>
        <pc:spChg chg="add mod">
          <ac:chgData name="Suma Reddy" userId="6d46a77269076771" providerId="LiveId" clId="{8375BC07-BDEC-4DA7-BD68-CE47F9102360}" dt="2021-12-07T01:59:23.098" v="536" actId="20577"/>
          <ac:spMkLst>
            <pc:docMk/>
            <pc:sldMk cId="107527667" sldId="267"/>
            <ac:spMk id="27" creationId="{796E820A-CAF3-4FF7-8EE1-114F5348C42B}"/>
          </ac:spMkLst>
        </pc:spChg>
        <pc:spChg chg="add">
          <ac:chgData name="Suma Reddy" userId="6d46a77269076771" providerId="LiveId" clId="{8375BC07-BDEC-4DA7-BD68-CE47F9102360}" dt="2021-12-07T01:59:12.406" v="520" actId="26606"/>
          <ac:spMkLst>
            <pc:docMk/>
            <pc:sldMk cId="107527667" sldId="267"/>
            <ac:spMk id="28" creationId="{9AA75596-FA3D-4A75-A3CB-443E14CBF572}"/>
          </ac:spMkLst>
        </pc:spChg>
        <pc:spChg chg="add">
          <ac:chgData name="Suma Reddy" userId="6d46a77269076771" providerId="LiveId" clId="{8375BC07-BDEC-4DA7-BD68-CE47F9102360}" dt="2021-12-07T01:59:12.406" v="520" actId="26606"/>
          <ac:spMkLst>
            <pc:docMk/>
            <pc:sldMk cId="107527667" sldId="267"/>
            <ac:spMk id="29" creationId="{FF5FBB9B-488E-47BA-9CA3-8CC9C7D1577C}"/>
          </ac:spMkLst>
        </pc:spChg>
        <pc:picChg chg="add mod ord">
          <ac:chgData name="Suma Reddy" userId="6d46a77269076771" providerId="LiveId" clId="{8375BC07-BDEC-4DA7-BD68-CE47F9102360}" dt="2021-12-07T01:59:12.406" v="520" actId="26606"/>
          <ac:picMkLst>
            <pc:docMk/>
            <pc:sldMk cId="107527667" sldId="267"/>
            <ac:picMk id="5" creationId="{BA8993BD-005B-46B2-8F32-A684F932D562}"/>
          </ac:picMkLst>
        </pc:picChg>
      </pc:sldChg>
      <pc:sldChg chg="addSp modSp new mod setBg">
        <pc:chgData name="Suma Reddy" userId="6d46a77269076771" providerId="LiveId" clId="{8375BC07-BDEC-4DA7-BD68-CE47F9102360}" dt="2021-12-07T03:48:42.340" v="567" actId="5793"/>
        <pc:sldMkLst>
          <pc:docMk/>
          <pc:sldMk cId="2050078935" sldId="268"/>
        </pc:sldMkLst>
        <pc:spChg chg="mod">
          <ac:chgData name="Suma Reddy" userId="6d46a77269076771" providerId="LiveId" clId="{8375BC07-BDEC-4DA7-BD68-CE47F9102360}" dt="2021-12-07T03:48:31.426" v="565" actId="26606"/>
          <ac:spMkLst>
            <pc:docMk/>
            <pc:sldMk cId="2050078935" sldId="268"/>
            <ac:spMk id="2" creationId="{668218AF-7118-46B2-80C9-8F5546D07471}"/>
          </ac:spMkLst>
        </pc:spChg>
        <pc:spChg chg="mod">
          <ac:chgData name="Suma Reddy" userId="6d46a77269076771" providerId="LiveId" clId="{8375BC07-BDEC-4DA7-BD68-CE47F9102360}" dt="2021-12-07T03:48:42.340" v="567" actId="5793"/>
          <ac:spMkLst>
            <pc:docMk/>
            <pc:sldMk cId="2050078935" sldId="268"/>
            <ac:spMk id="3" creationId="{8BF230D9-3485-49BC-B048-C3B32AD7638A}"/>
          </ac:spMkLst>
        </pc:spChg>
        <pc:spChg chg="add">
          <ac:chgData name="Suma Reddy" userId="6d46a77269076771" providerId="LiveId" clId="{8375BC07-BDEC-4DA7-BD68-CE47F9102360}" dt="2021-12-07T03:48:31.426" v="565" actId="26606"/>
          <ac:spMkLst>
            <pc:docMk/>
            <pc:sldMk cId="2050078935" sldId="268"/>
            <ac:spMk id="10" creationId="{FE0A6C7C-0AE6-48BC-951D-9663738EEAC1}"/>
          </ac:spMkLst>
        </pc:spChg>
        <pc:spChg chg="add">
          <ac:chgData name="Suma Reddy" userId="6d46a77269076771" providerId="LiveId" clId="{8375BC07-BDEC-4DA7-BD68-CE47F9102360}" dt="2021-12-07T03:48:31.426" v="565" actId="26606"/>
          <ac:spMkLst>
            <pc:docMk/>
            <pc:sldMk cId="2050078935" sldId="268"/>
            <ac:spMk id="12" creationId="{88F7DC0D-FB41-40DE-9A2A-1621F2F269CE}"/>
          </ac:spMkLst>
        </pc:spChg>
        <pc:spChg chg="add">
          <ac:chgData name="Suma Reddy" userId="6d46a77269076771" providerId="LiveId" clId="{8375BC07-BDEC-4DA7-BD68-CE47F9102360}" dt="2021-12-07T03:48:31.426" v="565" actId="26606"/>
          <ac:spMkLst>
            <pc:docMk/>
            <pc:sldMk cId="2050078935" sldId="268"/>
            <ac:spMk id="14" creationId="{70CEE6E3-70B6-4693-8985-3413141EE2EA}"/>
          </ac:spMkLst>
        </pc:spChg>
        <pc:spChg chg="add">
          <ac:chgData name="Suma Reddy" userId="6d46a77269076771" providerId="LiveId" clId="{8375BC07-BDEC-4DA7-BD68-CE47F9102360}" dt="2021-12-07T03:48:31.426" v="565" actId="26606"/>
          <ac:spMkLst>
            <pc:docMk/>
            <pc:sldMk cId="2050078935" sldId="268"/>
            <ac:spMk id="16" creationId="{AC56B1E5-8C40-4B38-9E01-086401F40D54}"/>
          </ac:spMkLst>
        </pc:spChg>
        <pc:spChg chg="add">
          <ac:chgData name="Suma Reddy" userId="6d46a77269076771" providerId="LiveId" clId="{8375BC07-BDEC-4DA7-BD68-CE47F9102360}" dt="2021-12-07T03:48:31.426" v="565" actId="26606"/>
          <ac:spMkLst>
            <pc:docMk/>
            <pc:sldMk cId="2050078935" sldId="268"/>
            <ac:spMk id="18" creationId="{373BF372-AF59-4E6A-B507-99714F0DDE13}"/>
          </ac:spMkLst>
        </pc:spChg>
        <pc:spChg chg="add">
          <ac:chgData name="Suma Reddy" userId="6d46a77269076771" providerId="LiveId" clId="{8375BC07-BDEC-4DA7-BD68-CE47F9102360}" dt="2021-12-07T03:48:31.426" v="565" actId="26606"/>
          <ac:spMkLst>
            <pc:docMk/>
            <pc:sldMk cId="2050078935" sldId="268"/>
            <ac:spMk id="20" creationId="{3E51228A-E070-4CBB-B003-E1F8EB0AF3FA}"/>
          </ac:spMkLst>
        </pc:spChg>
        <pc:spChg chg="add">
          <ac:chgData name="Suma Reddy" userId="6d46a77269076771" providerId="LiveId" clId="{8375BC07-BDEC-4DA7-BD68-CE47F9102360}" dt="2021-12-07T03:48:31.426" v="565" actId="26606"/>
          <ac:spMkLst>
            <pc:docMk/>
            <pc:sldMk cId="2050078935" sldId="268"/>
            <ac:spMk id="22" creationId="{B61AB5B3-299F-402C-A990-BCBB37FE0988}"/>
          </ac:spMkLst>
        </pc:spChg>
        <pc:picChg chg="add">
          <ac:chgData name="Suma Reddy" userId="6d46a77269076771" providerId="LiveId" clId="{8375BC07-BDEC-4DA7-BD68-CE47F9102360}" dt="2021-12-07T03:48:31.426" v="565" actId="26606"/>
          <ac:picMkLst>
            <pc:docMk/>
            <pc:sldMk cId="2050078935" sldId="268"/>
            <ac:picMk id="7" creationId="{68B3F427-D244-4641-9BED-1DE8046959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A114E-2361-4656-BD56-869CE07BBA8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6C28D584-D26E-4AE8-A9A9-16172D11543C}">
      <dgm:prSet/>
      <dgm:spPr/>
      <dgm:t>
        <a:bodyPr/>
        <a:lstStyle/>
        <a:p>
          <a:r>
            <a:rPr lang="en-US" b="0" i="0"/>
            <a:t>Emojis or avatars are ways to indicate nonverbal cues. These cues have become an essential part of online chatting, product review, brand emotion, and many more. It also lead to increasing data science research dedicated to emoji-driven storytelling.</a:t>
          </a:r>
          <a:endParaRPr lang="en-US"/>
        </a:p>
      </dgm:t>
    </dgm:pt>
    <dgm:pt modelId="{E2422627-0661-4930-B3F6-7BCDF7AAF0E3}" type="parTrans" cxnId="{0A152CE2-B833-490A-AB12-9418CBC788C1}">
      <dgm:prSet/>
      <dgm:spPr/>
      <dgm:t>
        <a:bodyPr/>
        <a:lstStyle/>
        <a:p>
          <a:endParaRPr lang="en-US"/>
        </a:p>
      </dgm:t>
    </dgm:pt>
    <dgm:pt modelId="{4EBCD54D-8673-4DF0-86CE-B881DF45C967}" type="sibTrans" cxnId="{0A152CE2-B833-490A-AB12-9418CBC788C1}">
      <dgm:prSet/>
      <dgm:spPr/>
      <dgm:t>
        <a:bodyPr/>
        <a:lstStyle/>
        <a:p>
          <a:endParaRPr lang="en-US"/>
        </a:p>
      </dgm:t>
    </dgm:pt>
    <dgm:pt modelId="{5E786C12-BF1A-4A60-966B-14A3A7152EBB}">
      <dgm:prSet/>
      <dgm:spPr/>
      <dgm:t>
        <a:bodyPr/>
        <a:lstStyle/>
        <a:p>
          <a:r>
            <a:rPr lang="en-US" b="0" i="0"/>
            <a:t>With advancements in computer vision and deep learning, it is now possible to detect human emotions from images. In this deep learning project, we will classify human facial expressions to filter and map corresponding emojis or avatars.</a:t>
          </a:r>
          <a:endParaRPr lang="en-US"/>
        </a:p>
      </dgm:t>
    </dgm:pt>
    <dgm:pt modelId="{12807A27-1CE3-4C49-AB9F-38A92A67A9FF}" type="parTrans" cxnId="{D317537D-8D6D-4062-B76E-6ABE123C2B66}">
      <dgm:prSet/>
      <dgm:spPr/>
      <dgm:t>
        <a:bodyPr/>
        <a:lstStyle/>
        <a:p>
          <a:endParaRPr lang="en-US"/>
        </a:p>
      </dgm:t>
    </dgm:pt>
    <dgm:pt modelId="{E572DF54-BE74-4709-BB42-EEC41A1C618C}" type="sibTrans" cxnId="{D317537D-8D6D-4062-B76E-6ABE123C2B66}">
      <dgm:prSet/>
      <dgm:spPr/>
      <dgm:t>
        <a:bodyPr/>
        <a:lstStyle/>
        <a:p>
          <a:endParaRPr lang="en-US"/>
        </a:p>
      </dgm:t>
    </dgm:pt>
    <dgm:pt modelId="{D3BDC637-0AD0-4154-A691-FC61E5F7BDC4}" type="pres">
      <dgm:prSet presAssocID="{7B4A114E-2361-4656-BD56-869CE07BBA8D}" presName="vert0" presStyleCnt="0">
        <dgm:presLayoutVars>
          <dgm:dir/>
          <dgm:animOne val="branch"/>
          <dgm:animLvl val="lvl"/>
        </dgm:presLayoutVars>
      </dgm:prSet>
      <dgm:spPr/>
    </dgm:pt>
    <dgm:pt modelId="{202D6115-E158-4ADA-8240-ECD0D7A85192}" type="pres">
      <dgm:prSet presAssocID="{6C28D584-D26E-4AE8-A9A9-16172D11543C}" presName="thickLine" presStyleLbl="alignNode1" presStyleIdx="0" presStyleCnt="2"/>
      <dgm:spPr/>
    </dgm:pt>
    <dgm:pt modelId="{AEE55F87-317E-4DAE-9749-ECD3C815D9EE}" type="pres">
      <dgm:prSet presAssocID="{6C28D584-D26E-4AE8-A9A9-16172D11543C}" presName="horz1" presStyleCnt="0"/>
      <dgm:spPr/>
    </dgm:pt>
    <dgm:pt modelId="{1FFC4AC0-BF38-4015-B86E-F340F1FBC0B6}" type="pres">
      <dgm:prSet presAssocID="{6C28D584-D26E-4AE8-A9A9-16172D11543C}" presName="tx1" presStyleLbl="revTx" presStyleIdx="0" presStyleCnt="2"/>
      <dgm:spPr/>
    </dgm:pt>
    <dgm:pt modelId="{C73D2865-5406-4666-BFB7-09D0C35392C1}" type="pres">
      <dgm:prSet presAssocID="{6C28D584-D26E-4AE8-A9A9-16172D11543C}" presName="vert1" presStyleCnt="0"/>
      <dgm:spPr/>
    </dgm:pt>
    <dgm:pt modelId="{4AAA319A-BF4D-4EF3-914C-5FCCB047E298}" type="pres">
      <dgm:prSet presAssocID="{5E786C12-BF1A-4A60-966B-14A3A7152EBB}" presName="thickLine" presStyleLbl="alignNode1" presStyleIdx="1" presStyleCnt="2"/>
      <dgm:spPr/>
    </dgm:pt>
    <dgm:pt modelId="{5C970626-5AC6-4F82-AEEF-F79F99109D95}" type="pres">
      <dgm:prSet presAssocID="{5E786C12-BF1A-4A60-966B-14A3A7152EBB}" presName="horz1" presStyleCnt="0"/>
      <dgm:spPr/>
    </dgm:pt>
    <dgm:pt modelId="{EBD975B2-15F8-4CFC-93DE-93BC9C18AE70}" type="pres">
      <dgm:prSet presAssocID="{5E786C12-BF1A-4A60-966B-14A3A7152EBB}" presName="tx1" presStyleLbl="revTx" presStyleIdx="1" presStyleCnt="2"/>
      <dgm:spPr/>
    </dgm:pt>
    <dgm:pt modelId="{CE8B73EE-3490-411B-9F74-72194E13B9CA}" type="pres">
      <dgm:prSet presAssocID="{5E786C12-BF1A-4A60-966B-14A3A7152EBB}" presName="vert1" presStyleCnt="0"/>
      <dgm:spPr/>
    </dgm:pt>
  </dgm:ptLst>
  <dgm:cxnLst>
    <dgm:cxn modelId="{1688BA35-7AB6-40F3-8C3F-E277E5642737}" type="presOf" srcId="{5E786C12-BF1A-4A60-966B-14A3A7152EBB}" destId="{EBD975B2-15F8-4CFC-93DE-93BC9C18AE70}" srcOrd="0" destOrd="0" presId="urn:microsoft.com/office/officeart/2008/layout/LinedList"/>
    <dgm:cxn modelId="{DC0B0840-2A32-4B2E-A904-D75180FFAB6F}" type="presOf" srcId="{6C28D584-D26E-4AE8-A9A9-16172D11543C}" destId="{1FFC4AC0-BF38-4015-B86E-F340F1FBC0B6}" srcOrd="0" destOrd="0" presId="urn:microsoft.com/office/officeart/2008/layout/LinedList"/>
    <dgm:cxn modelId="{D317537D-8D6D-4062-B76E-6ABE123C2B66}" srcId="{7B4A114E-2361-4656-BD56-869CE07BBA8D}" destId="{5E786C12-BF1A-4A60-966B-14A3A7152EBB}" srcOrd="1" destOrd="0" parTransId="{12807A27-1CE3-4C49-AB9F-38A92A67A9FF}" sibTransId="{E572DF54-BE74-4709-BB42-EEC41A1C618C}"/>
    <dgm:cxn modelId="{2A52A999-36FA-403D-8ACB-9FD5506F5B6D}" type="presOf" srcId="{7B4A114E-2361-4656-BD56-869CE07BBA8D}" destId="{D3BDC637-0AD0-4154-A691-FC61E5F7BDC4}" srcOrd="0" destOrd="0" presId="urn:microsoft.com/office/officeart/2008/layout/LinedList"/>
    <dgm:cxn modelId="{0A152CE2-B833-490A-AB12-9418CBC788C1}" srcId="{7B4A114E-2361-4656-BD56-869CE07BBA8D}" destId="{6C28D584-D26E-4AE8-A9A9-16172D11543C}" srcOrd="0" destOrd="0" parTransId="{E2422627-0661-4930-B3F6-7BCDF7AAF0E3}" sibTransId="{4EBCD54D-8673-4DF0-86CE-B881DF45C967}"/>
    <dgm:cxn modelId="{05BB7999-FA2C-4E79-9596-FEE2ECFAC49D}" type="presParOf" srcId="{D3BDC637-0AD0-4154-A691-FC61E5F7BDC4}" destId="{202D6115-E158-4ADA-8240-ECD0D7A85192}" srcOrd="0" destOrd="0" presId="urn:microsoft.com/office/officeart/2008/layout/LinedList"/>
    <dgm:cxn modelId="{5FD86BF0-906E-4F84-99FC-D339E0889964}" type="presParOf" srcId="{D3BDC637-0AD0-4154-A691-FC61E5F7BDC4}" destId="{AEE55F87-317E-4DAE-9749-ECD3C815D9EE}" srcOrd="1" destOrd="0" presId="urn:microsoft.com/office/officeart/2008/layout/LinedList"/>
    <dgm:cxn modelId="{37DDD606-50E5-42EA-ADE2-A2EE07F1A7B2}" type="presParOf" srcId="{AEE55F87-317E-4DAE-9749-ECD3C815D9EE}" destId="{1FFC4AC0-BF38-4015-B86E-F340F1FBC0B6}" srcOrd="0" destOrd="0" presId="urn:microsoft.com/office/officeart/2008/layout/LinedList"/>
    <dgm:cxn modelId="{BA43ABC0-AD6A-47B7-93A2-9F162C489995}" type="presParOf" srcId="{AEE55F87-317E-4DAE-9749-ECD3C815D9EE}" destId="{C73D2865-5406-4666-BFB7-09D0C35392C1}" srcOrd="1" destOrd="0" presId="urn:microsoft.com/office/officeart/2008/layout/LinedList"/>
    <dgm:cxn modelId="{55D7C936-05F2-4634-88BC-E5042BB8CA6C}" type="presParOf" srcId="{D3BDC637-0AD0-4154-A691-FC61E5F7BDC4}" destId="{4AAA319A-BF4D-4EF3-914C-5FCCB047E298}" srcOrd="2" destOrd="0" presId="urn:microsoft.com/office/officeart/2008/layout/LinedList"/>
    <dgm:cxn modelId="{9A5E42B2-7517-4BFC-A87B-F195ACB84B7B}" type="presParOf" srcId="{D3BDC637-0AD0-4154-A691-FC61E5F7BDC4}" destId="{5C970626-5AC6-4F82-AEEF-F79F99109D95}" srcOrd="3" destOrd="0" presId="urn:microsoft.com/office/officeart/2008/layout/LinedList"/>
    <dgm:cxn modelId="{0F13C7F2-0C86-4867-B527-873C94433846}" type="presParOf" srcId="{5C970626-5AC6-4F82-AEEF-F79F99109D95}" destId="{EBD975B2-15F8-4CFC-93DE-93BC9C18AE70}" srcOrd="0" destOrd="0" presId="urn:microsoft.com/office/officeart/2008/layout/LinedList"/>
    <dgm:cxn modelId="{7F4BEEAD-C10D-474D-B986-2EDA0735D70D}" type="presParOf" srcId="{5C970626-5AC6-4F82-AEEF-F79F99109D95}" destId="{CE8B73EE-3490-411B-9F74-72194E13B9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71A64-6AA5-4777-9AB4-BD4925BD0A8B}"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FEBA3B1D-E89A-48FE-B553-414944E93146}">
      <dgm:prSet custT="1"/>
      <dgm:spPr/>
      <dgm:t>
        <a:bodyPr/>
        <a:lstStyle/>
        <a:p>
          <a:r>
            <a:rPr lang="en-US" sz="2400" b="0" i="0" dirty="0">
              <a:latin typeface="Times New Roman" panose="02020603050405020304" pitchFamily="18" charset="0"/>
              <a:cs typeface="Times New Roman" panose="02020603050405020304" pitchFamily="18" charset="0"/>
            </a:rPr>
            <a:t>The FER2013 dataset ( facial recognition) consists of 48*48 pixel grayscale face images.  </a:t>
          </a:r>
        </a:p>
        <a:p>
          <a:r>
            <a:rPr lang="en-US" sz="2400" b="0" i="0" dirty="0">
              <a:latin typeface="Times New Roman" panose="02020603050405020304" pitchFamily="18" charset="0"/>
              <a:cs typeface="Times New Roman" panose="02020603050405020304" pitchFamily="18" charset="0"/>
            </a:rPr>
            <a:t>The images are centered and occupy an equal amount of space. This dataset consist of facial emotions of following categories.</a:t>
          </a:r>
        </a:p>
        <a:p>
          <a:r>
            <a:rPr lang="en-US" sz="2400" dirty="0">
              <a:latin typeface="Times New Roman" panose="02020603050405020304" pitchFamily="18" charset="0"/>
              <a:cs typeface="Times New Roman" panose="02020603050405020304" pitchFamily="18" charset="0"/>
            </a:rPr>
            <a:t>Algorithms developed for learning agent using python programming language.</a:t>
          </a:r>
        </a:p>
        <a:p>
          <a:endParaRPr lang="en-US" sz="1900" dirty="0"/>
        </a:p>
      </dgm:t>
    </dgm:pt>
    <dgm:pt modelId="{D00820EC-888E-4682-9A75-452C5603DC20}" type="parTrans" cxnId="{0C335F2E-1F5C-426F-B764-ABB4933F30DA}">
      <dgm:prSet/>
      <dgm:spPr/>
      <dgm:t>
        <a:bodyPr/>
        <a:lstStyle/>
        <a:p>
          <a:endParaRPr lang="en-US"/>
        </a:p>
      </dgm:t>
    </dgm:pt>
    <dgm:pt modelId="{A36AD2E2-449E-4E76-9184-24E121BD02AC}" type="sibTrans" cxnId="{0C335F2E-1F5C-426F-B764-ABB4933F30DA}">
      <dgm:prSet/>
      <dgm:spPr/>
      <dgm:t>
        <a:bodyPr/>
        <a:lstStyle/>
        <a:p>
          <a:endParaRPr lang="en-US"/>
        </a:p>
      </dgm:t>
    </dgm:pt>
    <dgm:pt modelId="{E9136B69-DFF2-433B-86AC-630B37571EF1}">
      <dgm:prSet/>
      <dgm:spPr/>
      <dgm:t>
        <a:bodyPr/>
        <a:lstStyle/>
        <a:p>
          <a:endParaRPr lang="en-US" dirty="0"/>
        </a:p>
      </dgm:t>
    </dgm:pt>
    <dgm:pt modelId="{25BC0E11-3A2E-4932-8417-E31BBA6C3B79}" type="parTrans" cxnId="{454556FF-9E64-44B0-989D-ECC9B5BF89FA}">
      <dgm:prSet/>
      <dgm:spPr/>
      <dgm:t>
        <a:bodyPr/>
        <a:lstStyle/>
        <a:p>
          <a:endParaRPr lang="en-US"/>
        </a:p>
      </dgm:t>
    </dgm:pt>
    <dgm:pt modelId="{66CAB2A8-4F47-4353-B183-C654DA2BC1F5}" type="sibTrans" cxnId="{454556FF-9E64-44B0-989D-ECC9B5BF89FA}">
      <dgm:prSet/>
      <dgm:spPr/>
      <dgm:t>
        <a:bodyPr/>
        <a:lstStyle/>
        <a:p>
          <a:endParaRPr lang="en-US"/>
        </a:p>
      </dgm:t>
    </dgm:pt>
    <dgm:pt modelId="{25D00F9E-0EAE-427B-9DF1-F753EABE742B}" type="pres">
      <dgm:prSet presAssocID="{16371A64-6AA5-4777-9AB4-BD4925BD0A8B}" presName="vert0" presStyleCnt="0">
        <dgm:presLayoutVars>
          <dgm:dir/>
          <dgm:animOne val="branch"/>
          <dgm:animLvl val="lvl"/>
        </dgm:presLayoutVars>
      </dgm:prSet>
      <dgm:spPr/>
    </dgm:pt>
    <dgm:pt modelId="{D40DD440-C676-474A-B920-2E7C3013A820}" type="pres">
      <dgm:prSet presAssocID="{FEBA3B1D-E89A-48FE-B553-414944E93146}" presName="thickLine" presStyleLbl="alignNode1" presStyleIdx="0" presStyleCnt="2"/>
      <dgm:spPr/>
    </dgm:pt>
    <dgm:pt modelId="{D4FB6B78-AA02-4BC4-B4D8-BDE28A0EE451}" type="pres">
      <dgm:prSet presAssocID="{FEBA3B1D-E89A-48FE-B553-414944E93146}" presName="horz1" presStyleCnt="0"/>
      <dgm:spPr/>
    </dgm:pt>
    <dgm:pt modelId="{904DDF82-DF2D-4AB4-9D76-2B8800467A42}" type="pres">
      <dgm:prSet presAssocID="{FEBA3B1D-E89A-48FE-B553-414944E93146}" presName="tx1" presStyleLbl="revTx" presStyleIdx="0" presStyleCnt="2" custScaleY="200000"/>
      <dgm:spPr/>
    </dgm:pt>
    <dgm:pt modelId="{275244CF-BF8D-4AF7-98D2-478A6BA6EC08}" type="pres">
      <dgm:prSet presAssocID="{FEBA3B1D-E89A-48FE-B553-414944E93146}" presName="vert1" presStyleCnt="0"/>
      <dgm:spPr/>
    </dgm:pt>
    <dgm:pt modelId="{CFCAA1AD-953B-4DB0-9923-8A643E163D7B}" type="pres">
      <dgm:prSet presAssocID="{E9136B69-DFF2-433B-86AC-630B37571EF1}" presName="thickLine" presStyleLbl="alignNode1" presStyleIdx="1" presStyleCnt="2"/>
      <dgm:spPr/>
    </dgm:pt>
    <dgm:pt modelId="{088E9950-8859-4BB0-AF9F-279B2E2EC0B5}" type="pres">
      <dgm:prSet presAssocID="{E9136B69-DFF2-433B-86AC-630B37571EF1}" presName="horz1" presStyleCnt="0"/>
      <dgm:spPr/>
    </dgm:pt>
    <dgm:pt modelId="{50C7AAFD-839F-41B3-9F91-A1ED6A3D7D5D}" type="pres">
      <dgm:prSet presAssocID="{E9136B69-DFF2-433B-86AC-630B37571EF1}" presName="tx1" presStyleLbl="revTx" presStyleIdx="1" presStyleCnt="2"/>
      <dgm:spPr/>
    </dgm:pt>
    <dgm:pt modelId="{D8BF0978-1EC8-4926-A4E2-146DF2CB2A16}" type="pres">
      <dgm:prSet presAssocID="{E9136B69-DFF2-433B-86AC-630B37571EF1}" presName="vert1" presStyleCnt="0"/>
      <dgm:spPr/>
    </dgm:pt>
  </dgm:ptLst>
  <dgm:cxnLst>
    <dgm:cxn modelId="{0C335F2E-1F5C-426F-B764-ABB4933F30DA}" srcId="{16371A64-6AA5-4777-9AB4-BD4925BD0A8B}" destId="{FEBA3B1D-E89A-48FE-B553-414944E93146}" srcOrd="0" destOrd="0" parTransId="{D00820EC-888E-4682-9A75-452C5603DC20}" sibTransId="{A36AD2E2-449E-4E76-9184-24E121BD02AC}"/>
    <dgm:cxn modelId="{F57AFA67-308B-4338-B9D8-1D8BE52B83A4}" type="presOf" srcId="{E9136B69-DFF2-433B-86AC-630B37571EF1}" destId="{50C7AAFD-839F-41B3-9F91-A1ED6A3D7D5D}" srcOrd="0" destOrd="0" presId="urn:microsoft.com/office/officeart/2008/layout/LinedList"/>
    <dgm:cxn modelId="{CB24ACBD-81BB-4EAD-9376-10AC96CBDF4A}" type="presOf" srcId="{16371A64-6AA5-4777-9AB4-BD4925BD0A8B}" destId="{25D00F9E-0EAE-427B-9DF1-F753EABE742B}" srcOrd="0" destOrd="0" presId="urn:microsoft.com/office/officeart/2008/layout/LinedList"/>
    <dgm:cxn modelId="{0D1454DE-E7AB-4290-B033-FF7A45B5DF5A}" type="presOf" srcId="{FEBA3B1D-E89A-48FE-B553-414944E93146}" destId="{904DDF82-DF2D-4AB4-9D76-2B8800467A42}" srcOrd="0" destOrd="0" presId="urn:microsoft.com/office/officeart/2008/layout/LinedList"/>
    <dgm:cxn modelId="{454556FF-9E64-44B0-989D-ECC9B5BF89FA}" srcId="{16371A64-6AA5-4777-9AB4-BD4925BD0A8B}" destId="{E9136B69-DFF2-433B-86AC-630B37571EF1}" srcOrd="1" destOrd="0" parTransId="{25BC0E11-3A2E-4932-8417-E31BBA6C3B79}" sibTransId="{66CAB2A8-4F47-4353-B183-C654DA2BC1F5}"/>
    <dgm:cxn modelId="{73FB589E-17BE-4F96-B9A1-4B5958C9E8A4}" type="presParOf" srcId="{25D00F9E-0EAE-427B-9DF1-F753EABE742B}" destId="{D40DD440-C676-474A-B920-2E7C3013A820}" srcOrd="0" destOrd="0" presId="urn:microsoft.com/office/officeart/2008/layout/LinedList"/>
    <dgm:cxn modelId="{BE9E7BE8-BC53-4629-B09F-F2A6A3DC046F}" type="presParOf" srcId="{25D00F9E-0EAE-427B-9DF1-F753EABE742B}" destId="{D4FB6B78-AA02-4BC4-B4D8-BDE28A0EE451}" srcOrd="1" destOrd="0" presId="urn:microsoft.com/office/officeart/2008/layout/LinedList"/>
    <dgm:cxn modelId="{6A5E0946-4AD4-4E64-BDAF-1363E3598812}" type="presParOf" srcId="{D4FB6B78-AA02-4BC4-B4D8-BDE28A0EE451}" destId="{904DDF82-DF2D-4AB4-9D76-2B8800467A42}" srcOrd="0" destOrd="0" presId="urn:microsoft.com/office/officeart/2008/layout/LinedList"/>
    <dgm:cxn modelId="{11E0FB33-33F1-4F40-9409-D26C0218BA5A}" type="presParOf" srcId="{D4FB6B78-AA02-4BC4-B4D8-BDE28A0EE451}" destId="{275244CF-BF8D-4AF7-98D2-478A6BA6EC08}" srcOrd="1" destOrd="0" presId="urn:microsoft.com/office/officeart/2008/layout/LinedList"/>
    <dgm:cxn modelId="{09CEB410-73F7-4045-A759-0D192A212F80}" type="presParOf" srcId="{25D00F9E-0EAE-427B-9DF1-F753EABE742B}" destId="{CFCAA1AD-953B-4DB0-9923-8A643E163D7B}" srcOrd="2" destOrd="0" presId="urn:microsoft.com/office/officeart/2008/layout/LinedList"/>
    <dgm:cxn modelId="{E9CAD59C-A606-47DF-9333-23C31E6F786D}" type="presParOf" srcId="{25D00F9E-0EAE-427B-9DF1-F753EABE742B}" destId="{088E9950-8859-4BB0-AF9F-279B2E2EC0B5}" srcOrd="3" destOrd="0" presId="urn:microsoft.com/office/officeart/2008/layout/LinedList"/>
    <dgm:cxn modelId="{E2CB7137-895D-4D4C-BF2D-2AE05056B8C6}" type="presParOf" srcId="{088E9950-8859-4BB0-AF9F-279B2E2EC0B5}" destId="{50C7AAFD-839F-41B3-9F91-A1ED6A3D7D5D}" srcOrd="0" destOrd="0" presId="urn:microsoft.com/office/officeart/2008/layout/LinedList"/>
    <dgm:cxn modelId="{EB2CF93C-D7B3-48B1-BCA9-439BF41A4EB5}" type="presParOf" srcId="{088E9950-8859-4BB0-AF9F-279B2E2EC0B5}" destId="{D8BF0978-1EC8-4926-A4E2-146DF2CB2A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47785-2535-48A3-923F-06E8CB487053}"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30610642-8BD0-45C7-ABEA-5E5311870483}">
      <dgm:prSet/>
      <dgm:spPr/>
      <dgm:t>
        <a:bodyPr/>
        <a:lstStyle/>
        <a:p>
          <a:r>
            <a:rPr lang="en-US" dirty="0"/>
            <a:t>1:Angry</a:t>
          </a:r>
        </a:p>
      </dgm:t>
    </dgm:pt>
    <dgm:pt modelId="{5BC5B880-7130-4741-B1A8-ED8B9275ADCF}" type="parTrans" cxnId="{3614E360-689B-4010-B1A4-AF63C09A19E8}">
      <dgm:prSet/>
      <dgm:spPr/>
      <dgm:t>
        <a:bodyPr/>
        <a:lstStyle/>
        <a:p>
          <a:endParaRPr lang="en-US"/>
        </a:p>
      </dgm:t>
    </dgm:pt>
    <dgm:pt modelId="{F056573D-14DB-4343-9E26-2930E5566240}" type="sibTrans" cxnId="{3614E360-689B-4010-B1A4-AF63C09A19E8}">
      <dgm:prSet/>
      <dgm:spPr/>
      <dgm:t>
        <a:bodyPr/>
        <a:lstStyle/>
        <a:p>
          <a:endParaRPr lang="en-US"/>
        </a:p>
      </dgm:t>
    </dgm:pt>
    <dgm:pt modelId="{547CBE86-AA2F-445B-A131-4906EB912695}">
      <dgm:prSet/>
      <dgm:spPr/>
      <dgm:t>
        <a:bodyPr/>
        <a:lstStyle/>
        <a:p>
          <a:r>
            <a:rPr lang="en-US" b="0" i="0" dirty="0"/>
            <a:t>2:Disgust</a:t>
          </a:r>
          <a:endParaRPr lang="en-US" dirty="0"/>
        </a:p>
      </dgm:t>
    </dgm:pt>
    <dgm:pt modelId="{F74A7FAB-B906-4CF9-B19A-F394F1B9434D}" type="parTrans" cxnId="{6BCEA3DD-C442-4D15-9210-168EB61EC01F}">
      <dgm:prSet/>
      <dgm:spPr/>
      <dgm:t>
        <a:bodyPr/>
        <a:lstStyle/>
        <a:p>
          <a:endParaRPr lang="en-US"/>
        </a:p>
      </dgm:t>
    </dgm:pt>
    <dgm:pt modelId="{594CD6F3-66F8-4CE3-9B3A-B5CE79CEB8B9}" type="sibTrans" cxnId="{6BCEA3DD-C442-4D15-9210-168EB61EC01F}">
      <dgm:prSet/>
      <dgm:spPr/>
      <dgm:t>
        <a:bodyPr/>
        <a:lstStyle/>
        <a:p>
          <a:endParaRPr lang="en-US"/>
        </a:p>
      </dgm:t>
    </dgm:pt>
    <dgm:pt modelId="{3F4A1CBB-C862-4E94-8D69-770743B5C900}">
      <dgm:prSet/>
      <dgm:spPr/>
      <dgm:t>
        <a:bodyPr/>
        <a:lstStyle/>
        <a:p>
          <a:r>
            <a:rPr lang="en-US" dirty="0"/>
            <a:t>3:fear</a:t>
          </a:r>
        </a:p>
      </dgm:t>
    </dgm:pt>
    <dgm:pt modelId="{B2A164EC-6DB5-4F7A-81CB-780949F8A243}" type="parTrans" cxnId="{4F2EC538-3064-43E0-9D1A-E5F8C9957C25}">
      <dgm:prSet/>
      <dgm:spPr/>
      <dgm:t>
        <a:bodyPr/>
        <a:lstStyle/>
        <a:p>
          <a:endParaRPr lang="en-US"/>
        </a:p>
      </dgm:t>
    </dgm:pt>
    <dgm:pt modelId="{B48FF68E-5165-4ABF-AB37-1C3A125ACD55}" type="sibTrans" cxnId="{4F2EC538-3064-43E0-9D1A-E5F8C9957C25}">
      <dgm:prSet/>
      <dgm:spPr/>
      <dgm:t>
        <a:bodyPr/>
        <a:lstStyle/>
        <a:p>
          <a:endParaRPr lang="en-US"/>
        </a:p>
      </dgm:t>
    </dgm:pt>
    <dgm:pt modelId="{D747D393-BAD2-419E-A144-9B9582FACF45}">
      <dgm:prSet/>
      <dgm:spPr/>
      <dgm:t>
        <a:bodyPr/>
        <a:lstStyle/>
        <a:p>
          <a:r>
            <a:rPr lang="en-US" b="0" i="0"/>
            <a:t>4: sad</a:t>
          </a:r>
          <a:endParaRPr lang="en-US"/>
        </a:p>
      </dgm:t>
    </dgm:pt>
    <dgm:pt modelId="{F4DF9508-539F-4FD7-AF85-2D99F39B5422}" type="parTrans" cxnId="{A2EAACB0-5F14-419D-B3A4-0A9795DCA541}">
      <dgm:prSet/>
      <dgm:spPr/>
      <dgm:t>
        <a:bodyPr/>
        <a:lstStyle/>
        <a:p>
          <a:endParaRPr lang="en-US"/>
        </a:p>
      </dgm:t>
    </dgm:pt>
    <dgm:pt modelId="{8E4F540F-B2E1-477D-8E9D-16FBA2DA38D6}" type="sibTrans" cxnId="{A2EAACB0-5F14-419D-B3A4-0A9795DCA541}">
      <dgm:prSet/>
      <dgm:spPr/>
      <dgm:t>
        <a:bodyPr/>
        <a:lstStyle/>
        <a:p>
          <a:endParaRPr lang="en-US"/>
        </a:p>
      </dgm:t>
    </dgm:pt>
    <dgm:pt modelId="{56FD6044-7B91-4903-B3CD-166EED6C2443}">
      <dgm:prSet/>
      <dgm:spPr/>
      <dgm:t>
        <a:bodyPr/>
        <a:lstStyle/>
        <a:p>
          <a:r>
            <a:rPr lang="en-US"/>
            <a:t>5: surprise</a:t>
          </a:r>
        </a:p>
      </dgm:t>
    </dgm:pt>
    <dgm:pt modelId="{8FE27941-33C0-441D-B1B7-F1A6BC674109}" type="parTrans" cxnId="{C5F89BE5-24BE-456F-84AD-1BC4F190EA54}">
      <dgm:prSet/>
      <dgm:spPr/>
      <dgm:t>
        <a:bodyPr/>
        <a:lstStyle/>
        <a:p>
          <a:endParaRPr lang="en-US"/>
        </a:p>
      </dgm:t>
    </dgm:pt>
    <dgm:pt modelId="{145E7A44-4D23-477D-B7D1-8CBE706C4BB0}" type="sibTrans" cxnId="{C5F89BE5-24BE-456F-84AD-1BC4F190EA54}">
      <dgm:prSet/>
      <dgm:spPr/>
      <dgm:t>
        <a:bodyPr/>
        <a:lstStyle/>
        <a:p>
          <a:endParaRPr lang="en-US"/>
        </a:p>
      </dgm:t>
    </dgm:pt>
    <dgm:pt modelId="{FBAAF8FF-7A71-43A0-9904-D08708C1144B}">
      <dgm:prSet/>
      <dgm:spPr/>
      <dgm:t>
        <a:bodyPr/>
        <a:lstStyle/>
        <a:p>
          <a:r>
            <a:rPr lang="en-US" b="0" i="0"/>
            <a:t>6: </a:t>
          </a:r>
          <a:r>
            <a:rPr lang="en-US"/>
            <a:t>natural</a:t>
          </a:r>
        </a:p>
      </dgm:t>
    </dgm:pt>
    <dgm:pt modelId="{E5F6062E-EA47-48E2-AE67-642763A156B9}" type="parTrans" cxnId="{18235BBF-F0C3-4DCE-BBAA-7584B982C0F6}">
      <dgm:prSet/>
      <dgm:spPr/>
      <dgm:t>
        <a:bodyPr/>
        <a:lstStyle/>
        <a:p>
          <a:endParaRPr lang="en-US"/>
        </a:p>
      </dgm:t>
    </dgm:pt>
    <dgm:pt modelId="{42DD95D0-FBC2-49AB-8C46-5B70A407FF94}" type="sibTrans" cxnId="{18235BBF-F0C3-4DCE-BBAA-7584B982C0F6}">
      <dgm:prSet/>
      <dgm:spPr/>
      <dgm:t>
        <a:bodyPr/>
        <a:lstStyle/>
        <a:p>
          <a:endParaRPr lang="en-US"/>
        </a:p>
      </dgm:t>
    </dgm:pt>
    <dgm:pt modelId="{19FC39E3-9BCE-4270-8C26-3C08F0AC4534}" type="pres">
      <dgm:prSet presAssocID="{50B47785-2535-48A3-923F-06E8CB487053}" presName="diagram" presStyleCnt="0">
        <dgm:presLayoutVars>
          <dgm:dir/>
          <dgm:resizeHandles val="exact"/>
        </dgm:presLayoutVars>
      </dgm:prSet>
      <dgm:spPr/>
    </dgm:pt>
    <dgm:pt modelId="{A13BC719-8E77-43F4-B647-90DF30135D30}" type="pres">
      <dgm:prSet presAssocID="{30610642-8BD0-45C7-ABEA-5E5311870483}" presName="node" presStyleLbl="node1" presStyleIdx="0" presStyleCnt="6">
        <dgm:presLayoutVars>
          <dgm:bulletEnabled val="1"/>
        </dgm:presLayoutVars>
      </dgm:prSet>
      <dgm:spPr/>
    </dgm:pt>
    <dgm:pt modelId="{0EFEB83D-EB76-4F52-A560-B4983593EE42}" type="pres">
      <dgm:prSet presAssocID="{F056573D-14DB-4343-9E26-2930E5566240}" presName="sibTrans" presStyleCnt="0"/>
      <dgm:spPr/>
    </dgm:pt>
    <dgm:pt modelId="{C3DEBFC4-5DA5-460D-BBE9-1AE61E108CB8}" type="pres">
      <dgm:prSet presAssocID="{547CBE86-AA2F-445B-A131-4906EB912695}" presName="node" presStyleLbl="node1" presStyleIdx="1" presStyleCnt="6">
        <dgm:presLayoutVars>
          <dgm:bulletEnabled val="1"/>
        </dgm:presLayoutVars>
      </dgm:prSet>
      <dgm:spPr/>
    </dgm:pt>
    <dgm:pt modelId="{CD57DD52-F1FB-420E-9098-D831503C1177}" type="pres">
      <dgm:prSet presAssocID="{594CD6F3-66F8-4CE3-9B3A-B5CE79CEB8B9}" presName="sibTrans" presStyleCnt="0"/>
      <dgm:spPr/>
    </dgm:pt>
    <dgm:pt modelId="{6CCD6874-758C-421D-B752-6FEF6DE33CDB}" type="pres">
      <dgm:prSet presAssocID="{3F4A1CBB-C862-4E94-8D69-770743B5C900}" presName="node" presStyleLbl="node1" presStyleIdx="2" presStyleCnt="6">
        <dgm:presLayoutVars>
          <dgm:bulletEnabled val="1"/>
        </dgm:presLayoutVars>
      </dgm:prSet>
      <dgm:spPr/>
    </dgm:pt>
    <dgm:pt modelId="{9F8D893E-4219-4150-B631-71C45E5F412E}" type="pres">
      <dgm:prSet presAssocID="{B48FF68E-5165-4ABF-AB37-1C3A125ACD55}" presName="sibTrans" presStyleCnt="0"/>
      <dgm:spPr/>
    </dgm:pt>
    <dgm:pt modelId="{7A038DFC-F2A9-42CD-8A9A-DF83F9708F17}" type="pres">
      <dgm:prSet presAssocID="{D747D393-BAD2-419E-A144-9B9582FACF45}" presName="node" presStyleLbl="node1" presStyleIdx="3" presStyleCnt="6">
        <dgm:presLayoutVars>
          <dgm:bulletEnabled val="1"/>
        </dgm:presLayoutVars>
      </dgm:prSet>
      <dgm:spPr/>
    </dgm:pt>
    <dgm:pt modelId="{019498E2-257D-44E2-9F7E-72CE9F03E1EB}" type="pres">
      <dgm:prSet presAssocID="{8E4F540F-B2E1-477D-8E9D-16FBA2DA38D6}" presName="sibTrans" presStyleCnt="0"/>
      <dgm:spPr/>
    </dgm:pt>
    <dgm:pt modelId="{4DB60B05-6918-4771-8199-4BA877628190}" type="pres">
      <dgm:prSet presAssocID="{56FD6044-7B91-4903-B3CD-166EED6C2443}" presName="node" presStyleLbl="node1" presStyleIdx="4" presStyleCnt="6">
        <dgm:presLayoutVars>
          <dgm:bulletEnabled val="1"/>
        </dgm:presLayoutVars>
      </dgm:prSet>
      <dgm:spPr/>
    </dgm:pt>
    <dgm:pt modelId="{B01147F1-B974-44B2-9F17-604E5C830454}" type="pres">
      <dgm:prSet presAssocID="{145E7A44-4D23-477D-B7D1-8CBE706C4BB0}" presName="sibTrans" presStyleCnt="0"/>
      <dgm:spPr/>
    </dgm:pt>
    <dgm:pt modelId="{DB0E1CA3-71C5-4264-AB5F-D78F8D0678FD}" type="pres">
      <dgm:prSet presAssocID="{FBAAF8FF-7A71-43A0-9904-D08708C1144B}" presName="node" presStyleLbl="node1" presStyleIdx="5" presStyleCnt="6">
        <dgm:presLayoutVars>
          <dgm:bulletEnabled val="1"/>
        </dgm:presLayoutVars>
      </dgm:prSet>
      <dgm:spPr/>
    </dgm:pt>
  </dgm:ptLst>
  <dgm:cxnLst>
    <dgm:cxn modelId="{4F2EC538-3064-43E0-9D1A-E5F8C9957C25}" srcId="{50B47785-2535-48A3-923F-06E8CB487053}" destId="{3F4A1CBB-C862-4E94-8D69-770743B5C900}" srcOrd="2" destOrd="0" parTransId="{B2A164EC-6DB5-4F7A-81CB-780949F8A243}" sibTransId="{B48FF68E-5165-4ABF-AB37-1C3A125ACD55}"/>
    <dgm:cxn modelId="{DD6BD939-B3CB-4DF1-B684-B0E45B563E2E}" type="presOf" srcId="{547CBE86-AA2F-445B-A131-4906EB912695}" destId="{C3DEBFC4-5DA5-460D-BBE9-1AE61E108CB8}" srcOrd="0" destOrd="0" presId="urn:microsoft.com/office/officeart/2005/8/layout/default"/>
    <dgm:cxn modelId="{3614E360-689B-4010-B1A4-AF63C09A19E8}" srcId="{50B47785-2535-48A3-923F-06E8CB487053}" destId="{30610642-8BD0-45C7-ABEA-5E5311870483}" srcOrd="0" destOrd="0" parTransId="{5BC5B880-7130-4741-B1A8-ED8B9275ADCF}" sibTransId="{F056573D-14DB-4343-9E26-2930E5566240}"/>
    <dgm:cxn modelId="{99063C8A-0439-47F1-8E87-BD26331DD77B}" type="presOf" srcId="{3F4A1CBB-C862-4E94-8D69-770743B5C900}" destId="{6CCD6874-758C-421D-B752-6FEF6DE33CDB}" srcOrd="0" destOrd="0" presId="urn:microsoft.com/office/officeart/2005/8/layout/default"/>
    <dgm:cxn modelId="{E1E1F8AD-9475-4D3B-8734-F2170F74D72B}" type="presOf" srcId="{50B47785-2535-48A3-923F-06E8CB487053}" destId="{19FC39E3-9BCE-4270-8C26-3C08F0AC4534}" srcOrd="0" destOrd="0" presId="urn:microsoft.com/office/officeart/2005/8/layout/default"/>
    <dgm:cxn modelId="{A2EAACB0-5F14-419D-B3A4-0A9795DCA541}" srcId="{50B47785-2535-48A3-923F-06E8CB487053}" destId="{D747D393-BAD2-419E-A144-9B9582FACF45}" srcOrd="3" destOrd="0" parTransId="{F4DF9508-539F-4FD7-AF85-2D99F39B5422}" sibTransId="{8E4F540F-B2E1-477D-8E9D-16FBA2DA38D6}"/>
    <dgm:cxn modelId="{C67CBEB6-A624-4A80-B77B-7E7172EABA2D}" type="presOf" srcId="{30610642-8BD0-45C7-ABEA-5E5311870483}" destId="{A13BC719-8E77-43F4-B647-90DF30135D30}" srcOrd="0" destOrd="0" presId="urn:microsoft.com/office/officeart/2005/8/layout/default"/>
    <dgm:cxn modelId="{18235BBF-F0C3-4DCE-BBAA-7584B982C0F6}" srcId="{50B47785-2535-48A3-923F-06E8CB487053}" destId="{FBAAF8FF-7A71-43A0-9904-D08708C1144B}" srcOrd="5" destOrd="0" parTransId="{E5F6062E-EA47-48E2-AE67-642763A156B9}" sibTransId="{42DD95D0-FBC2-49AB-8C46-5B70A407FF94}"/>
    <dgm:cxn modelId="{356F56C3-12FD-4E3E-AF41-FBEFC6E37404}" type="presOf" srcId="{D747D393-BAD2-419E-A144-9B9582FACF45}" destId="{7A038DFC-F2A9-42CD-8A9A-DF83F9708F17}" srcOrd="0" destOrd="0" presId="urn:microsoft.com/office/officeart/2005/8/layout/default"/>
    <dgm:cxn modelId="{87757CC3-1F9E-4601-A183-B8ACFDFDE3B1}" type="presOf" srcId="{FBAAF8FF-7A71-43A0-9904-D08708C1144B}" destId="{DB0E1CA3-71C5-4264-AB5F-D78F8D0678FD}" srcOrd="0" destOrd="0" presId="urn:microsoft.com/office/officeart/2005/8/layout/default"/>
    <dgm:cxn modelId="{6BCEA3DD-C442-4D15-9210-168EB61EC01F}" srcId="{50B47785-2535-48A3-923F-06E8CB487053}" destId="{547CBE86-AA2F-445B-A131-4906EB912695}" srcOrd="1" destOrd="0" parTransId="{F74A7FAB-B906-4CF9-B19A-F394F1B9434D}" sibTransId="{594CD6F3-66F8-4CE3-9B3A-B5CE79CEB8B9}"/>
    <dgm:cxn modelId="{695794E2-24FC-4D13-85A7-3221111404D4}" type="presOf" srcId="{56FD6044-7B91-4903-B3CD-166EED6C2443}" destId="{4DB60B05-6918-4771-8199-4BA877628190}" srcOrd="0" destOrd="0" presId="urn:microsoft.com/office/officeart/2005/8/layout/default"/>
    <dgm:cxn modelId="{C5F89BE5-24BE-456F-84AD-1BC4F190EA54}" srcId="{50B47785-2535-48A3-923F-06E8CB487053}" destId="{56FD6044-7B91-4903-B3CD-166EED6C2443}" srcOrd="4" destOrd="0" parTransId="{8FE27941-33C0-441D-B1B7-F1A6BC674109}" sibTransId="{145E7A44-4D23-477D-B7D1-8CBE706C4BB0}"/>
    <dgm:cxn modelId="{36F6B3DC-4D7E-495B-9328-C76B84ED1BFB}" type="presParOf" srcId="{19FC39E3-9BCE-4270-8C26-3C08F0AC4534}" destId="{A13BC719-8E77-43F4-B647-90DF30135D30}" srcOrd="0" destOrd="0" presId="urn:microsoft.com/office/officeart/2005/8/layout/default"/>
    <dgm:cxn modelId="{1D0F97F2-9AAE-440F-8F6C-FC6E0C508DAD}" type="presParOf" srcId="{19FC39E3-9BCE-4270-8C26-3C08F0AC4534}" destId="{0EFEB83D-EB76-4F52-A560-B4983593EE42}" srcOrd="1" destOrd="0" presId="urn:microsoft.com/office/officeart/2005/8/layout/default"/>
    <dgm:cxn modelId="{6B0A71AF-BD43-4643-B85F-B087BF0E4071}" type="presParOf" srcId="{19FC39E3-9BCE-4270-8C26-3C08F0AC4534}" destId="{C3DEBFC4-5DA5-460D-BBE9-1AE61E108CB8}" srcOrd="2" destOrd="0" presId="urn:microsoft.com/office/officeart/2005/8/layout/default"/>
    <dgm:cxn modelId="{77D5DC67-F73B-43D6-BE82-71EFB12A8D44}" type="presParOf" srcId="{19FC39E3-9BCE-4270-8C26-3C08F0AC4534}" destId="{CD57DD52-F1FB-420E-9098-D831503C1177}" srcOrd="3" destOrd="0" presId="urn:microsoft.com/office/officeart/2005/8/layout/default"/>
    <dgm:cxn modelId="{C489484B-F863-4438-BE3C-EAD7E90CD7B5}" type="presParOf" srcId="{19FC39E3-9BCE-4270-8C26-3C08F0AC4534}" destId="{6CCD6874-758C-421D-B752-6FEF6DE33CDB}" srcOrd="4" destOrd="0" presId="urn:microsoft.com/office/officeart/2005/8/layout/default"/>
    <dgm:cxn modelId="{FF79743D-01FF-4090-8E61-5EDF63805105}" type="presParOf" srcId="{19FC39E3-9BCE-4270-8C26-3C08F0AC4534}" destId="{9F8D893E-4219-4150-B631-71C45E5F412E}" srcOrd="5" destOrd="0" presId="urn:microsoft.com/office/officeart/2005/8/layout/default"/>
    <dgm:cxn modelId="{DF23A660-48CA-4BF5-896D-7F63C92A6A0A}" type="presParOf" srcId="{19FC39E3-9BCE-4270-8C26-3C08F0AC4534}" destId="{7A038DFC-F2A9-42CD-8A9A-DF83F9708F17}" srcOrd="6" destOrd="0" presId="urn:microsoft.com/office/officeart/2005/8/layout/default"/>
    <dgm:cxn modelId="{C6EB3204-DA0C-4FC3-8FCF-2DFE5E5E9052}" type="presParOf" srcId="{19FC39E3-9BCE-4270-8C26-3C08F0AC4534}" destId="{019498E2-257D-44E2-9F7E-72CE9F03E1EB}" srcOrd="7" destOrd="0" presId="urn:microsoft.com/office/officeart/2005/8/layout/default"/>
    <dgm:cxn modelId="{4106DB3F-FF91-471C-B2F2-E49BF7EEC8AB}" type="presParOf" srcId="{19FC39E3-9BCE-4270-8C26-3C08F0AC4534}" destId="{4DB60B05-6918-4771-8199-4BA877628190}" srcOrd="8" destOrd="0" presId="urn:microsoft.com/office/officeart/2005/8/layout/default"/>
    <dgm:cxn modelId="{9CB532D0-2CB2-46A2-A608-3D43104D4E2E}" type="presParOf" srcId="{19FC39E3-9BCE-4270-8C26-3C08F0AC4534}" destId="{B01147F1-B974-44B2-9F17-604E5C830454}" srcOrd="9" destOrd="0" presId="urn:microsoft.com/office/officeart/2005/8/layout/default"/>
    <dgm:cxn modelId="{1E7F7222-C1FE-4D63-A9F1-00A21B76EA7C}" type="presParOf" srcId="{19FC39E3-9BCE-4270-8C26-3C08F0AC4534}" destId="{DB0E1CA3-71C5-4264-AB5F-D78F8D0678F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C96E7B-0526-4022-BFAF-AA3E4580FC7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E2D86DE-17EB-403C-B5B4-9D1FB9199872}">
      <dgm:prSet/>
      <dgm:spPr/>
      <dgm:t>
        <a:bodyPr/>
        <a:lstStyle/>
        <a:p>
          <a:r>
            <a:rPr lang="en-US" b="0"/>
            <a:t>1. Pandas</a:t>
          </a:r>
          <a:endParaRPr lang="en-US"/>
        </a:p>
      </dgm:t>
    </dgm:pt>
    <dgm:pt modelId="{366FC420-1364-4629-8977-BA48DDCEAA4D}" type="parTrans" cxnId="{B942BCC3-EA81-4924-AC73-519F3E75DA46}">
      <dgm:prSet/>
      <dgm:spPr/>
      <dgm:t>
        <a:bodyPr/>
        <a:lstStyle/>
        <a:p>
          <a:endParaRPr lang="en-US"/>
        </a:p>
      </dgm:t>
    </dgm:pt>
    <dgm:pt modelId="{8BE08E8A-13FB-462E-AF02-1E2052421B1F}" type="sibTrans" cxnId="{B942BCC3-EA81-4924-AC73-519F3E75DA46}">
      <dgm:prSet/>
      <dgm:spPr/>
      <dgm:t>
        <a:bodyPr/>
        <a:lstStyle/>
        <a:p>
          <a:endParaRPr lang="en-US"/>
        </a:p>
      </dgm:t>
    </dgm:pt>
    <dgm:pt modelId="{5EB90B0E-72BC-4918-9B63-621C04A2BF71}">
      <dgm:prSet/>
      <dgm:spPr/>
      <dgm:t>
        <a:bodyPr/>
        <a:lstStyle/>
        <a:p>
          <a:r>
            <a:rPr lang="en-US" b="0"/>
            <a:t>2. NumPy</a:t>
          </a:r>
          <a:endParaRPr lang="en-US"/>
        </a:p>
      </dgm:t>
    </dgm:pt>
    <dgm:pt modelId="{FA42765A-E643-4FEC-9D44-C28BA7D0860B}" type="parTrans" cxnId="{69A36DC0-4361-409C-AE72-666880D404E9}">
      <dgm:prSet/>
      <dgm:spPr/>
      <dgm:t>
        <a:bodyPr/>
        <a:lstStyle/>
        <a:p>
          <a:endParaRPr lang="en-US"/>
        </a:p>
      </dgm:t>
    </dgm:pt>
    <dgm:pt modelId="{1EE90696-9562-46C1-B14A-C618003326EB}" type="sibTrans" cxnId="{69A36DC0-4361-409C-AE72-666880D404E9}">
      <dgm:prSet/>
      <dgm:spPr/>
      <dgm:t>
        <a:bodyPr/>
        <a:lstStyle/>
        <a:p>
          <a:endParaRPr lang="en-US"/>
        </a:p>
      </dgm:t>
    </dgm:pt>
    <dgm:pt modelId="{2F06393F-E535-4204-BEAB-E7EE7FB41A05}">
      <dgm:prSet/>
      <dgm:spPr/>
      <dgm:t>
        <a:bodyPr/>
        <a:lstStyle/>
        <a:p>
          <a:r>
            <a:rPr lang="en-US" b="0"/>
            <a:t>3. Matplotlib</a:t>
          </a:r>
          <a:endParaRPr lang="en-US"/>
        </a:p>
      </dgm:t>
    </dgm:pt>
    <dgm:pt modelId="{19EE1771-8896-4D68-8783-2A46BD0505E2}" type="parTrans" cxnId="{5212AD0D-8D2F-480F-9F9B-8037264CA768}">
      <dgm:prSet/>
      <dgm:spPr/>
      <dgm:t>
        <a:bodyPr/>
        <a:lstStyle/>
        <a:p>
          <a:endParaRPr lang="en-US"/>
        </a:p>
      </dgm:t>
    </dgm:pt>
    <dgm:pt modelId="{2AD0C286-7D43-452D-BF4D-4C7DE7D7480F}" type="sibTrans" cxnId="{5212AD0D-8D2F-480F-9F9B-8037264CA768}">
      <dgm:prSet/>
      <dgm:spPr/>
      <dgm:t>
        <a:bodyPr/>
        <a:lstStyle/>
        <a:p>
          <a:endParaRPr lang="en-US"/>
        </a:p>
      </dgm:t>
    </dgm:pt>
    <dgm:pt modelId="{25BCF55A-0B29-4E1A-878E-22D71C0AE874}">
      <dgm:prSet/>
      <dgm:spPr/>
      <dgm:t>
        <a:bodyPr/>
        <a:lstStyle/>
        <a:p>
          <a:r>
            <a:rPr lang="en-US" b="0"/>
            <a:t>4. Seaborn</a:t>
          </a:r>
          <a:endParaRPr lang="en-US"/>
        </a:p>
      </dgm:t>
    </dgm:pt>
    <dgm:pt modelId="{5EAB8A77-EB19-42F9-A5F4-409C0F829BF4}" type="parTrans" cxnId="{FD352482-D287-48C5-8E0C-A40572589CED}">
      <dgm:prSet/>
      <dgm:spPr/>
      <dgm:t>
        <a:bodyPr/>
        <a:lstStyle/>
        <a:p>
          <a:endParaRPr lang="en-US"/>
        </a:p>
      </dgm:t>
    </dgm:pt>
    <dgm:pt modelId="{F4DF9C3E-0C0B-402D-ABCC-80DF82E361F7}" type="sibTrans" cxnId="{FD352482-D287-48C5-8E0C-A40572589CED}">
      <dgm:prSet/>
      <dgm:spPr/>
      <dgm:t>
        <a:bodyPr/>
        <a:lstStyle/>
        <a:p>
          <a:endParaRPr lang="en-US"/>
        </a:p>
      </dgm:t>
    </dgm:pt>
    <dgm:pt modelId="{5B846944-0318-45A7-84F4-A36490B07966}">
      <dgm:prSet/>
      <dgm:spPr/>
      <dgm:t>
        <a:bodyPr/>
        <a:lstStyle/>
        <a:p>
          <a:r>
            <a:rPr lang="en-US" b="0"/>
            <a:t>5. os</a:t>
          </a:r>
          <a:endParaRPr lang="en-US"/>
        </a:p>
      </dgm:t>
    </dgm:pt>
    <dgm:pt modelId="{4B7FCF9C-4A70-4FF5-AFDE-AD115EA84B63}" type="parTrans" cxnId="{6B9BF5FD-02D3-4E9E-9B62-0F2B6B5B365A}">
      <dgm:prSet/>
      <dgm:spPr/>
      <dgm:t>
        <a:bodyPr/>
        <a:lstStyle/>
        <a:p>
          <a:endParaRPr lang="en-US"/>
        </a:p>
      </dgm:t>
    </dgm:pt>
    <dgm:pt modelId="{2F75A812-D61A-4580-B49A-43272113E692}" type="sibTrans" cxnId="{6B9BF5FD-02D3-4E9E-9B62-0F2B6B5B365A}">
      <dgm:prSet/>
      <dgm:spPr/>
      <dgm:t>
        <a:bodyPr/>
        <a:lstStyle/>
        <a:p>
          <a:endParaRPr lang="en-US"/>
        </a:p>
      </dgm:t>
    </dgm:pt>
    <dgm:pt modelId="{52709231-524D-441E-AD49-094B42FBADCD}">
      <dgm:prSet/>
      <dgm:spPr/>
      <dgm:t>
        <a:bodyPr/>
        <a:lstStyle/>
        <a:p>
          <a:r>
            <a:rPr lang="en-US" b="0"/>
            <a:t>6. datetime</a:t>
          </a:r>
          <a:endParaRPr lang="en-US"/>
        </a:p>
      </dgm:t>
    </dgm:pt>
    <dgm:pt modelId="{6F05CC77-854A-4B22-8430-ED0D5DF1E17F}" type="parTrans" cxnId="{9C1355EA-E2BC-4300-A66D-502A002A89AF}">
      <dgm:prSet/>
      <dgm:spPr/>
      <dgm:t>
        <a:bodyPr/>
        <a:lstStyle/>
        <a:p>
          <a:endParaRPr lang="en-US"/>
        </a:p>
      </dgm:t>
    </dgm:pt>
    <dgm:pt modelId="{D734A858-30B8-4E4F-AF60-92C5A87E36DB}" type="sibTrans" cxnId="{9C1355EA-E2BC-4300-A66D-502A002A89AF}">
      <dgm:prSet/>
      <dgm:spPr/>
      <dgm:t>
        <a:bodyPr/>
        <a:lstStyle/>
        <a:p>
          <a:endParaRPr lang="en-US"/>
        </a:p>
      </dgm:t>
    </dgm:pt>
    <dgm:pt modelId="{967CA9BC-D297-44EF-8C17-6B32AFEAAC35}">
      <dgm:prSet/>
      <dgm:spPr/>
      <dgm:t>
        <a:bodyPr/>
        <a:lstStyle/>
        <a:p>
          <a:r>
            <a:rPr lang="en-US" b="0"/>
            <a:t>7. tensorflow</a:t>
          </a:r>
          <a:endParaRPr lang="en-US"/>
        </a:p>
      </dgm:t>
    </dgm:pt>
    <dgm:pt modelId="{4BA30596-E789-4BCE-819E-93C629890C0A}" type="parTrans" cxnId="{4A64FD38-88BA-4282-AAD1-E0D0004ECF98}">
      <dgm:prSet/>
      <dgm:spPr/>
      <dgm:t>
        <a:bodyPr/>
        <a:lstStyle/>
        <a:p>
          <a:endParaRPr lang="en-US"/>
        </a:p>
      </dgm:t>
    </dgm:pt>
    <dgm:pt modelId="{FFB56A8A-1C5C-4769-B9D4-BD07E9C0022E}" type="sibTrans" cxnId="{4A64FD38-88BA-4282-AAD1-E0D0004ECF98}">
      <dgm:prSet/>
      <dgm:spPr/>
      <dgm:t>
        <a:bodyPr/>
        <a:lstStyle/>
        <a:p>
          <a:endParaRPr lang="en-US"/>
        </a:p>
      </dgm:t>
    </dgm:pt>
    <dgm:pt modelId="{03755C9D-1FF3-4590-9993-1868DFF16032}">
      <dgm:prSet/>
      <dgm:spPr/>
      <dgm:t>
        <a:bodyPr/>
        <a:lstStyle/>
        <a:p>
          <a:r>
            <a:rPr lang="en-US" b="0"/>
            <a:t>8. CV2</a:t>
          </a:r>
          <a:endParaRPr lang="en-US"/>
        </a:p>
      </dgm:t>
    </dgm:pt>
    <dgm:pt modelId="{21B2924D-9BE6-4E78-8503-05CDB5F5C7DB}" type="parTrans" cxnId="{5EEED1F2-BF1B-4F08-A859-053996C020BE}">
      <dgm:prSet/>
      <dgm:spPr/>
      <dgm:t>
        <a:bodyPr/>
        <a:lstStyle/>
        <a:p>
          <a:endParaRPr lang="en-US"/>
        </a:p>
      </dgm:t>
    </dgm:pt>
    <dgm:pt modelId="{20B98468-D51E-418C-A789-8FB170E14EF1}" type="sibTrans" cxnId="{5EEED1F2-BF1B-4F08-A859-053996C020BE}">
      <dgm:prSet/>
      <dgm:spPr/>
      <dgm:t>
        <a:bodyPr/>
        <a:lstStyle/>
        <a:p>
          <a:endParaRPr lang="en-US"/>
        </a:p>
      </dgm:t>
    </dgm:pt>
    <dgm:pt modelId="{FB6ED9B4-ECF7-431C-AADC-A8F693B8581A}">
      <dgm:prSet/>
      <dgm:spPr/>
      <dgm:t>
        <a:bodyPr/>
        <a:lstStyle/>
        <a:p>
          <a:r>
            <a:rPr lang="en-US" b="0"/>
            <a:t>9. Tkinter</a:t>
          </a:r>
          <a:endParaRPr lang="en-US"/>
        </a:p>
      </dgm:t>
    </dgm:pt>
    <dgm:pt modelId="{B9956B81-E2AD-4964-A250-83CBDB963470}" type="parTrans" cxnId="{7EE2EEA5-62A4-47CC-A553-F1D853064F85}">
      <dgm:prSet/>
      <dgm:spPr/>
      <dgm:t>
        <a:bodyPr/>
        <a:lstStyle/>
        <a:p>
          <a:endParaRPr lang="en-US"/>
        </a:p>
      </dgm:t>
    </dgm:pt>
    <dgm:pt modelId="{9003F285-160D-4875-BCC6-B960DA6DF4F7}" type="sibTrans" cxnId="{7EE2EEA5-62A4-47CC-A553-F1D853064F85}">
      <dgm:prSet/>
      <dgm:spPr/>
      <dgm:t>
        <a:bodyPr/>
        <a:lstStyle/>
        <a:p>
          <a:endParaRPr lang="en-US"/>
        </a:p>
      </dgm:t>
    </dgm:pt>
    <dgm:pt modelId="{0060EDD8-937F-439C-A8F4-09C71DA5A9C8}" type="pres">
      <dgm:prSet presAssocID="{BFC96E7B-0526-4022-BFAF-AA3E4580FC75}" presName="vert0" presStyleCnt="0">
        <dgm:presLayoutVars>
          <dgm:dir/>
          <dgm:animOne val="branch"/>
          <dgm:animLvl val="lvl"/>
        </dgm:presLayoutVars>
      </dgm:prSet>
      <dgm:spPr/>
    </dgm:pt>
    <dgm:pt modelId="{07652E2B-4634-4AED-BFD9-45C78676096A}" type="pres">
      <dgm:prSet presAssocID="{6E2D86DE-17EB-403C-B5B4-9D1FB9199872}" presName="thickLine" presStyleLbl="alignNode1" presStyleIdx="0" presStyleCnt="9"/>
      <dgm:spPr/>
    </dgm:pt>
    <dgm:pt modelId="{7A1026F5-8B10-4143-918A-0BB17BF69039}" type="pres">
      <dgm:prSet presAssocID="{6E2D86DE-17EB-403C-B5B4-9D1FB9199872}" presName="horz1" presStyleCnt="0"/>
      <dgm:spPr/>
    </dgm:pt>
    <dgm:pt modelId="{EAE86EA5-1124-4AF1-B50E-E23EA7F8F0F7}" type="pres">
      <dgm:prSet presAssocID="{6E2D86DE-17EB-403C-B5B4-9D1FB9199872}" presName="tx1" presStyleLbl="revTx" presStyleIdx="0" presStyleCnt="9"/>
      <dgm:spPr/>
    </dgm:pt>
    <dgm:pt modelId="{36898A5D-5ABC-4AE7-A187-20D960372FC2}" type="pres">
      <dgm:prSet presAssocID="{6E2D86DE-17EB-403C-B5B4-9D1FB9199872}" presName="vert1" presStyleCnt="0"/>
      <dgm:spPr/>
    </dgm:pt>
    <dgm:pt modelId="{5FFFFD4C-F610-45C6-9FE5-9C1D65B99C5C}" type="pres">
      <dgm:prSet presAssocID="{5EB90B0E-72BC-4918-9B63-621C04A2BF71}" presName="thickLine" presStyleLbl="alignNode1" presStyleIdx="1" presStyleCnt="9"/>
      <dgm:spPr/>
    </dgm:pt>
    <dgm:pt modelId="{DA49F65C-4C50-49B7-A4B9-5367C4959B13}" type="pres">
      <dgm:prSet presAssocID="{5EB90B0E-72BC-4918-9B63-621C04A2BF71}" presName="horz1" presStyleCnt="0"/>
      <dgm:spPr/>
    </dgm:pt>
    <dgm:pt modelId="{162C374F-6547-4C10-8D89-880DA70D37A5}" type="pres">
      <dgm:prSet presAssocID="{5EB90B0E-72BC-4918-9B63-621C04A2BF71}" presName="tx1" presStyleLbl="revTx" presStyleIdx="1" presStyleCnt="9"/>
      <dgm:spPr/>
    </dgm:pt>
    <dgm:pt modelId="{0D3C512D-CB1E-4562-BEF8-498F262938C5}" type="pres">
      <dgm:prSet presAssocID="{5EB90B0E-72BC-4918-9B63-621C04A2BF71}" presName="vert1" presStyleCnt="0"/>
      <dgm:spPr/>
    </dgm:pt>
    <dgm:pt modelId="{CBDF602A-EEAA-475A-80CF-CE7DBEA05AB0}" type="pres">
      <dgm:prSet presAssocID="{2F06393F-E535-4204-BEAB-E7EE7FB41A05}" presName="thickLine" presStyleLbl="alignNode1" presStyleIdx="2" presStyleCnt="9"/>
      <dgm:spPr/>
    </dgm:pt>
    <dgm:pt modelId="{B580A0F3-3B6D-424D-B2ED-E16DA3DBF754}" type="pres">
      <dgm:prSet presAssocID="{2F06393F-E535-4204-BEAB-E7EE7FB41A05}" presName="horz1" presStyleCnt="0"/>
      <dgm:spPr/>
    </dgm:pt>
    <dgm:pt modelId="{29EE027A-6859-4C4A-9F57-14399BA1BF23}" type="pres">
      <dgm:prSet presAssocID="{2F06393F-E535-4204-BEAB-E7EE7FB41A05}" presName="tx1" presStyleLbl="revTx" presStyleIdx="2" presStyleCnt="9"/>
      <dgm:spPr/>
    </dgm:pt>
    <dgm:pt modelId="{FB80E4C6-7E5A-49DA-9D21-2C19A479ECB6}" type="pres">
      <dgm:prSet presAssocID="{2F06393F-E535-4204-BEAB-E7EE7FB41A05}" presName="vert1" presStyleCnt="0"/>
      <dgm:spPr/>
    </dgm:pt>
    <dgm:pt modelId="{23B70073-D344-4C77-A878-EDA28F84699B}" type="pres">
      <dgm:prSet presAssocID="{25BCF55A-0B29-4E1A-878E-22D71C0AE874}" presName="thickLine" presStyleLbl="alignNode1" presStyleIdx="3" presStyleCnt="9"/>
      <dgm:spPr/>
    </dgm:pt>
    <dgm:pt modelId="{C3544B66-88B8-4F25-AB31-BE7CE74659C7}" type="pres">
      <dgm:prSet presAssocID="{25BCF55A-0B29-4E1A-878E-22D71C0AE874}" presName="horz1" presStyleCnt="0"/>
      <dgm:spPr/>
    </dgm:pt>
    <dgm:pt modelId="{8ABAC4BC-93AC-4F03-9F84-25C6A7F87DB6}" type="pres">
      <dgm:prSet presAssocID="{25BCF55A-0B29-4E1A-878E-22D71C0AE874}" presName="tx1" presStyleLbl="revTx" presStyleIdx="3" presStyleCnt="9"/>
      <dgm:spPr/>
    </dgm:pt>
    <dgm:pt modelId="{C91ECAB2-F1B4-49AA-A0CE-C6E4C3187827}" type="pres">
      <dgm:prSet presAssocID="{25BCF55A-0B29-4E1A-878E-22D71C0AE874}" presName="vert1" presStyleCnt="0"/>
      <dgm:spPr/>
    </dgm:pt>
    <dgm:pt modelId="{24CED48B-C6EF-4B36-A8AF-1304D18AFFB6}" type="pres">
      <dgm:prSet presAssocID="{5B846944-0318-45A7-84F4-A36490B07966}" presName="thickLine" presStyleLbl="alignNode1" presStyleIdx="4" presStyleCnt="9"/>
      <dgm:spPr/>
    </dgm:pt>
    <dgm:pt modelId="{6AB65E6B-B3CE-4D83-A526-E24C002862E4}" type="pres">
      <dgm:prSet presAssocID="{5B846944-0318-45A7-84F4-A36490B07966}" presName="horz1" presStyleCnt="0"/>
      <dgm:spPr/>
    </dgm:pt>
    <dgm:pt modelId="{E8D9FC61-A399-41D5-A305-70AE4B3493F2}" type="pres">
      <dgm:prSet presAssocID="{5B846944-0318-45A7-84F4-A36490B07966}" presName="tx1" presStyleLbl="revTx" presStyleIdx="4" presStyleCnt="9"/>
      <dgm:spPr/>
    </dgm:pt>
    <dgm:pt modelId="{1F84C429-41A4-4E6A-8CB4-49194D25C5A8}" type="pres">
      <dgm:prSet presAssocID="{5B846944-0318-45A7-84F4-A36490B07966}" presName="vert1" presStyleCnt="0"/>
      <dgm:spPr/>
    </dgm:pt>
    <dgm:pt modelId="{0A765358-5EDD-4058-AF8D-62572C5824AE}" type="pres">
      <dgm:prSet presAssocID="{52709231-524D-441E-AD49-094B42FBADCD}" presName="thickLine" presStyleLbl="alignNode1" presStyleIdx="5" presStyleCnt="9"/>
      <dgm:spPr/>
    </dgm:pt>
    <dgm:pt modelId="{32882887-BFE6-4563-B7A8-13EA24EB7CBB}" type="pres">
      <dgm:prSet presAssocID="{52709231-524D-441E-AD49-094B42FBADCD}" presName="horz1" presStyleCnt="0"/>
      <dgm:spPr/>
    </dgm:pt>
    <dgm:pt modelId="{9E4C31FE-3069-4AA7-8DC0-4E1C333497AE}" type="pres">
      <dgm:prSet presAssocID="{52709231-524D-441E-AD49-094B42FBADCD}" presName="tx1" presStyleLbl="revTx" presStyleIdx="5" presStyleCnt="9"/>
      <dgm:spPr/>
    </dgm:pt>
    <dgm:pt modelId="{7BAA9E3F-F9E0-4730-9A0F-8E9DE722B694}" type="pres">
      <dgm:prSet presAssocID="{52709231-524D-441E-AD49-094B42FBADCD}" presName="vert1" presStyleCnt="0"/>
      <dgm:spPr/>
    </dgm:pt>
    <dgm:pt modelId="{B44B89A3-7ABE-4716-963B-755D6EC492B9}" type="pres">
      <dgm:prSet presAssocID="{967CA9BC-D297-44EF-8C17-6B32AFEAAC35}" presName="thickLine" presStyleLbl="alignNode1" presStyleIdx="6" presStyleCnt="9"/>
      <dgm:spPr/>
    </dgm:pt>
    <dgm:pt modelId="{A7BD4DF7-D1EC-40CA-9A7B-9A52ACA1A93A}" type="pres">
      <dgm:prSet presAssocID="{967CA9BC-D297-44EF-8C17-6B32AFEAAC35}" presName="horz1" presStyleCnt="0"/>
      <dgm:spPr/>
    </dgm:pt>
    <dgm:pt modelId="{1A1E8D46-4D6B-4790-9892-7F76A95FE389}" type="pres">
      <dgm:prSet presAssocID="{967CA9BC-D297-44EF-8C17-6B32AFEAAC35}" presName="tx1" presStyleLbl="revTx" presStyleIdx="6" presStyleCnt="9"/>
      <dgm:spPr/>
    </dgm:pt>
    <dgm:pt modelId="{387B6161-2343-4DAF-9F35-F6C470853011}" type="pres">
      <dgm:prSet presAssocID="{967CA9BC-D297-44EF-8C17-6B32AFEAAC35}" presName="vert1" presStyleCnt="0"/>
      <dgm:spPr/>
    </dgm:pt>
    <dgm:pt modelId="{3F1EF1CB-7B4B-41A2-A8D7-B02761D0461B}" type="pres">
      <dgm:prSet presAssocID="{03755C9D-1FF3-4590-9993-1868DFF16032}" presName="thickLine" presStyleLbl="alignNode1" presStyleIdx="7" presStyleCnt="9"/>
      <dgm:spPr/>
    </dgm:pt>
    <dgm:pt modelId="{8015F086-1F91-4166-AF95-E19B42131713}" type="pres">
      <dgm:prSet presAssocID="{03755C9D-1FF3-4590-9993-1868DFF16032}" presName="horz1" presStyleCnt="0"/>
      <dgm:spPr/>
    </dgm:pt>
    <dgm:pt modelId="{FADD1BF9-9D53-4E19-8861-64271DD0C23A}" type="pres">
      <dgm:prSet presAssocID="{03755C9D-1FF3-4590-9993-1868DFF16032}" presName="tx1" presStyleLbl="revTx" presStyleIdx="7" presStyleCnt="9"/>
      <dgm:spPr/>
    </dgm:pt>
    <dgm:pt modelId="{7960F821-6CA0-432D-B3F9-FA55337D3E0B}" type="pres">
      <dgm:prSet presAssocID="{03755C9D-1FF3-4590-9993-1868DFF16032}" presName="vert1" presStyleCnt="0"/>
      <dgm:spPr/>
    </dgm:pt>
    <dgm:pt modelId="{F39756B1-88D8-4C8A-8AD9-97E917779813}" type="pres">
      <dgm:prSet presAssocID="{FB6ED9B4-ECF7-431C-AADC-A8F693B8581A}" presName="thickLine" presStyleLbl="alignNode1" presStyleIdx="8" presStyleCnt="9"/>
      <dgm:spPr/>
    </dgm:pt>
    <dgm:pt modelId="{8D839CDA-B6F9-4644-B22D-61410E21614F}" type="pres">
      <dgm:prSet presAssocID="{FB6ED9B4-ECF7-431C-AADC-A8F693B8581A}" presName="horz1" presStyleCnt="0"/>
      <dgm:spPr/>
    </dgm:pt>
    <dgm:pt modelId="{141E2802-DF38-4A17-B60A-C6CFC7D2233F}" type="pres">
      <dgm:prSet presAssocID="{FB6ED9B4-ECF7-431C-AADC-A8F693B8581A}" presName="tx1" presStyleLbl="revTx" presStyleIdx="8" presStyleCnt="9"/>
      <dgm:spPr/>
    </dgm:pt>
    <dgm:pt modelId="{FDAFB1AB-ED05-48DF-85D5-253A7C849764}" type="pres">
      <dgm:prSet presAssocID="{FB6ED9B4-ECF7-431C-AADC-A8F693B8581A}" presName="vert1" presStyleCnt="0"/>
      <dgm:spPr/>
    </dgm:pt>
  </dgm:ptLst>
  <dgm:cxnLst>
    <dgm:cxn modelId="{F8D7A206-1373-4EDC-A348-FA1CE1F59EE1}" type="presOf" srcId="{5B846944-0318-45A7-84F4-A36490B07966}" destId="{E8D9FC61-A399-41D5-A305-70AE4B3493F2}" srcOrd="0" destOrd="0" presId="urn:microsoft.com/office/officeart/2008/layout/LinedList"/>
    <dgm:cxn modelId="{5212AD0D-8D2F-480F-9F9B-8037264CA768}" srcId="{BFC96E7B-0526-4022-BFAF-AA3E4580FC75}" destId="{2F06393F-E535-4204-BEAB-E7EE7FB41A05}" srcOrd="2" destOrd="0" parTransId="{19EE1771-8896-4D68-8783-2A46BD0505E2}" sibTransId="{2AD0C286-7D43-452D-BF4D-4C7DE7D7480F}"/>
    <dgm:cxn modelId="{7702A82A-F1C4-4725-A88C-DD4A69664426}" type="presOf" srcId="{FB6ED9B4-ECF7-431C-AADC-A8F693B8581A}" destId="{141E2802-DF38-4A17-B60A-C6CFC7D2233F}" srcOrd="0" destOrd="0" presId="urn:microsoft.com/office/officeart/2008/layout/LinedList"/>
    <dgm:cxn modelId="{45561C2B-82FC-402C-8876-42AC28BB9C67}" type="presOf" srcId="{03755C9D-1FF3-4590-9993-1868DFF16032}" destId="{FADD1BF9-9D53-4E19-8861-64271DD0C23A}" srcOrd="0" destOrd="0" presId="urn:microsoft.com/office/officeart/2008/layout/LinedList"/>
    <dgm:cxn modelId="{4A64FD38-88BA-4282-AAD1-E0D0004ECF98}" srcId="{BFC96E7B-0526-4022-BFAF-AA3E4580FC75}" destId="{967CA9BC-D297-44EF-8C17-6B32AFEAAC35}" srcOrd="6" destOrd="0" parTransId="{4BA30596-E789-4BCE-819E-93C629890C0A}" sibTransId="{FFB56A8A-1C5C-4769-B9D4-BD07E9C0022E}"/>
    <dgm:cxn modelId="{728ABE64-C831-467D-AD88-2DD518C62224}" type="presOf" srcId="{BFC96E7B-0526-4022-BFAF-AA3E4580FC75}" destId="{0060EDD8-937F-439C-A8F4-09C71DA5A9C8}" srcOrd="0" destOrd="0" presId="urn:microsoft.com/office/officeart/2008/layout/LinedList"/>
    <dgm:cxn modelId="{49FA0953-AEDA-4713-9BF8-5AA6FB896BEE}" type="presOf" srcId="{25BCF55A-0B29-4E1A-878E-22D71C0AE874}" destId="{8ABAC4BC-93AC-4F03-9F84-25C6A7F87DB6}" srcOrd="0" destOrd="0" presId="urn:microsoft.com/office/officeart/2008/layout/LinedList"/>
    <dgm:cxn modelId="{8F913275-8327-4CEA-A4A8-406699079D36}" type="presOf" srcId="{52709231-524D-441E-AD49-094B42FBADCD}" destId="{9E4C31FE-3069-4AA7-8DC0-4E1C333497AE}" srcOrd="0" destOrd="0" presId="urn:microsoft.com/office/officeart/2008/layout/LinedList"/>
    <dgm:cxn modelId="{23F1267B-28EA-4336-BFEE-29D8BD22BD04}" type="presOf" srcId="{2F06393F-E535-4204-BEAB-E7EE7FB41A05}" destId="{29EE027A-6859-4C4A-9F57-14399BA1BF23}" srcOrd="0" destOrd="0" presId="urn:microsoft.com/office/officeart/2008/layout/LinedList"/>
    <dgm:cxn modelId="{49EAD57F-89E6-4D20-9647-8D767D687EEF}" type="presOf" srcId="{5EB90B0E-72BC-4918-9B63-621C04A2BF71}" destId="{162C374F-6547-4C10-8D89-880DA70D37A5}" srcOrd="0" destOrd="0" presId="urn:microsoft.com/office/officeart/2008/layout/LinedList"/>
    <dgm:cxn modelId="{FD352482-D287-48C5-8E0C-A40572589CED}" srcId="{BFC96E7B-0526-4022-BFAF-AA3E4580FC75}" destId="{25BCF55A-0B29-4E1A-878E-22D71C0AE874}" srcOrd="3" destOrd="0" parTransId="{5EAB8A77-EB19-42F9-A5F4-409C0F829BF4}" sibTransId="{F4DF9C3E-0C0B-402D-ABCC-80DF82E361F7}"/>
    <dgm:cxn modelId="{7EE2EEA5-62A4-47CC-A553-F1D853064F85}" srcId="{BFC96E7B-0526-4022-BFAF-AA3E4580FC75}" destId="{FB6ED9B4-ECF7-431C-AADC-A8F693B8581A}" srcOrd="8" destOrd="0" parTransId="{B9956B81-E2AD-4964-A250-83CBDB963470}" sibTransId="{9003F285-160D-4875-BCC6-B960DA6DF4F7}"/>
    <dgm:cxn modelId="{69A36DC0-4361-409C-AE72-666880D404E9}" srcId="{BFC96E7B-0526-4022-BFAF-AA3E4580FC75}" destId="{5EB90B0E-72BC-4918-9B63-621C04A2BF71}" srcOrd="1" destOrd="0" parTransId="{FA42765A-E643-4FEC-9D44-C28BA7D0860B}" sibTransId="{1EE90696-9562-46C1-B14A-C618003326EB}"/>
    <dgm:cxn modelId="{B942BCC3-EA81-4924-AC73-519F3E75DA46}" srcId="{BFC96E7B-0526-4022-BFAF-AA3E4580FC75}" destId="{6E2D86DE-17EB-403C-B5B4-9D1FB9199872}" srcOrd="0" destOrd="0" parTransId="{366FC420-1364-4629-8977-BA48DDCEAA4D}" sibTransId="{8BE08E8A-13FB-462E-AF02-1E2052421B1F}"/>
    <dgm:cxn modelId="{F54AEBD8-16AF-4247-A3B4-71264700A33D}" type="presOf" srcId="{6E2D86DE-17EB-403C-B5B4-9D1FB9199872}" destId="{EAE86EA5-1124-4AF1-B50E-E23EA7F8F0F7}" srcOrd="0" destOrd="0" presId="urn:microsoft.com/office/officeart/2008/layout/LinedList"/>
    <dgm:cxn modelId="{06DB4DDB-AC3C-41E7-86C3-F77996069A1C}" type="presOf" srcId="{967CA9BC-D297-44EF-8C17-6B32AFEAAC35}" destId="{1A1E8D46-4D6B-4790-9892-7F76A95FE389}" srcOrd="0" destOrd="0" presId="urn:microsoft.com/office/officeart/2008/layout/LinedList"/>
    <dgm:cxn modelId="{9C1355EA-E2BC-4300-A66D-502A002A89AF}" srcId="{BFC96E7B-0526-4022-BFAF-AA3E4580FC75}" destId="{52709231-524D-441E-AD49-094B42FBADCD}" srcOrd="5" destOrd="0" parTransId="{6F05CC77-854A-4B22-8430-ED0D5DF1E17F}" sibTransId="{D734A858-30B8-4E4F-AF60-92C5A87E36DB}"/>
    <dgm:cxn modelId="{5EEED1F2-BF1B-4F08-A859-053996C020BE}" srcId="{BFC96E7B-0526-4022-BFAF-AA3E4580FC75}" destId="{03755C9D-1FF3-4590-9993-1868DFF16032}" srcOrd="7" destOrd="0" parTransId="{21B2924D-9BE6-4E78-8503-05CDB5F5C7DB}" sibTransId="{20B98468-D51E-418C-A789-8FB170E14EF1}"/>
    <dgm:cxn modelId="{6B9BF5FD-02D3-4E9E-9B62-0F2B6B5B365A}" srcId="{BFC96E7B-0526-4022-BFAF-AA3E4580FC75}" destId="{5B846944-0318-45A7-84F4-A36490B07966}" srcOrd="4" destOrd="0" parTransId="{4B7FCF9C-4A70-4FF5-AFDE-AD115EA84B63}" sibTransId="{2F75A812-D61A-4580-B49A-43272113E692}"/>
    <dgm:cxn modelId="{31EFB14F-2536-4F8F-BCEA-820EEFA2380A}" type="presParOf" srcId="{0060EDD8-937F-439C-A8F4-09C71DA5A9C8}" destId="{07652E2B-4634-4AED-BFD9-45C78676096A}" srcOrd="0" destOrd="0" presId="urn:microsoft.com/office/officeart/2008/layout/LinedList"/>
    <dgm:cxn modelId="{CE387EDB-F3C3-4D64-8211-C96E75689CDC}" type="presParOf" srcId="{0060EDD8-937F-439C-A8F4-09C71DA5A9C8}" destId="{7A1026F5-8B10-4143-918A-0BB17BF69039}" srcOrd="1" destOrd="0" presId="urn:microsoft.com/office/officeart/2008/layout/LinedList"/>
    <dgm:cxn modelId="{C2E4E356-877C-40DE-B0B7-9C2B24EA3428}" type="presParOf" srcId="{7A1026F5-8B10-4143-918A-0BB17BF69039}" destId="{EAE86EA5-1124-4AF1-B50E-E23EA7F8F0F7}" srcOrd="0" destOrd="0" presId="urn:microsoft.com/office/officeart/2008/layout/LinedList"/>
    <dgm:cxn modelId="{383EEE3C-43F0-442C-B25C-C383F1D14482}" type="presParOf" srcId="{7A1026F5-8B10-4143-918A-0BB17BF69039}" destId="{36898A5D-5ABC-4AE7-A187-20D960372FC2}" srcOrd="1" destOrd="0" presId="urn:microsoft.com/office/officeart/2008/layout/LinedList"/>
    <dgm:cxn modelId="{1F82C450-6A31-40A0-AD60-AC2499F06124}" type="presParOf" srcId="{0060EDD8-937F-439C-A8F4-09C71DA5A9C8}" destId="{5FFFFD4C-F610-45C6-9FE5-9C1D65B99C5C}" srcOrd="2" destOrd="0" presId="urn:microsoft.com/office/officeart/2008/layout/LinedList"/>
    <dgm:cxn modelId="{11F8AD51-E25C-4136-B822-925FF761AA76}" type="presParOf" srcId="{0060EDD8-937F-439C-A8F4-09C71DA5A9C8}" destId="{DA49F65C-4C50-49B7-A4B9-5367C4959B13}" srcOrd="3" destOrd="0" presId="urn:microsoft.com/office/officeart/2008/layout/LinedList"/>
    <dgm:cxn modelId="{7C7F4512-8B2F-40BE-A1DE-A792D375E5F6}" type="presParOf" srcId="{DA49F65C-4C50-49B7-A4B9-5367C4959B13}" destId="{162C374F-6547-4C10-8D89-880DA70D37A5}" srcOrd="0" destOrd="0" presId="urn:microsoft.com/office/officeart/2008/layout/LinedList"/>
    <dgm:cxn modelId="{2B1B6596-DDA0-49DA-ADCA-3845EF600CFE}" type="presParOf" srcId="{DA49F65C-4C50-49B7-A4B9-5367C4959B13}" destId="{0D3C512D-CB1E-4562-BEF8-498F262938C5}" srcOrd="1" destOrd="0" presId="urn:microsoft.com/office/officeart/2008/layout/LinedList"/>
    <dgm:cxn modelId="{D43508AD-CBDB-40F4-9B6E-EF249A3CC8F9}" type="presParOf" srcId="{0060EDD8-937F-439C-A8F4-09C71DA5A9C8}" destId="{CBDF602A-EEAA-475A-80CF-CE7DBEA05AB0}" srcOrd="4" destOrd="0" presId="urn:microsoft.com/office/officeart/2008/layout/LinedList"/>
    <dgm:cxn modelId="{CCCDE490-741B-45AA-9B18-5D77871C8622}" type="presParOf" srcId="{0060EDD8-937F-439C-A8F4-09C71DA5A9C8}" destId="{B580A0F3-3B6D-424D-B2ED-E16DA3DBF754}" srcOrd="5" destOrd="0" presId="urn:microsoft.com/office/officeart/2008/layout/LinedList"/>
    <dgm:cxn modelId="{BCB139B3-0584-4061-A4EF-10B437D7889D}" type="presParOf" srcId="{B580A0F3-3B6D-424D-B2ED-E16DA3DBF754}" destId="{29EE027A-6859-4C4A-9F57-14399BA1BF23}" srcOrd="0" destOrd="0" presId="urn:microsoft.com/office/officeart/2008/layout/LinedList"/>
    <dgm:cxn modelId="{196A8DAD-6760-456A-A7BD-A4870C035761}" type="presParOf" srcId="{B580A0F3-3B6D-424D-B2ED-E16DA3DBF754}" destId="{FB80E4C6-7E5A-49DA-9D21-2C19A479ECB6}" srcOrd="1" destOrd="0" presId="urn:microsoft.com/office/officeart/2008/layout/LinedList"/>
    <dgm:cxn modelId="{D1DB2EFE-5502-4470-9D8E-0C8317B2F024}" type="presParOf" srcId="{0060EDD8-937F-439C-A8F4-09C71DA5A9C8}" destId="{23B70073-D344-4C77-A878-EDA28F84699B}" srcOrd="6" destOrd="0" presId="urn:microsoft.com/office/officeart/2008/layout/LinedList"/>
    <dgm:cxn modelId="{57640050-34BF-479D-B6D9-DB0DEA1E3039}" type="presParOf" srcId="{0060EDD8-937F-439C-A8F4-09C71DA5A9C8}" destId="{C3544B66-88B8-4F25-AB31-BE7CE74659C7}" srcOrd="7" destOrd="0" presId="urn:microsoft.com/office/officeart/2008/layout/LinedList"/>
    <dgm:cxn modelId="{AEDE908E-9195-4D6D-A30E-67F660C83675}" type="presParOf" srcId="{C3544B66-88B8-4F25-AB31-BE7CE74659C7}" destId="{8ABAC4BC-93AC-4F03-9F84-25C6A7F87DB6}" srcOrd="0" destOrd="0" presId="urn:microsoft.com/office/officeart/2008/layout/LinedList"/>
    <dgm:cxn modelId="{C0ABE2E2-B04B-48A1-8E1B-F938B78E25D4}" type="presParOf" srcId="{C3544B66-88B8-4F25-AB31-BE7CE74659C7}" destId="{C91ECAB2-F1B4-49AA-A0CE-C6E4C3187827}" srcOrd="1" destOrd="0" presId="urn:microsoft.com/office/officeart/2008/layout/LinedList"/>
    <dgm:cxn modelId="{5A8FD515-9EFB-49E0-9D2C-D8913285E77F}" type="presParOf" srcId="{0060EDD8-937F-439C-A8F4-09C71DA5A9C8}" destId="{24CED48B-C6EF-4B36-A8AF-1304D18AFFB6}" srcOrd="8" destOrd="0" presId="urn:microsoft.com/office/officeart/2008/layout/LinedList"/>
    <dgm:cxn modelId="{5937DB6A-1B13-493F-A7D0-3E648D4E7201}" type="presParOf" srcId="{0060EDD8-937F-439C-A8F4-09C71DA5A9C8}" destId="{6AB65E6B-B3CE-4D83-A526-E24C002862E4}" srcOrd="9" destOrd="0" presId="urn:microsoft.com/office/officeart/2008/layout/LinedList"/>
    <dgm:cxn modelId="{FCD9DD29-0A68-4993-A6EE-56DA80531447}" type="presParOf" srcId="{6AB65E6B-B3CE-4D83-A526-E24C002862E4}" destId="{E8D9FC61-A399-41D5-A305-70AE4B3493F2}" srcOrd="0" destOrd="0" presId="urn:microsoft.com/office/officeart/2008/layout/LinedList"/>
    <dgm:cxn modelId="{ECB43D61-B0EE-4158-B0A3-B858377C9BD3}" type="presParOf" srcId="{6AB65E6B-B3CE-4D83-A526-E24C002862E4}" destId="{1F84C429-41A4-4E6A-8CB4-49194D25C5A8}" srcOrd="1" destOrd="0" presId="urn:microsoft.com/office/officeart/2008/layout/LinedList"/>
    <dgm:cxn modelId="{D8726A2A-E124-4568-B14A-78C5BC65A4E2}" type="presParOf" srcId="{0060EDD8-937F-439C-A8F4-09C71DA5A9C8}" destId="{0A765358-5EDD-4058-AF8D-62572C5824AE}" srcOrd="10" destOrd="0" presId="urn:microsoft.com/office/officeart/2008/layout/LinedList"/>
    <dgm:cxn modelId="{B81B7BA6-BB7C-4077-BC5F-B3657D0AE81C}" type="presParOf" srcId="{0060EDD8-937F-439C-A8F4-09C71DA5A9C8}" destId="{32882887-BFE6-4563-B7A8-13EA24EB7CBB}" srcOrd="11" destOrd="0" presId="urn:microsoft.com/office/officeart/2008/layout/LinedList"/>
    <dgm:cxn modelId="{6870C95D-8541-4EA9-98CD-163818C347BD}" type="presParOf" srcId="{32882887-BFE6-4563-B7A8-13EA24EB7CBB}" destId="{9E4C31FE-3069-4AA7-8DC0-4E1C333497AE}" srcOrd="0" destOrd="0" presId="urn:microsoft.com/office/officeart/2008/layout/LinedList"/>
    <dgm:cxn modelId="{4EBDF31F-795B-4EED-BB04-93C99289F719}" type="presParOf" srcId="{32882887-BFE6-4563-B7A8-13EA24EB7CBB}" destId="{7BAA9E3F-F9E0-4730-9A0F-8E9DE722B694}" srcOrd="1" destOrd="0" presId="urn:microsoft.com/office/officeart/2008/layout/LinedList"/>
    <dgm:cxn modelId="{7D59E5B1-80DD-4CFA-8856-95775C083055}" type="presParOf" srcId="{0060EDD8-937F-439C-A8F4-09C71DA5A9C8}" destId="{B44B89A3-7ABE-4716-963B-755D6EC492B9}" srcOrd="12" destOrd="0" presId="urn:microsoft.com/office/officeart/2008/layout/LinedList"/>
    <dgm:cxn modelId="{B0A190E0-3D01-4318-89F2-48F4721597F2}" type="presParOf" srcId="{0060EDD8-937F-439C-A8F4-09C71DA5A9C8}" destId="{A7BD4DF7-D1EC-40CA-9A7B-9A52ACA1A93A}" srcOrd="13" destOrd="0" presId="urn:microsoft.com/office/officeart/2008/layout/LinedList"/>
    <dgm:cxn modelId="{FC1443CE-026A-43A7-ACF3-C504547102E5}" type="presParOf" srcId="{A7BD4DF7-D1EC-40CA-9A7B-9A52ACA1A93A}" destId="{1A1E8D46-4D6B-4790-9892-7F76A95FE389}" srcOrd="0" destOrd="0" presId="urn:microsoft.com/office/officeart/2008/layout/LinedList"/>
    <dgm:cxn modelId="{B95A63DE-4E02-43A0-85F7-6D5609B1AB1D}" type="presParOf" srcId="{A7BD4DF7-D1EC-40CA-9A7B-9A52ACA1A93A}" destId="{387B6161-2343-4DAF-9F35-F6C470853011}" srcOrd="1" destOrd="0" presId="urn:microsoft.com/office/officeart/2008/layout/LinedList"/>
    <dgm:cxn modelId="{5BBD1FFB-0EDA-4211-9E1E-B6CA43C3077B}" type="presParOf" srcId="{0060EDD8-937F-439C-A8F4-09C71DA5A9C8}" destId="{3F1EF1CB-7B4B-41A2-A8D7-B02761D0461B}" srcOrd="14" destOrd="0" presId="urn:microsoft.com/office/officeart/2008/layout/LinedList"/>
    <dgm:cxn modelId="{89056D5A-2038-4438-99A9-F5ACECF5D1CF}" type="presParOf" srcId="{0060EDD8-937F-439C-A8F4-09C71DA5A9C8}" destId="{8015F086-1F91-4166-AF95-E19B42131713}" srcOrd="15" destOrd="0" presId="urn:microsoft.com/office/officeart/2008/layout/LinedList"/>
    <dgm:cxn modelId="{CAE0927A-054D-43AB-B557-D31FBAB95E4F}" type="presParOf" srcId="{8015F086-1F91-4166-AF95-E19B42131713}" destId="{FADD1BF9-9D53-4E19-8861-64271DD0C23A}" srcOrd="0" destOrd="0" presId="urn:microsoft.com/office/officeart/2008/layout/LinedList"/>
    <dgm:cxn modelId="{DDEF6B4A-D77F-47CC-B33B-393633905357}" type="presParOf" srcId="{8015F086-1F91-4166-AF95-E19B42131713}" destId="{7960F821-6CA0-432D-B3F9-FA55337D3E0B}" srcOrd="1" destOrd="0" presId="urn:microsoft.com/office/officeart/2008/layout/LinedList"/>
    <dgm:cxn modelId="{154072C9-5C47-4CAB-A2CB-1692EE28B34B}" type="presParOf" srcId="{0060EDD8-937F-439C-A8F4-09C71DA5A9C8}" destId="{F39756B1-88D8-4C8A-8AD9-97E917779813}" srcOrd="16" destOrd="0" presId="urn:microsoft.com/office/officeart/2008/layout/LinedList"/>
    <dgm:cxn modelId="{4ADA1963-C2B6-4C92-A50B-FF17A1D9FBBA}" type="presParOf" srcId="{0060EDD8-937F-439C-A8F4-09C71DA5A9C8}" destId="{8D839CDA-B6F9-4644-B22D-61410E21614F}" srcOrd="17" destOrd="0" presId="urn:microsoft.com/office/officeart/2008/layout/LinedList"/>
    <dgm:cxn modelId="{9B5AAE5F-7F39-4E07-AD03-819BFF3A06AE}" type="presParOf" srcId="{8D839CDA-B6F9-4644-B22D-61410E21614F}" destId="{141E2802-DF38-4A17-B60A-C6CFC7D2233F}" srcOrd="0" destOrd="0" presId="urn:microsoft.com/office/officeart/2008/layout/LinedList"/>
    <dgm:cxn modelId="{6DA65FE2-D979-4207-9674-90071C51B119}" type="presParOf" srcId="{8D839CDA-B6F9-4644-B22D-61410E21614F}" destId="{FDAFB1AB-ED05-48DF-85D5-253A7C8497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D6115-E158-4ADA-8240-ECD0D7A85192}">
      <dsp:nvSpPr>
        <dsp:cNvPr id="0" name=""/>
        <dsp:cNvSpPr/>
      </dsp:nvSpPr>
      <dsp:spPr>
        <a:xfrm>
          <a:off x="0" y="0"/>
          <a:ext cx="110330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C4AC0-BF38-4015-B86E-F340F1FBC0B6}">
      <dsp:nvSpPr>
        <dsp:cNvPr id="0" name=""/>
        <dsp:cNvSpPr/>
      </dsp:nvSpPr>
      <dsp:spPr>
        <a:xfrm>
          <a:off x="0" y="0"/>
          <a:ext cx="11033029" cy="2094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Emojis or avatars are ways to indicate nonverbal cues. These cues have become an essential part of online chatting, product review, brand emotion, and many more. It also lead to increasing data science research dedicated to emoji-driven storytelling.</a:t>
          </a:r>
          <a:endParaRPr lang="en-US" sz="3200" kern="1200"/>
        </a:p>
      </dsp:txBody>
      <dsp:txXfrm>
        <a:off x="0" y="0"/>
        <a:ext cx="11033029" cy="2094614"/>
      </dsp:txXfrm>
    </dsp:sp>
    <dsp:sp modelId="{4AAA319A-BF4D-4EF3-914C-5FCCB047E298}">
      <dsp:nvSpPr>
        <dsp:cNvPr id="0" name=""/>
        <dsp:cNvSpPr/>
      </dsp:nvSpPr>
      <dsp:spPr>
        <a:xfrm>
          <a:off x="0" y="2094614"/>
          <a:ext cx="11033029" cy="0"/>
        </a:xfrm>
        <a:prstGeom prst="line">
          <a:avLst/>
        </a:prstGeom>
        <a:solidFill>
          <a:schemeClr val="accent5">
            <a:hueOff val="-20228348"/>
            <a:satOff val="0"/>
            <a:lumOff val="31177"/>
            <a:alphaOff val="0"/>
          </a:schemeClr>
        </a:solidFill>
        <a:ln w="12700" cap="flat" cmpd="sng" algn="ctr">
          <a:solidFill>
            <a:schemeClr val="accent5">
              <a:hueOff val="-20228348"/>
              <a:satOff val="0"/>
              <a:lumOff val="3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975B2-15F8-4CFC-93DE-93BC9C18AE70}">
      <dsp:nvSpPr>
        <dsp:cNvPr id="0" name=""/>
        <dsp:cNvSpPr/>
      </dsp:nvSpPr>
      <dsp:spPr>
        <a:xfrm>
          <a:off x="0" y="2094614"/>
          <a:ext cx="11033029" cy="2094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With advancements in computer vision and deep learning, it is now possible to detect human emotions from images. In this deep learning project, we will classify human facial expressions to filter and map corresponding emojis or avatars.</a:t>
          </a:r>
          <a:endParaRPr lang="en-US" sz="3200" kern="1200"/>
        </a:p>
      </dsp:txBody>
      <dsp:txXfrm>
        <a:off x="0" y="2094614"/>
        <a:ext cx="11033029" cy="2094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DD440-C676-474A-B920-2E7C3013A820}">
      <dsp:nvSpPr>
        <dsp:cNvPr id="0" name=""/>
        <dsp:cNvSpPr/>
      </dsp:nvSpPr>
      <dsp:spPr>
        <a:xfrm>
          <a:off x="0" y="2054"/>
          <a:ext cx="1075463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4DDF82-DF2D-4AB4-9D76-2B8800467A42}">
      <dsp:nvSpPr>
        <dsp:cNvPr id="0" name=""/>
        <dsp:cNvSpPr/>
      </dsp:nvSpPr>
      <dsp:spPr>
        <a:xfrm>
          <a:off x="0" y="2054"/>
          <a:ext cx="10744127" cy="2802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The FER2013 dataset ( facial recognition) consists of 48*48 pixel grayscale face images.  </a:t>
          </a:r>
        </a:p>
        <a:p>
          <a:pPr marL="0" lvl="0" indent="0" algn="l"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The images are centered and occupy an equal amount of space. This dataset consist of facial emotions of following categories.</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Algorithms developed for learning agent using python programming language.</a:t>
          </a:r>
        </a:p>
        <a:p>
          <a:pPr marL="0" lvl="0" indent="0" algn="l" defTabSz="1066800">
            <a:lnSpc>
              <a:spcPct val="90000"/>
            </a:lnSpc>
            <a:spcBef>
              <a:spcPct val="0"/>
            </a:spcBef>
            <a:spcAft>
              <a:spcPct val="35000"/>
            </a:spcAft>
            <a:buNone/>
          </a:pPr>
          <a:endParaRPr lang="en-US" sz="1900" kern="1200" dirty="0"/>
        </a:p>
      </dsp:txBody>
      <dsp:txXfrm>
        <a:off x="0" y="2054"/>
        <a:ext cx="10744127" cy="2802138"/>
      </dsp:txXfrm>
    </dsp:sp>
    <dsp:sp modelId="{CFCAA1AD-953B-4DB0-9923-8A643E163D7B}">
      <dsp:nvSpPr>
        <dsp:cNvPr id="0" name=""/>
        <dsp:cNvSpPr/>
      </dsp:nvSpPr>
      <dsp:spPr>
        <a:xfrm>
          <a:off x="0" y="2804192"/>
          <a:ext cx="1075463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7AAFD-839F-41B3-9F91-A1ED6A3D7D5D}">
      <dsp:nvSpPr>
        <dsp:cNvPr id="0" name=""/>
        <dsp:cNvSpPr/>
      </dsp:nvSpPr>
      <dsp:spPr>
        <a:xfrm>
          <a:off x="0" y="2804192"/>
          <a:ext cx="10754630" cy="140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804192"/>
        <a:ext cx="10754630" cy="1401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BC719-8E77-43F4-B647-90DF30135D30}">
      <dsp:nvSpPr>
        <dsp:cNvPr id="0" name=""/>
        <dsp:cNvSpPr/>
      </dsp:nvSpPr>
      <dsp:spPr>
        <a:xfrm>
          <a:off x="686" y="142055"/>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1:Angry</a:t>
          </a:r>
        </a:p>
      </dsp:txBody>
      <dsp:txXfrm>
        <a:off x="686" y="142055"/>
        <a:ext cx="2677344" cy="1606406"/>
      </dsp:txXfrm>
    </dsp:sp>
    <dsp:sp modelId="{C3DEBFC4-5DA5-460D-BBE9-1AE61E108CB8}">
      <dsp:nvSpPr>
        <dsp:cNvPr id="0" name=""/>
        <dsp:cNvSpPr/>
      </dsp:nvSpPr>
      <dsp:spPr>
        <a:xfrm>
          <a:off x="2945765" y="142055"/>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b="0" i="0" kern="1200" dirty="0"/>
            <a:t>2:Disgust</a:t>
          </a:r>
          <a:endParaRPr lang="en-US" sz="4900" kern="1200" dirty="0"/>
        </a:p>
      </dsp:txBody>
      <dsp:txXfrm>
        <a:off x="2945765" y="142055"/>
        <a:ext cx="2677344" cy="1606406"/>
      </dsp:txXfrm>
    </dsp:sp>
    <dsp:sp modelId="{6CCD6874-758C-421D-B752-6FEF6DE33CDB}">
      <dsp:nvSpPr>
        <dsp:cNvPr id="0" name=""/>
        <dsp:cNvSpPr/>
      </dsp:nvSpPr>
      <dsp:spPr>
        <a:xfrm>
          <a:off x="686" y="2016196"/>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3:fear</a:t>
          </a:r>
        </a:p>
      </dsp:txBody>
      <dsp:txXfrm>
        <a:off x="686" y="2016196"/>
        <a:ext cx="2677344" cy="1606406"/>
      </dsp:txXfrm>
    </dsp:sp>
    <dsp:sp modelId="{7A038DFC-F2A9-42CD-8A9A-DF83F9708F17}">
      <dsp:nvSpPr>
        <dsp:cNvPr id="0" name=""/>
        <dsp:cNvSpPr/>
      </dsp:nvSpPr>
      <dsp:spPr>
        <a:xfrm>
          <a:off x="2945765" y="2016196"/>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b="0" i="0" kern="1200"/>
            <a:t>4: sad</a:t>
          </a:r>
          <a:endParaRPr lang="en-US" sz="4900" kern="1200"/>
        </a:p>
      </dsp:txBody>
      <dsp:txXfrm>
        <a:off x="2945765" y="2016196"/>
        <a:ext cx="2677344" cy="1606406"/>
      </dsp:txXfrm>
    </dsp:sp>
    <dsp:sp modelId="{4DB60B05-6918-4771-8199-4BA877628190}">
      <dsp:nvSpPr>
        <dsp:cNvPr id="0" name=""/>
        <dsp:cNvSpPr/>
      </dsp:nvSpPr>
      <dsp:spPr>
        <a:xfrm>
          <a:off x="686" y="3890337"/>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5: surprise</a:t>
          </a:r>
        </a:p>
      </dsp:txBody>
      <dsp:txXfrm>
        <a:off x="686" y="3890337"/>
        <a:ext cx="2677344" cy="1606406"/>
      </dsp:txXfrm>
    </dsp:sp>
    <dsp:sp modelId="{DB0E1CA3-71C5-4264-AB5F-D78F8D0678FD}">
      <dsp:nvSpPr>
        <dsp:cNvPr id="0" name=""/>
        <dsp:cNvSpPr/>
      </dsp:nvSpPr>
      <dsp:spPr>
        <a:xfrm>
          <a:off x="2945765" y="3890337"/>
          <a:ext cx="2677344" cy="160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b="0" i="0" kern="1200"/>
            <a:t>6: </a:t>
          </a:r>
          <a:r>
            <a:rPr lang="en-US" sz="4900" kern="1200"/>
            <a:t>natural</a:t>
          </a:r>
        </a:p>
      </dsp:txBody>
      <dsp:txXfrm>
        <a:off x="2945765" y="3890337"/>
        <a:ext cx="2677344" cy="1606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52E2B-4634-4AED-BFD9-45C78676096A}">
      <dsp:nvSpPr>
        <dsp:cNvPr id="0" name=""/>
        <dsp:cNvSpPr/>
      </dsp:nvSpPr>
      <dsp:spPr>
        <a:xfrm>
          <a:off x="0" y="688"/>
          <a:ext cx="56237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86EA5-1124-4AF1-B50E-E23EA7F8F0F7}">
      <dsp:nvSpPr>
        <dsp:cNvPr id="0" name=""/>
        <dsp:cNvSpPr/>
      </dsp:nvSpPr>
      <dsp:spPr>
        <a:xfrm>
          <a:off x="0" y="688"/>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1. Pandas</a:t>
          </a:r>
          <a:endParaRPr lang="en-US" sz="3100" kern="1200"/>
        </a:p>
      </dsp:txBody>
      <dsp:txXfrm>
        <a:off x="0" y="688"/>
        <a:ext cx="5623795" cy="626380"/>
      </dsp:txXfrm>
    </dsp:sp>
    <dsp:sp modelId="{5FFFFD4C-F610-45C6-9FE5-9C1D65B99C5C}">
      <dsp:nvSpPr>
        <dsp:cNvPr id="0" name=""/>
        <dsp:cNvSpPr/>
      </dsp:nvSpPr>
      <dsp:spPr>
        <a:xfrm>
          <a:off x="0" y="627068"/>
          <a:ext cx="562379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C374F-6547-4C10-8D89-880DA70D37A5}">
      <dsp:nvSpPr>
        <dsp:cNvPr id="0" name=""/>
        <dsp:cNvSpPr/>
      </dsp:nvSpPr>
      <dsp:spPr>
        <a:xfrm>
          <a:off x="0" y="627068"/>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2. NumPy</a:t>
          </a:r>
          <a:endParaRPr lang="en-US" sz="3100" kern="1200"/>
        </a:p>
      </dsp:txBody>
      <dsp:txXfrm>
        <a:off x="0" y="627068"/>
        <a:ext cx="5623795" cy="626380"/>
      </dsp:txXfrm>
    </dsp:sp>
    <dsp:sp modelId="{CBDF602A-EEAA-475A-80CF-CE7DBEA05AB0}">
      <dsp:nvSpPr>
        <dsp:cNvPr id="0" name=""/>
        <dsp:cNvSpPr/>
      </dsp:nvSpPr>
      <dsp:spPr>
        <a:xfrm>
          <a:off x="0" y="1253448"/>
          <a:ext cx="562379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E027A-6859-4C4A-9F57-14399BA1BF23}">
      <dsp:nvSpPr>
        <dsp:cNvPr id="0" name=""/>
        <dsp:cNvSpPr/>
      </dsp:nvSpPr>
      <dsp:spPr>
        <a:xfrm>
          <a:off x="0" y="1253448"/>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3. Matplotlib</a:t>
          </a:r>
          <a:endParaRPr lang="en-US" sz="3100" kern="1200"/>
        </a:p>
      </dsp:txBody>
      <dsp:txXfrm>
        <a:off x="0" y="1253448"/>
        <a:ext cx="5623795" cy="626380"/>
      </dsp:txXfrm>
    </dsp:sp>
    <dsp:sp modelId="{23B70073-D344-4C77-A878-EDA28F84699B}">
      <dsp:nvSpPr>
        <dsp:cNvPr id="0" name=""/>
        <dsp:cNvSpPr/>
      </dsp:nvSpPr>
      <dsp:spPr>
        <a:xfrm>
          <a:off x="0" y="1879829"/>
          <a:ext cx="562379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AC4BC-93AC-4F03-9F84-25C6A7F87DB6}">
      <dsp:nvSpPr>
        <dsp:cNvPr id="0" name=""/>
        <dsp:cNvSpPr/>
      </dsp:nvSpPr>
      <dsp:spPr>
        <a:xfrm>
          <a:off x="0" y="1879829"/>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4. Seaborn</a:t>
          </a:r>
          <a:endParaRPr lang="en-US" sz="3100" kern="1200"/>
        </a:p>
      </dsp:txBody>
      <dsp:txXfrm>
        <a:off x="0" y="1879829"/>
        <a:ext cx="5623795" cy="626380"/>
      </dsp:txXfrm>
    </dsp:sp>
    <dsp:sp modelId="{24CED48B-C6EF-4B36-A8AF-1304D18AFFB6}">
      <dsp:nvSpPr>
        <dsp:cNvPr id="0" name=""/>
        <dsp:cNvSpPr/>
      </dsp:nvSpPr>
      <dsp:spPr>
        <a:xfrm>
          <a:off x="0" y="2506209"/>
          <a:ext cx="562379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9FC61-A399-41D5-A305-70AE4B3493F2}">
      <dsp:nvSpPr>
        <dsp:cNvPr id="0" name=""/>
        <dsp:cNvSpPr/>
      </dsp:nvSpPr>
      <dsp:spPr>
        <a:xfrm>
          <a:off x="0" y="2506209"/>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5. os</a:t>
          </a:r>
          <a:endParaRPr lang="en-US" sz="3100" kern="1200"/>
        </a:p>
      </dsp:txBody>
      <dsp:txXfrm>
        <a:off x="0" y="2506209"/>
        <a:ext cx="5623795" cy="626380"/>
      </dsp:txXfrm>
    </dsp:sp>
    <dsp:sp modelId="{0A765358-5EDD-4058-AF8D-62572C5824AE}">
      <dsp:nvSpPr>
        <dsp:cNvPr id="0" name=""/>
        <dsp:cNvSpPr/>
      </dsp:nvSpPr>
      <dsp:spPr>
        <a:xfrm>
          <a:off x="0" y="3132589"/>
          <a:ext cx="56237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4C31FE-3069-4AA7-8DC0-4E1C333497AE}">
      <dsp:nvSpPr>
        <dsp:cNvPr id="0" name=""/>
        <dsp:cNvSpPr/>
      </dsp:nvSpPr>
      <dsp:spPr>
        <a:xfrm>
          <a:off x="0" y="3132589"/>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6. datetime</a:t>
          </a:r>
          <a:endParaRPr lang="en-US" sz="3100" kern="1200"/>
        </a:p>
      </dsp:txBody>
      <dsp:txXfrm>
        <a:off x="0" y="3132589"/>
        <a:ext cx="5623795" cy="626380"/>
      </dsp:txXfrm>
    </dsp:sp>
    <dsp:sp modelId="{B44B89A3-7ABE-4716-963B-755D6EC492B9}">
      <dsp:nvSpPr>
        <dsp:cNvPr id="0" name=""/>
        <dsp:cNvSpPr/>
      </dsp:nvSpPr>
      <dsp:spPr>
        <a:xfrm>
          <a:off x="0" y="3758969"/>
          <a:ext cx="562379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E8D46-4D6B-4790-9892-7F76A95FE389}">
      <dsp:nvSpPr>
        <dsp:cNvPr id="0" name=""/>
        <dsp:cNvSpPr/>
      </dsp:nvSpPr>
      <dsp:spPr>
        <a:xfrm>
          <a:off x="0" y="3758969"/>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7. tensorflow</a:t>
          </a:r>
          <a:endParaRPr lang="en-US" sz="3100" kern="1200"/>
        </a:p>
      </dsp:txBody>
      <dsp:txXfrm>
        <a:off x="0" y="3758969"/>
        <a:ext cx="5623795" cy="626380"/>
      </dsp:txXfrm>
    </dsp:sp>
    <dsp:sp modelId="{3F1EF1CB-7B4B-41A2-A8D7-B02761D0461B}">
      <dsp:nvSpPr>
        <dsp:cNvPr id="0" name=""/>
        <dsp:cNvSpPr/>
      </dsp:nvSpPr>
      <dsp:spPr>
        <a:xfrm>
          <a:off x="0" y="4385350"/>
          <a:ext cx="562379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D1BF9-9D53-4E19-8861-64271DD0C23A}">
      <dsp:nvSpPr>
        <dsp:cNvPr id="0" name=""/>
        <dsp:cNvSpPr/>
      </dsp:nvSpPr>
      <dsp:spPr>
        <a:xfrm>
          <a:off x="0" y="4385350"/>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8. CV2</a:t>
          </a:r>
          <a:endParaRPr lang="en-US" sz="3100" kern="1200"/>
        </a:p>
      </dsp:txBody>
      <dsp:txXfrm>
        <a:off x="0" y="4385350"/>
        <a:ext cx="5623795" cy="626380"/>
      </dsp:txXfrm>
    </dsp:sp>
    <dsp:sp modelId="{F39756B1-88D8-4C8A-8AD9-97E917779813}">
      <dsp:nvSpPr>
        <dsp:cNvPr id="0" name=""/>
        <dsp:cNvSpPr/>
      </dsp:nvSpPr>
      <dsp:spPr>
        <a:xfrm>
          <a:off x="0" y="5011730"/>
          <a:ext cx="562379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E2802-DF38-4A17-B60A-C6CFC7D2233F}">
      <dsp:nvSpPr>
        <dsp:cNvPr id="0" name=""/>
        <dsp:cNvSpPr/>
      </dsp:nvSpPr>
      <dsp:spPr>
        <a:xfrm>
          <a:off x="0" y="5011730"/>
          <a:ext cx="5623795" cy="62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kern="1200"/>
            <a:t>9. Tkinter</a:t>
          </a:r>
          <a:endParaRPr lang="en-US" sz="3100" kern="1200"/>
        </a:p>
      </dsp:txBody>
      <dsp:txXfrm>
        <a:off x="0" y="5011730"/>
        <a:ext cx="5623795" cy="626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December 6,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090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December 6,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847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December 6,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137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December 6,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95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December 6,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9546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December 6,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371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December 6,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77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December 6,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070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December 6,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007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December 6,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765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December 6,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738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December 6,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27803961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83" r:id="rId6"/>
    <p:sldLayoutId id="2147483979" r:id="rId7"/>
    <p:sldLayoutId id="2147483980" r:id="rId8"/>
    <p:sldLayoutId id="2147483981" r:id="rId9"/>
    <p:sldLayoutId id="2147483982" r:id="rId10"/>
    <p:sldLayoutId id="214748398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with low confidence">
            <a:extLst>
              <a:ext uri="{FF2B5EF4-FFF2-40B4-BE49-F238E27FC236}">
                <a16:creationId xmlns:a16="http://schemas.microsoft.com/office/drawing/2014/main" id="{5B91A29C-37B7-40D7-BD1B-823F9BE4BF82}"/>
              </a:ext>
            </a:extLst>
          </p:cNvPr>
          <p:cNvPicPr>
            <a:picLocks noChangeAspect="1"/>
          </p:cNvPicPr>
          <p:nvPr/>
        </p:nvPicPr>
        <p:blipFill rotWithShape="1">
          <a:blip r:embed="rId2"/>
          <a:srcRect t="11074" b="11077"/>
          <a:stretch/>
        </p:blipFill>
        <p:spPr>
          <a:xfrm>
            <a:off x="20" y="-1"/>
            <a:ext cx="12191980" cy="6857571"/>
          </a:xfrm>
          <a:prstGeom prst="rect">
            <a:avLst/>
          </a:prstGeom>
        </p:spPr>
      </p:pic>
      <p:sp>
        <p:nvSpPr>
          <p:cNvPr id="45" name="Rectangle 44">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D25982D-3007-4E5E-93CA-BED8688D47A5}"/>
              </a:ext>
            </a:extLst>
          </p:cNvPr>
          <p:cNvSpPr>
            <a:spLocks noGrp="1"/>
          </p:cNvSpPr>
          <p:nvPr>
            <p:ph type="title"/>
          </p:nvPr>
        </p:nvSpPr>
        <p:spPr>
          <a:xfrm>
            <a:off x="1619534" y="504966"/>
            <a:ext cx="8952932" cy="3043213"/>
          </a:xfrm>
        </p:spPr>
        <p:txBody>
          <a:bodyPr vert="horz" lIns="0" tIns="0" rIns="0" bIns="0" rtlCol="0" anchor="b">
            <a:normAutofit/>
          </a:bodyPr>
          <a:lstStyle/>
          <a:p>
            <a:pPr algn="ctr"/>
            <a:r>
              <a:rPr lang="en-US" sz="4000" spc="750" dirty="0">
                <a:solidFill>
                  <a:schemeClr val="bg1"/>
                </a:solidFill>
              </a:rPr>
              <a:t>.</a:t>
            </a:r>
          </a:p>
        </p:txBody>
      </p:sp>
      <p:sp>
        <p:nvSpPr>
          <p:cNvPr id="3" name="Subtitle 2">
            <a:extLst>
              <a:ext uri="{FF2B5EF4-FFF2-40B4-BE49-F238E27FC236}">
                <a16:creationId xmlns:a16="http://schemas.microsoft.com/office/drawing/2014/main" id="{A9ADB198-2935-4A0F-BA6D-5F132E7EFFD8}"/>
              </a:ext>
            </a:extLst>
          </p:cNvPr>
          <p:cNvSpPr>
            <a:spLocks noGrp="1"/>
          </p:cNvSpPr>
          <p:nvPr>
            <p:ph type="subTitle" idx="4294967295"/>
          </p:nvPr>
        </p:nvSpPr>
        <p:spPr>
          <a:xfrm>
            <a:off x="1456671" y="1570862"/>
            <a:ext cx="6291618" cy="4362947"/>
          </a:xfrm>
        </p:spPr>
        <p:txBody>
          <a:bodyPr vert="horz" lIns="0" tIns="0" rIns="0" bIns="0" rtlCol="0" anchor="t">
            <a:normAutofit/>
          </a:bodyPr>
          <a:lstStyle/>
          <a:p>
            <a:pPr marL="0" indent="0" algn="ctr">
              <a:lnSpc>
                <a:spcPct val="140000"/>
              </a:lnSpc>
              <a:buNone/>
            </a:pPr>
            <a:endParaRPr lang="en-US" sz="1600" b="1" cap="all" spc="600" dirty="0">
              <a:solidFill>
                <a:schemeClr val="bg1"/>
              </a:solidFill>
            </a:endParaRPr>
          </a:p>
          <a:p>
            <a:pPr marL="0" indent="0" algn="ctr">
              <a:lnSpc>
                <a:spcPct val="140000"/>
              </a:lnSpc>
              <a:buNone/>
            </a:pPr>
            <a:endParaRPr lang="en-US" sz="1600" b="1" cap="all" spc="600" dirty="0">
              <a:solidFill>
                <a:schemeClr val="bg1"/>
              </a:solidFill>
            </a:endParaRPr>
          </a:p>
          <a:p>
            <a:pPr marL="0" indent="0" algn="ctr">
              <a:lnSpc>
                <a:spcPct val="140000"/>
              </a:lnSpc>
              <a:buNone/>
            </a:pPr>
            <a:endParaRPr lang="en-US" sz="1600" b="1" cap="all" spc="600" dirty="0">
              <a:solidFill>
                <a:schemeClr val="bg1"/>
              </a:solidFill>
            </a:endParaRPr>
          </a:p>
          <a:p>
            <a:pPr marL="0" indent="0" algn="ctr">
              <a:lnSpc>
                <a:spcPct val="140000"/>
              </a:lnSpc>
              <a:buNone/>
            </a:pPr>
            <a:r>
              <a:rPr lang="en-US" b="1" cap="all" spc="600" dirty="0"/>
              <a:t>Suma </a:t>
            </a:r>
            <a:r>
              <a:rPr lang="en-US" b="1" cap="all" spc="600" dirty="0" err="1"/>
              <a:t>modugu</a:t>
            </a:r>
            <a:endParaRPr lang="en-US" b="1" cap="all" spc="600" dirty="0"/>
          </a:p>
          <a:p>
            <a:pPr marL="0" indent="0" algn="ctr">
              <a:lnSpc>
                <a:spcPct val="140000"/>
              </a:lnSpc>
              <a:buNone/>
            </a:pPr>
            <a:r>
              <a:rPr lang="en-US" b="1" cap="all" spc="600" dirty="0"/>
              <a:t>Joseph </a:t>
            </a:r>
            <a:r>
              <a:rPr lang="en-US" b="1" cap="all" spc="600" dirty="0" err="1"/>
              <a:t>pavan</a:t>
            </a:r>
            <a:r>
              <a:rPr lang="en-US" b="1" cap="all" spc="600" dirty="0"/>
              <a:t> Koushik </a:t>
            </a:r>
            <a:r>
              <a:rPr lang="en-US" b="1" cap="all" spc="600" dirty="0" err="1"/>
              <a:t>reddy</a:t>
            </a:r>
            <a:endParaRPr lang="en-US" b="1" cap="all" spc="600" dirty="0"/>
          </a:p>
        </p:txBody>
      </p:sp>
    </p:spTree>
    <p:extLst>
      <p:ext uri="{BB962C8B-B14F-4D97-AF65-F5344CB8AC3E}">
        <p14:creationId xmlns:p14="http://schemas.microsoft.com/office/powerpoint/2010/main" val="236653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689E25-1CAA-46AF-BEB3-2C5DD05FB254}"/>
              </a:ext>
            </a:extLst>
          </p:cNvPr>
          <p:cNvPicPr>
            <a:picLocks noGrp="1" noChangeAspect="1"/>
          </p:cNvPicPr>
          <p:nvPr>
            <p:ph idx="1"/>
          </p:nvPr>
        </p:nvPicPr>
        <p:blipFill rotWithShape="1">
          <a:blip r:embed="rId2"/>
          <a:srcRect l="2222" r="1" b="1"/>
          <a:stretch/>
        </p:blipFill>
        <p:spPr>
          <a:xfrm>
            <a:off x="130648" y="-458022"/>
            <a:ext cx="12191980" cy="6857990"/>
          </a:xfrm>
          <a:prstGeom prst="rect">
            <a:avLst/>
          </a:prstGeom>
        </p:spPr>
      </p:pic>
      <p:sp>
        <p:nvSpPr>
          <p:cNvPr id="16" name="Rectangle 15">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709F2-706A-4066-854E-54255EB80366}"/>
              </a:ext>
            </a:extLst>
          </p:cNvPr>
          <p:cNvSpPr>
            <a:spLocks noGrp="1"/>
          </p:cNvSpPr>
          <p:nvPr>
            <p:ph type="title"/>
          </p:nvPr>
        </p:nvSpPr>
        <p:spPr>
          <a:xfrm>
            <a:off x="1524000" y="516834"/>
            <a:ext cx="9144000" cy="1304013"/>
          </a:xfrm>
        </p:spPr>
        <p:txBody>
          <a:bodyPr vert="horz" lIns="0" tIns="0" rIns="0" bIns="0" rtlCol="0" anchor="b">
            <a:normAutofit/>
          </a:bodyPr>
          <a:lstStyle/>
          <a:p>
            <a:pPr algn="ctr"/>
            <a:r>
              <a:rPr lang="en-US" sz="4000" spc="750">
                <a:solidFill>
                  <a:srgbClr val="FFFFFF"/>
                </a:solidFill>
              </a:rPr>
              <a:t>RESULTS</a:t>
            </a:r>
          </a:p>
        </p:txBody>
      </p:sp>
      <p:sp>
        <p:nvSpPr>
          <p:cNvPr id="18" name="Rectangle 17">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54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3">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8993BD-005B-46B2-8F32-A684F932D562}"/>
              </a:ext>
            </a:extLst>
          </p:cNvPr>
          <p:cNvPicPr>
            <a:picLocks noGrp="1" noChangeAspect="1"/>
          </p:cNvPicPr>
          <p:nvPr>
            <p:ph idx="1"/>
          </p:nvPr>
        </p:nvPicPr>
        <p:blipFill rotWithShape="1">
          <a:blip r:embed="rId2"/>
          <a:srcRect l="2667"/>
          <a:stretch/>
        </p:blipFill>
        <p:spPr>
          <a:xfrm>
            <a:off x="20" y="10"/>
            <a:ext cx="12191980" cy="6857990"/>
          </a:xfrm>
          <a:prstGeom prst="rect">
            <a:avLst/>
          </a:prstGeom>
        </p:spPr>
      </p:pic>
      <p:sp>
        <p:nvSpPr>
          <p:cNvPr id="26" name="Rectangle 15">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796E820A-CAF3-4FF7-8EE1-114F5348C42B}"/>
              </a:ext>
            </a:extLst>
          </p:cNvPr>
          <p:cNvSpPr>
            <a:spLocks noGrp="1"/>
          </p:cNvSpPr>
          <p:nvPr>
            <p:ph type="title"/>
          </p:nvPr>
        </p:nvSpPr>
        <p:spPr>
          <a:xfrm>
            <a:off x="1524000" y="516834"/>
            <a:ext cx="9144000" cy="1304013"/>
          </a:xfrm>
        </p:spPr>
        <p:txBody>
          <a:bodyPr vert="horz" lIns="0" tIns="0" rIns="0" bIns="0" rtlCol="0" anchor="b">
            <a:normAutofit/>
          </a:bodyPr>
          <a:lstStyle/>
          <a:p>
            <a:pPr algn="ctr"/>
            <a:r>
              <a:rPr lang="en-US" sz="4000" spc="750" dirty="0">
                <a:solidFill>
                  <a:srgbClr val="FFFFFF"/>
                </a:solidFill>
              </a:rPr>
              <a:t>MULTIPLE FACES</a:t>
            </a:r>
          </a:p>
        </p:txBody>
      </p:sp>
      <p:sp>
        <p:nvSpPr>
          <p:cNvPr id="28" name="Rectangle 17">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2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8218AF-7118-46B2-80C9-8F5546D07471}"/>
              </a:ext>
            </a:extLst>
          </p:cNvPr>
          <p:cNvSpPr>
            <a:spLocks noGrp="1"/>
          </p:cNvSpPr>
          <p:nvPr>
            <p:ph type="title"/>
          </p:nvPr>
        </p:nvSpPr>
        <p:spPr>
          <a:xfrm>
            <a:off x="1080052" y="5605670"/>
            <a:ext cx="9906807" cy="802042"/>
          </a:xfrm>
        </p:spPr>
        <p:txBody>
          <a:bodyPr anchor="ctr">
            <a:normAutofit/>
          </a:bodyPr>
          <a:lstStyle/>
          <a:p>
            <a:endParaRPr lang="en-US" sz="3200">
              <a:solidFill>
                <a:schemeClr val="bg1"/>
              </a:solidFill>
            </a:endParaRPr>
          </a:p>
        </p:txBody>
      </p:sp>
      <p:pic>
        <p:nvPicPr>
          <p:cNvPr id="7" name="Graphic 6" descr="Lollipop">
            <a:extLst>
              <a:ext uri="{FF2B5EF4-FFF2-40B4-BE49-F238E27FC236}">
                <a16:creationId xmlns:a16="http://schemas.microsoft.com/office/drawing/2014/main" id="{68B3F427-D244-4641-9BED-1DE804695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0256" y="-3970"/>
            <a:ext cx="3217333" cy="3217333"/>
          </a:xfrm>
          <a:prstGeom prst="rect">
            <a:avLst/>
          </a:prstGeom>
        </p:spPr>
      </p:pic>
      <p:sp>
        <p:nvSpPr>
          <p:cNvPr id="3" name="Content Placeholder 2">
            <a:extLst>
              <a:ext uri="{FF2B5EF4-FFF2-40B4-BE49-F238E27FC236}">
                <a16:creationId xmlns:a16="http://schemas.microsoft.com/office/drawing/2014/main" id="{8BF230D9-3485-49BC-B048-C3B32AD7638A}"/>
              </a:ext>
            </a:extLst>
          </p:cNvPr>
          <p:cNvSpPr>
            <a:spLocks noGrp="1"/>
          </p:cNvSpPr>
          <p:nvPr>
            <p:ph idx="1"/>
          </p:nvPr>
        </p:nvSpPr>
        <p:spPr>
          <a:xfrm>
            <a:off x="1940256" y="3428999"/>
            <a:ext cx="8311487" cy="1518859"/>
          </a:xfrm>
        </p:spPr>
        <p:txBody>
          <a:bodyPr>
            <a:normAutofit/>
          </a:bodyPr>
          <a:lstStyle/>
          <a:p>
            <a:pPr marL="0" indent="0">
              <a:buNone/>
            </a:pPr>
            <a:r>
              <a:rPr lang="en-US" sz="4000" dirty="0"/>
              <a:t>THANKYOU</a:t>
            </a:r>
          </a:p>
        </p:txBody>
      </p:sp>
    </p:spTree>
    <p:extLst>
      <p:ext uri="{BB962C8B-B14F-4D97-AF65-F5344CB8AC3E}">
        <p14:creationId xmlns:p14="http://schemas.microsoft.com/office/powerpoint/2010/main" val="205007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6DFBD9-0879-4218-963F-A9D4AC6DD648}"/>
              </a:ext>
            </a:extLst>
          </p:cNvPr>
          <p:cNvSpPr>
            <a:spLocks noGrp="1"/>
          </p:cNvSpPr>
          <p:nvPr>
            <p:ph type="title"/>
          </p:nvPr>
        </p:nvSpPr>
        <p:spPr>
          <a:xfrm>
            <a:off x="1371600" y="2194560"/>
            <a:ext cx="10241280" cy="1234440"/>
          </a:xfrm>
        </p:spPr>
        <p:txBody>
          <a:bodyPr>
            <a:normAutofit fontScale="90000"/>
          </a:bodyPr>
          <a:lstStyle/>
          <a:p>
            <a:r>
              <a:rPr lang="en-US" dirty="0">
                <a:solidFill>
                  <a:schemeClr val="bg1"/>
                </a:solidFill>
              </a:rPr>
              <a:t>CREATE YCREATE YOUR OWN EMOJI WITH </a:t>
            </a:r>
            <a:br>
              <a:rPr lang="en-US" dirty="0">
                <a:solidFill>
                  <a:schemeClr val="bg1"/>
                </a:solidFill>
              </a:rPr>
            </a:br>
            <a:br>
              <a:rPr lang="en-US" dirty="0">
                <a:solidFill>
                  <a:schemeClr val="bg1"/>
                </a:solidFill>
              </a:rPr>
            </a:br>
            <a:br>
              <a:rPr lang="en-US" dirty="0">
                <a:solidFill>
                  <a:schemeClr val="bg1"/>
                </a:solidFill>
              </a:rPr>
            </a:br>
            <a:r>
              <a:rPr lang="en-US" dirty="0">
                <a:solidFill>
                  <a:schemeClr val="tx1">
                    <a:lumMod val="95000"/>
                    <a:lumOff val="5000"/>
                  </a:schemeClr>
                </a:solidFill>
              </a:rPr>
              <a:t>create your own emoji with deep learning using CNN</a:t>
            </a:r>
            <a:r>
              <a:rPr lang="en-US" dirty="0">
                <a:solidFill>
                  <a:schemeClr val="bg1"/>
                </a:solidFill>
              </a:rPr>
              <a:t> LEARNINGOUR OWN EMOJI WITH DEEP LEARNING</a:t>
            </a:r>
            <a:endParaRPr lang="en-US" dirty="0"/>
          </a:p>
        </p:txBody>
      </p:sp>
    </p:spTree>
    <p:extLst>
      <p:ext uri="{BB962C8B-B14F-4D97-AF65-F5344CB8AC3E}">
        <p14:creationId xmlns:p14="http://schemas.microsoft.com/office/powerpoint/2010/main" val="83247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75F976F-E556-4B1B-815E-E3ACD337B38D}"/>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approach</a:t>
            </a:r>
          </a:p>
        </p:txBody>
      </p:sp>
      <p:graphicFrame>
        <p:nvGraphicFramePr>
          <p:cNvPr id="33" name="Content Placeholder 4">
            <a:extLst>
              <a:ext uri="{FF2B5EF4-FFF2-40B4-BE49-F238E27FC236}">
                <a16:creationId xmlns:a16="http://schemas.microsoft.com/office/drawing/2014/main" id="{D03BFF8E-6167-43CA-BFCD-92DE042E4C39}"/>
              </a:ext>
            </a:extLst>
          </p:cNvPr>
          <p:cNvGraphicFramePr>
            <a:graphicFrameLocks noGrp="1"/>
          </p:cNvGraphicFramePr>
          <p:nvPr>
            <p:ph idx="1"/>
            <p:extLst>
              <p:ext uri="{D42A27DB-BD31-4B8C-83A1-F6EECF244321}">
                <p14:modId xmlns:p14="http://schemas.microsoft.com/office/powerpoint/2010/main" val="94024646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81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466E4-3284-468C-A696-5E2667B74AD6}"/>
              </a:ext>
            </a:extLst>
          </p:cNvPr>
          <p:cNvSpPr>
            <a:spLocks noGrp="1"/>
          </p:cNvSpPr>
          <p:nvPr>
            <p:ph type="title"/>
          </p:nvPr>
        </p:nvSpPr>
        <p:spPr>
          <a:xfrm>
            <a:off x="835863" y="5652097"/>
            <a:ext cx="10587314" cy="877729"/>
          </a:xfrm>
        </p:spPr>
        <p:txBody>
          <a:bodyPr anchor="ctr">
            <a:normAutofit/>
          </a:bodyPr>
          <a:lstStyle/>
          <a:p>
            <a:pPr>
              <a:lnSpc>
                <a:spcPct val="90000"/>
              </a:lnSpc>
            </a:pPr>
            <a:r>
              <a:rPr lang="en-US" sz="3000" b="0" i="0" dirty="0">
                <a:solidFill>
                  <a:schemeClr val="bg1"/>
                </a:solidFill>
              </a:rPr>
              <a:t>deliverables</a:t>
            </a:r>
            <a:br>
              <a:rPr lang="en-US" sz="3000" b="0" i="0" dirty="0">
                <a:solidFill>
                  <a:schemeClr val="bg1"/>
                </a:solidFill>
              </a:rPr>
            </a:br>
            <a:endParaRPr lang="en-US" sz="3000" dirty="0">
              <a:solidFill>
                <a:schemeClr val="bg1"/>
              </a:solidFill>
            </a:endParaRPr>
          </a:p>
        </p:txBody>
      </p:sp>
      <p:graphicFrame>
        <p:nvGraphicFramePr>
          <p:cNvPr id="39" name="Content Placeholder 2">
            <a:extLst>
              <a:ext uri="{FF2B5EF4-FFF2-40B4-BE49-F238E27FC236}">
                <a16:creationId xmlns:a16="http://schemas.microsoft.com/office/drawing/2014/main" id="{C7C3FE18-F69D-4B5A-926A-13FFD7DDB238}"/>
              </a:ext>
            </a:extLst>
          </p:cNvPr>
          <p:cNvGraphicFramePr>
            <a:graphicFrameLocks noGrp="1"/>
          </p:cNvGraphicFramePr>
          <p:nvPr>
            <p:ph idx="1"/>
            <p:extLst>
              <p:ext uri="{D42A27DB-BD31-4B8C-83A1-F6EECF244321}">
                <p14:modId xmlns:p14="http://schemas.microsoft.com/office/powerpoint/2010/main" val="271154069"/>
              </p:ext>
            </p:extLst>
          </p:nvPr>
        </p:nvGraphicFramePr>
        <p:xfrm>
          <a:off x="776379" y="710243"/>
          <a:ext cx="10754630" cy="4207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3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D311E-26D0-4309-B0C1-1013B1F0951E}"/>
              </a:ext>
            </a:extLst>
          </p:cNvPr>
          <p:cNvSpPr>
            <a:spLocks noGrp="1"/>
          </p:cNvSpPr>
          <p:nvPr>
            <p:ph type="title"/>
          </p:nvPr>
        </p:nvSpPr>
        <p:spPr>
          <a:xfrm>
            <a:off x="1353190" y="1001883"/>
            <a:ext cx="4590410" cy="4564822"/>
          </a:xfrm>
        </p:spPr>
        <p:txBody>
          <a:bodyPr anchor="t">
            <a:normAutofit/>
          </a:bodyPr>
          <a:lstStyle/>
          <a:p>
            <a:r>
              <a:rPr lang="en-US"/>
              <a:t>Facial emotions categories:</a:t>
            </a:r>
            <a:br>
              <a:rPr lang="en-US"/>
            </a:br>
            <a:endParaRPr lang="en-US"/>
          </a:p>
        </p:txBody>
      </p:sp>
      <p:sp>
        <p:nvSpPr>
          <p:cNvPr id="177" name="Rectangle 176">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Content Placeholder 2">
            <a:extLst>
              <a:ext uri="{FF2B5EF4-FFF2-40B4-BE49-F238E27FC236}">
                <a16:creationId xmlns:a16="http://schemas.microsoft.com/office/drawing/2014/main" id="{98814A5F-036D-408F-A6C4-81BE01C77083}"/>
              </a:ext>
            </a:extLst>
          </p:cNvPr>
          <p:cNvGraphicFramePr>
            <a:graphicFrameLocks noGrp="1"/>
          </p:cNvGraphicFramePr>
          <p:nvPr>
            <p:ph idx="1"/>
            <p:extLst>
              <p:ext uri="{D42A27DB-BD31-4B8C-83A1-F6EECF244321}">
                <p14:modId xmlns:p14="http://schemas.microsoft.com/office/powerpoint/2010/main" val="1555754475"/>
              </p:ext>
            </p:extLst>
          </p:nvPr>
        </p:nvGraphicFramePr>
        <p:xfrm>
          <a:off x="6096001" y="457200"/>
          <a:ext cx="5623796"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3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79F48-139A-4F92-BB60-4419FB71A299}"/>
              </a:ext>
            </a:extLst>
          </p:cNvPr>
          <p:cNvSpPr>
            <a:spLocks noGrp="1"/>
          </p:cNvSpPr>
          <p:nvPr>
            <p:ph type="title"/>
          </p:nvPr>
        </p:nvSpPr>
        <p:spPr>
          <a:xfrm>
            <a:off x="1353190" y="936568"/>
            <a:ext cx="4590410" cy="4564822"/>
          </a:xfrm>
        </p:spPr>
        <p:txBody>
          <a:bodyPr anchor="t">
            <a:normAutofit/>
          </a:bodyPr>
          <a:lstStyle/>
          <a:p>
            <a:r>
              <a:rPr lang="en-US"/>
              <a:t>Libraries used:</a:t>
            </a:r>
            <a:endParaRPr lang="en-US" dirty="0"/>
          </a:p>
        </p:txBody>
      </p:sp>
      <p:sp>
        <p:nvSpPr>
          <p:cNvPr id="20" name="Rectangle 19">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365989F-D242-40B8-816F-84AD11009F05}"/>
              </a:ext>
            </a:extLst>
          </p:cNvPr>
          <p:cNvGraphicFramePr>
            <a:graphicFrameLocks noGrp="1"/>
          </p:cNvGraphicFramePr>
          <p:nvPr>
            <p:ph idx="1"/>
            <p:extLst>
              <p:ext uri="{D42A27DB-BD31-4B8C-83A1-F6EECF244321}">
                <p14:modId xmlns:p14="http://schemas.microsoft.com/office/powerpoint/2010/main" val="1716551174"/>
              </p:ext>
            </p:extLst>
          </p:nvPr>
        </p:nvGraphicFramePr>
        <p:xfrm>
          <a:off x="6096001" y="457200"/>
          <a:ext cx="5623796"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37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D88D6-B010-49AC-8B59-59B22B3F4C4D}"/>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7" name="Title 6">
            <a:extLst>
              <a:ext uri="{FF2B5EF4-FFF2-40B4-BE49-F238E27FC236}">
                <a16:creationId xmlns:a16="http://schemas.microsoft.com/office/drawing/2014/main" id="{4104741C-5945-44A7-86DD-49680A02D4E9}"/>
              </a:ext>
            </a:extLst>
          </p:cNvPr>
          <p:cNvSpPr>
            <a:spLocks noGrp="1"/>
          </p:cNvSpPr>
          <p:nvPr>
            <p:ph type="title"/>
          </p:nvPr>
        </p:nvSpPr>
        <p:spPr/>
        <p:txBody>
          <a:bodyPr/>
          <a:lstStyle/>
          <a:p>
            <a:r>
              <a:rPr lang="en-US" dirty="0"/>
              <a:t>CNN</a:t>
            </a:r>
          </a:p>
        </p:txBody>
      </p:sp>
      <p:sp>
        <p:nvSpPr>
          <p:cNvPr id="8" name="Content Placeholder 7">
            <a:extLst>
              <a:ext uri="{FF2B5EF4-FFF2-40B4-BE49-F238E27FC236}">
                <a16:creationId xmlns:a16="http://schemas.microsoft.com/office/drawing/2014/main" id="{394F6B64-384A-40CC-A4A1-8C8936F763ED}"/>
              </a:ext>
            </a:extLst>
          </p:cNvPr>
          <p:cNvSpPr>
            <a:spLocks noGrp="1"/>
          </p:cNvSpPr>
          <p:nvPr>
            <p:ph idx="1"/>
          </p:nvPr>
        </p:nvSpPr>
        <p:spPr/>
        <p:txBody>
          <a:bodyPr/>
          <a:lstStyle/>
          <a:p>
            <a:pPr marL="0" indent="0">
              <a:buNone/>
            </a:pPr>
            <a:r>
              <a:rPr lang="en-US" dirty="0"/>
              <a:t>CONVOLUTIONAL NEURAL NETWORKS</a:t>
            </a:r>
          </a:p>
          <a:p>
            <a:pPr marL="0" indent="0">
              <a:buNone/>
            </a:pPr>
            <a:r>
              <a:rPr lang="en-US" dirty="0"/>
              <a:t>Convolutional Neural Networks (or convnets) are based on </a:t>
            </a:r>
            <a:r>
              <a:rPr lang="en-US" dirty="0" err="1"/>
              <a:t>thefollowing</a:t>
            </a:r>
            <a:r>
              <a:rPr lang="en-US" dirty="0"/>
              <a:t> principles:</a:t>
            </a:r>
          </a:p>
          <a:p>
            <a:r>
              <a:rPr lang="en-US" dirty="0"/>
              <a:t>Local receptive fields</a:t>
            </a:r>
          </a:p>
          <a:p>
            <a:r>
              <a:rPr lang="en-US" dirty="0"/>
              <a:t>Shared weights</a:t>
            </a:r>
          </a:p>
          <a:p>
            <a:r>
              <a:rPr lang="en-US" dirty="0"/>
              <a:t> Pooling (or down-sampling)</a:t>
            </a:r>
          </a:p>
        </p:txBody>
      </p:sp>
    </p:spTree>
    <p:extLst>
      <p:ext uri="{BB962C8B-B14F-4D97-AF65-F5344CB8AC3E}">
        <p14:creationId xmlns:p14="http://schemas.microsoft.com/office/powerpoint/2010/main" val="156506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FA96985-DEAC-46A0-B70E-39A7B867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57371"/>
            <a:ext cx="12192001"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6575" y="5257371"/>
            <a:ext cx="10440504"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57371"/>
            <a:ext cx="7187949"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95425" y="2267026"/>
            <a:ext cx="1589874" cy="7570564"/>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228" y="5257371"/>
            <a:ext cx="8129852" cy="1594273"/>
          </a:xfrm>
          <a:prstGeom prst="rect">
            <a:avLst/>
          </a:prstGeom>
          <a:gradFill>
            <a:gsLst>
              <a:gs pos="22000">
                <a:schemeClr val="accent2">
                  <a:alpha val="6000"/>
                </a:schemeClr>
              </a:gs>
              <a:gs pos="99000">
                <a:schemeClr val="accent2">
                  <a:alpha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BD2B60-843A-45F1-A2CB-335E2CD333F8}"/>
              </a:ext>
            </a:extLst>
          </p:cNvPr>
          <p:cNvSpPr>
            <a:spLocks noGrp="1"/>
          </p:cNvSpPr>
          <p:nvPr>
            <p:ph type="title"/>
          </p:nvPr>
        </p:nvSpPr>
        <p:spPr>
          <a:xfrm>
            <a:off x="920151" y="5608320"/>
            <a:ext cx="10560649" cy="798412"/>
          </a:xfrm>
        </p:spPr>
        <p:txBody>
          <a:bodyPr anchor="ctr">
            <a:normAutofit/>
          </a:bodyPr>
          <a:lstStyle/>
          <a:p>
            <a:r>
              <a:rPr lang="en-US" sz="2000" dirty="0"/>
              <a:t>This special neural network architecture takes advantage of </a:t>
            </a:r>
            <a:r>
              <a:rPr lang="en-US" sz="2000" dirty="0" err="1"/>
              <a:t>thespatial</a:t>
            </a:r>
            <a:r>
              <a:rPr lang="en-US" sz="2000" dirty="0"/>
              <a:t> structure of data.</a:t>
            </a:r>
            <a:endParaRPr lang="en-US" sz="3200" dirty="0">
              <a:solidFill>
                <a:schemeClr val="bg1"/>
              </a:solidFill>
            </a:endParaRPr>
          </a:p>
        </p:txBody>
      </p:sp>
      <p:pic>
        <p:nvPicPr>
          <p:cNvPr id="7" name="Picture 6">
            <a:extLst>
              <a:ext uri="{FF2B5EF4-FFF2-40B4-BE49-F238E27FC236}">
                <a16:creationId xmlns:a16="http://schemas.microsoft.com/office/drawing/2014/main" id="{5BF42C0E-732E-4705-9A56-FEC05FFF4991}"/>
              </a:ext>
            </a:extLst>
          </p:cNvPr>
          <p:cNvPicPr>
            <a:picLocks noChangeAspect="1"/>
          </p:cNvPicPr>
          <p:nvPr/>
        </p:nvPicPr>
        <p:blipFill rotWithShape="1">
          <a:blip r:embed="rId2"/>
          <a:srcRect t="21765" b="18511"/>
          <a:stretch/>
        </p:blipFill>
        <p:spPr>
          <a:xfrm>
            <a:off x="500115" y="613750"/>
            <a:ext cx="11191767" cy="4024369"/>
          </a:xfrm>
          <a:prstGeom prst="rect">
            <a:avLst/>
          </a:prstGeom>
        </p:spPr>
      </p:pic>
      <p:sp>
        <p:nvSpPr>
          <p:cNvPr id="3" name="Content Placeholder 2">
            <a:extLst>
              <a:ext uri="{FF2B5EF4-FFF2-40B4-BE49-F238E27FC236}">
                <a16:creationId xmlns:a16="http://schemas.microsoft.com/office/drawing/2014/main" id="{4CB00FEC-6890-4D4F-8513-241F582D98BC}"/>
              </a:ext>
            </a:extLst>
          </p:cNvPr>
          <p:cNvSpPr>
            <a:spLocks noGrp="1"/>
          </p:cNvSpPr>
          <p:nvPr>
            <p:ph idx="1"/>
          </p:nvPr>
        </p:nvSpPr>
        <p:spPr>
          <a:xfrm>
            <a:off x="1371600" y="3521266"/>
            <a:ext cx="9448800" cy="1345374"/>
          </a:xfrm>
        </p:spPr>
        <p:txBody>
          <a:bodyPr>
            <a:normAutofit/>
          </a:bodyPr>
          <a:lstStyle/>
          <a:p>
            <a:r>
              <a:rPr lang="en-US" sz="1600"/>
              <a:t>.</a:t>
            </a:r>
          </a:p>
          <a:p>
            <a:endParaRPr lang="en-US" sz="1600" dirty="0"/>
          </a:p>
        </p:txBody>
      </p:sp>
    </p:spTree>
    <p:extLst>
      <p:ext uri="{BB962C8B-B14F-4D97-AF65-F5344CB8AC3E}">
        <p14:creationId xmlns:p14="http://schemas.microsoft.com/office/powerpoint/2010/main" val="406076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5A1A54A-2D40-4B83-A388-5DE8ABF823CE}"/>
              </a:ext>
            </a:extLst>
          </p:cNvPr>
          <p:cNvPicPr>
            <a:picLocks noGrp="1" noChangeAspect="1"/>
          </p:cNvPicPr>
          <p:nvPr>
            <p:ph idx="1"/>
          </p:nvPr>
        </p:nvPicPr>
        <p:blipFill rotWithShape="1">
          <a:blip r:embed="rId2"/>
          <a:srcRect l="920" r="6842" b="1"/>
          <a:stretch/>
        </p:blipFill>
        <p:spPr>
          <a:xfrm>
            <a:off x="-2" y="10"/>
            <a:ext cx="12192002" cy="4461036"/>
          </a:xfrm>
          <a:prstGeom prst="rect">
            <a:avLst/>
          </a:prstGeom>
        </p:spPr>
      </p:pic>
      <p:sp>
        <p:nvSpPr>
          <p:cNvPr id="33" name="Rectangle 32">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2ED4A2-3B34-4D77-90CC-EEA5F8305FF7}"/>
              </a:ext>
            </a:extLst>
          </p:cNvPr>
          <p:cNvSpPr>
            <a:spLocks noGrp="1"/>
          </p:cNvSpPr>
          <p:nvPr>
            <p:ph type="title"/>
          </p:nvPr>
        </p:nvSpPr>
        <p:spPr>
          <a:xfrm>
            <a:off x="1383807" y="4611271"/>
            <a:ext cx="9436593" cy="1171556"/>
          </a:xfrm>
        </p:spPr>
        <p:txBody>
          <a:bodyPr vert="horz" lIns="0" tIns="0" rIns="0" bIns="0" rtlCol="0" anchor="b">
            <a:normAutofit/>
          </a:bodyPr>
          <a:lstStyle/>
          <a:p>
            <a:r>
              <a:rPr lang="en-US" spc="750">
                <a:solidFill>
                  <a:schemeClr val="bg1"/>
                </a:solidFill>
              </a:rPr>
              <a:t>LOSS AND ACCURACY PLOT</a:t>
            </a:r>
          </a:p>
        </p:txBody>
      </p:sp>
    </p:spTree>
    <p:extLst>
      <p:ext uri="{BB962C8B-B14F-4D97-AF65-F5344CB8AC3E}">
        <p14:creationId xmlns:p14="http://schemas.microsoft.com/office/powerpoint/2010/main" val="28921169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592</TotalTime>
  <Words>269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GradientRiseVTI</vt:lpstr>
      <vt:lpstr>.</vt:lpstr>
      <vt:lpstr>CREATE YCREATE YOUR OWN EMOJI WITH    create your own emoji with deep learning using CNN LEARNINGOUR OWN EMOJI WITH DEEP LEARNING</vt:lpstr>
      <vt:lpstr>approach</vt:lpstr>
      <vt:lpstr>deliverables </vt:lpstr>
      <vt:lpstr>Facial emotions categories: </vt:lpstr>
      <vt:lpstr>Libraries used:</vt:lpstr>
      <vt:lpstr>CNN</vt:lpstr>
      <vt:lpstr>This special neural network architecture takes advantage of thespatial structure of data.</vt:lpstr>
      <vt:lpstr>LOSS AND ACCURACY PLOT</vt:lpstr>
      <vt:lpstr>RESULTS</vt:lpstr>
      <vt:lpstr>MULTIPLE FACES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EMOJI WITH DEEP LEARNING</dc:title>
  <dc:creator>Suma Reddy</dc:creator>
  <cp:lastModifiedBy>Suma Reddy</cp:lastModifiedBy>
  <cp:revision>1</cp:revision>
  <dcterms:created xsi:type="dcterms:W3CDTF">2021-12-06T17:56:18Z</dcterms:created>
  <dcterms:modified xsi:type="dcterms:W3CDTF">2021-12-07T03:48:43Z</dcterms:modified>
</cp:coreProperties>
</file>