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A8B7FD77-64CE-4E94-98DD-310047DA4970}" type="datetimeFigureOut">
              <a:rPr lang="en-IN" smtClean="0"/>
            </a:fld>
            <a:endParaRPr lang="en-IN" dirty="0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IN" dirty="0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EF1D8B05-D458-4BD0-8766-5A7BBDA2FD9D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773" y="1770281"/>
            <a:ext cx="1170622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FastPasal's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  <a:endParaRPr lang="en-IN" sz="2400" b="1" dirty="0">
              <a:solidFill>
                <a:schemeClr val="bg1"/>
              </a:solidFill>
              <a:highlight>
                <a:srgbClr val="000000"/>
              </a:highlight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WPS Presentation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Segoe UI Black</vt:lpstr>
      <vt:lpstr>Arial Rounded MT Bold</vt:lpstr>
      <vt:lpstr>Calibri</vt:lpstr>
      <vt:lpstr>Microsoft YaHei</vt:lpstr>
      <vt:lpstr>Arial Unicode MS</vt:lpstr>
      <vt:lpstr>Calibri Light</vt:lpstr>
      <vt:lpstr>1_Default Design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suman</cp:lastModifiedBy>
  <cp:revision>17</cp:revision>
  <dcterms:created xsi:type="dcterms:W3CDTF">2024-06-24T12:27:00Z</dcterms:created>
  <dcterms:modified xsi:type="dcterms:W3CDTF">2025-08-11T08:42:56Z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E187E8F85B0247078F6C97891E0565D1_12</vt:lpwstr>
  </property>
  <property fmtid="{D5CDD505-2E9C-101B-9397-08002B2CF9AE}" pid="3" name="KSOProductBuildVer">
    <vt:lpwstr>2057-12.2.0.21936</vt:lpwstr>
  </property>
</Properties>
</file>