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2" r:id="rId11"/>
    <p:sldId id="267" r:id="rId12"/>
    <p:sldId id="268" r:id="rId13"/>
    <p:sldId id="270" r:id="rId14"/>
    <p:sldId id="271" r:id="rId15"/>
    <p:sldId id="275" r:id="rId16"/>
    <p:sldId id="272" r:id="rId17"/>
    <p:sldId id="273" r:id="rId18"/>
    <p:sldId id="274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60"/>
  </p:normalViewPr>
  <p:slideViewPr>
    <p:cSldViewPr>
      <p:cViewPr>
        <p:scale>
          <a:sx n="75" d="100"/>
          <a:sy n="75" d="100"/>
        </p:scale>
        <p:origin x="-1589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62104-1031-4BB1-AE90-7A00258980A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13D8-0AE5-4C13-8BCD-0BC244FA8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8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EC3DA-2C85-4BB1-BC1D-2D93867E053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96B6-EE6C-4CF8-BFF8-1977CA2A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96B6-EE6C-4CF8-BFF8-1977CA2AD4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/>
        </p:nvSpPr>
        <p:spPr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3E9DAA2A-0ECE-4C66-BBE6-FBB519E390FC}" type="datetime1">
              <a:rPr lang="en-US" smtClean="0"/>
              <a:t>2/2/2017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D384C76-8E2B-4C79-B215-4E881D8457D4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6174-5266-4EB6-AF2A-8B92E6D01048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B4F-C3C6-4352-B384-D384AE3220D7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11E-BCBD-46AE-9288-4503F650D263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65A-4DE3-4D39-AC05-0373043FE7AC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3FC-A8A3-48E9-A2C6-68C6BC0CD682}" type="datetime1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5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5CF-80B2-4A8C-AF0F-393563734797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F1A9-8573-4D10-BBA6-27F87519F92B}" type="datetime1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A03-A68A-450F-BEFA-F3370913FC0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1829-2A99-4D44-87D9-E21CB1FC19D8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E0CE-4ABE-4CD9-B405-4FCB0853AA15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45B-09E3-4FB3-BB9D-E811965E0B9B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pecial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J:\03_Image_Library\Background\_BRCM_2013_CSR_bkgd_E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0" b="703"/>
          <a:stretch/>
        </p:blipFill>
        <p:spPr bwMode="auto">
          <a:xfrm>
            <a:off x="0" y="0"/>
            <a:ext cx="9144000" cy="4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504766"/>
            <a:ext cx="9144000" cy="23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>
              <a:solidFill>
                <a:prstClr val="white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1" y="3790871"/>
            <a:ext cx="6883214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818600"/>
            <a:ext cx="453110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247418"/>
            <a:ext cx="4535527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4533899"/>
            <a:ext cx="914399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6902" y="4533899"/>
            <a:ext cx="1927098" cy="0"/>
          </a:xfrm>
          <a:prstGeom prst="line">
            <a:avLst/>
          </a:prstGeom>
          <a:ln w="76200">
            <a:solidFill>
              <a:srgbClr val="A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sp>
        <p:nvSpPr>
          <p:cNvPr id="20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64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701279"/>
            <a:ext cx="644652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grpSp>
        <p:nvGrpSpPr>
          <p:cNvPr id="17" name="Two-tone Red Rouded"/>
          <p:cNvGrpSpPr/>
          <p:nvPr/>
        </p:nvGrpSpPr>
        <p:grpSpPr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479379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507079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09753" y="551311"/>
            <a:ext cx="8524494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29401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29401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8E8-5D38-431F-B0D0-C1174086FD8B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RdvpYP9eKE&amp;t=881s" TargetMode="External"/><Relationship Id="rId3" Type="http://schemas.openxmlformats.org/officeDocument/2006/relationships/hyperlink" Target="https://www.docker.com/use-cases/devops" TargetMode="External"/><Relationship Id="rId7" Type="http://schemas.openxmlformats.org/officeDocument/2006/relationships/hyperlink" Target="https://www.youtube.com/watch?v=LhE8K89jLDs&amp;t=269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PL2FYJyq27M" TargetMode="External"/><Relationship Id="rId5" Type="http://schemas.openxmlformats.org/officeDocument/2006/relationships/hyperlink" Target="https://www.dockerbook.com/" TargetMode="External"/><Relationship Id="rId4" Type="http://schemas.openxmlformats.org/officeDocument/2006/relationships/hyperlink" Target="https://hub.docke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Suman Debnath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04800"/>
            <a:ext cx="1259775" cy="12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(Underlying Technology)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173" y="2291824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7697" y="2292015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351" y="2293695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98" y="5562600"/>
            <a:ext cx="1259775" cy="1259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12" y="2354655"/>
            <a:ext cx="3393261" cy="3393261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547"/>
            <a:ext cx="5515712" cy="335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2757857" y="2147863"/>
            <a:ext cx="2652344" cy="1984702"/>
          </a:xfrm>
          <a:prstGeom prst="wedgeRoundRectCallout">
            <a:avLst>
              <a:gd name="adj1" fmla="val 66066"/>
              <a:gd name="adj2" fmla="val -14747"/>
              <a:gd name="adj3" fmla="val 16667"/>
            </a:avLst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685799" y="4206241"/>
            <a:ext cx="4724401" cy="457200"/>
          </a:xfrm>
          <a:prstGeom prst="wedgeRoundRectCallout">
            <a:avLst>
              <a:gd name="adj1" fmla="val 60381"/>
              <a:gd name="adj2" fmla="val -6419"/>
              <a:gd name="adj3" fmla="val 16667"/>
            </a:avLst>
          </a:prstGeom>
          <a:noFill/>
          <a:ln>
            <a:solidFill>
              <a:srgbClr val="92D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2"/>
          <p:cNvSpPr/>
          <p:nvPr/>
        </p:nvSpPr>
        <p:spPr>
          <a:xfrm>
            <a:off x="457200" y="2057399"/>
            <a:ext cx="8229593" cy="377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2057399"/>
            <a:ext cx="5562600" cy="41148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6002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Same or different Server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662" y="1802450"/>
            <a:ext cx="4267200" cy="4038599"/>
          </a:xfrm>
        </p:spPr>
        <p:txBody>
          <a:bodyPr>
            <a:noAutofit/>
          </a:bodyPr>
          <a:lstStyle/>
          <a:p>
            <a:pPr marL="355600"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re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ad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nl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te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us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to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create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ntain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 smtClean="0">
                <a:cs typeface="Times New Roman"/>
              </a:rPr>
              <a:t> 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c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spc="-25" dirty="0" smtClean="0">
                <a:solidFill>
                  <a:srgbClr val="00B0F0"/>
                </a:solidFill>
                <a:cs typeface="Calibri"/>
              </a:rPr>
              <a:t>m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p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d</a:t>
            </a:r>
            <a:r>
              <a:rPr lang="en-US" sz="2400" b="1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f</a:t>
            </a:r>
            <a:r>
              <a:rPr lang="en-US" sz="2400" b="1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l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a</a:t>
            </a:r>
            <a:r>
              <a:rPr lang="en-US" sz="2400" b="1" spc="-20" dirty="0" smtClean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er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sto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Doc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k</a:t>
            </a:r>
            <a:r>
              <a:rPr lang="en-US" sz="2400" b="1" spc="-20" dirty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spc="-10" dirty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reg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is</a:t>
            </a:r>
            <a:r>
              <a:rPr lang="en-US" sz="2400" b="1" spc="-10" dirty="0" smtClean="0">
                <a:solidFill>
                  <a:srgbClr val="00B0F0"/>
                </a:solidFill>
                <a:cs typeface="Calibri"/>
              </a:rPr>
              <a:t>t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20" dirty="0" smtClean="0">
                <a:solidFill>
                  <a:srgbClr val="00B0F0"/>
                </a:solidFill>
                <a:cs typeface="Calibri"/>
              </a:rPr>
              <a:t>y</a:t>
            </a:r>
            <a:endParaRPr lang="en-US" sz="2400" dirty="0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4038600" cy="29717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11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Layers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1752600" y="2133600"/>
            <a:ext cx="5935150" cy="366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0"/>
            <a:ext cx="8267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" y="2785192"/>
            <a:ext cx="8321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8" y="3155236"/>
            <a:ext cx="835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for Developers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3937" y="1676400"/>
            <a:ext cx="8229600" cy="761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deployment – </a:t>
            </a:r>
            <a:r>
              <a:rPr lang="en-US" b="1" dirty="0">
                <a:solidFill>
                  <a:srgbClr val="00B0F0"/>
                </a:solidFill>
              </a:rPr>
              <a:t>ship, test, and deploy code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US" b="1" dirty="0" smtClean="0">
                <a:solidFill>
                  <a:srgbClr val="00B0F0"/>
                </a:solidFill>
              </a:rPr>
              <a:t>DevOps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" y="2667000"/>
            <a:ext cx="8569797" cy="281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2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Next..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Docker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Docker Hub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The Docker Book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Cloud Computing for Developers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Deploying &amp; Managing Scalable Web Applications in the Cloud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Best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Practices for Running Production Applications in the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Cloud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7703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stay connected…</a:t>
            </a:r>
            <a:endParaRPr lang="en-US" sz="3600" dirty="0"/>
          </a:p>
        </p:txBody>
      </p:sp>
      <p:pic>
        <p:nvPicPr>
          <p:cNvPr id="4" name="Picture 2" descr="C:\Users\sd887851\AppData\Local\Microsoft\Windows\Temporary Internet Files\Content.IE5\SQQLR3VK\GitHu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2687320"/>
            <a:ext cx="73095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d887851\AppData\Local\Microsoft\Windows\Temporary Internet Files\Content.IE5\DPKCBQVQ\Linkedin-app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" y="3508426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d887851\AppData\Local\Microsoft\Windows\Temporary Internet Files\Content.IE5\LFSDIWG9\1197149991928309730zeimusu_Thumbtack_note_email.svg.h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41" y="2667000"/>
            <a:ext cx="78626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887851\AppData\Local\Microsoft\Windows\Temporary Internet Files\Content.IE5\LFSDIWG9\Mobile-Icon-White-on-Gre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44" y="3496830"/>
            <a:ext cx="772319" cy="7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0853" y="281521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github.com/</a:t>
            </a:r>
            <a:r>
              <a:rPr lang="en-US" sz="1400" dirty="0" err="1" smtClean="0">
                <a:solidFill>
                  <a:srgbClr val="00B0F0"/>
                </a:solidFill>
              </a:rPr>
              <a:t>suman</a:t>
            </a:r>
            <a:r>
              <a:rPr lang="en-US" sz="1400" dirty="0" smtClean="0">
                <a:solidFill>
                  <a:srgbClr val="00B0F0"/>
                </a:solidFill>
              </a:rPr>
              <a:t>-d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0853" y="359553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linkedin.com/in/</a:t>
            </a:r>
            <a:r>
              <a:rPr lang="en-US" sz="1400" dirty="0" err="1">
                <a:solidFill>
                  <a:srgbClr val="00B0F0"/>
                </a:solidFill>
              </a:rPr>
              <a:t>suman</a:t>
            </a:r>
            <a:r>
              <a:rPr lang="en-US" sz="1400" dirty="0">
                <a:solidFill>
                  <a:srgbClr val="00B0F0"/>
                </a:solidFill>
              </a:rPr>
              <a:t>-d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3213" y="280441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suman.san14@yahoo.in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3213" y="364616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+91-9620102221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0"/>
            <a:ext cx="1920240" cy="12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Agenda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Virtualization Technologies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based Virtualization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based Web-Application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It’s all about </a:t>
            </a:r>
            <a:r>
              <a:rPr lang="en-US" sz="9600" b="1" dirty="0" smtClean="0">
                <a:solidFill>
                  <a:srgbClr val="00B0F0"/>
                </a:solidFill>
              </a:rPr>
              <a:t>Applications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1150937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" y="1752600"/>
            <a:ext cx="89773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Hypervisor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133600"/>
            <a:ext cx="3201314" cy="364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4953000" y="2162086"/>
            <a:ext cx="3950335" cy="3223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00B0F0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eﬁ</a:t>
            </a:r>
            <a:r>
              <a:rPr sz="2800" b="1" spc="-10" dirty="0">
                <a:solidFill>
                  <a:srgbClr val="00B0F0"/>
                </a:solidFill>
                <a:latin typeface="Calibri"/>
                <a:cs typeface="Calibri"/>
              </a:rPr>
              <a:t>ts: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st-E</a:t>
            </a: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ﬃc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Eas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Lim</a:t>
            </a:r>
            <a:r>
              <a:rPr sz="2800" b="1" spc="2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ita</a:t>
            </a:r>
            <a:r>
              <a:rPr lang="en-US" sz="2800" b="1" spc="2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tio</a:t>
            </a:r>
            <a:r>
              <a:rPr sz="28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ns:</a:t>
            </a:r>
            <a:endParaRPr lang="en-US" sz="2800" b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1400" spc="-2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lang="en-US"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Separate Guest OS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Applic</a:t>
            </a:r>
            <a:r>
              <a:rPr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ta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ili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Issu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7240"/>
            <a:ext cx="8454512" cy="426022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166624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Previously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72364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Now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2" y="1215230"/>
            <a:ext cx="1768475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1" y="2243983"/>
            <a:ext cx="3521075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38" y="3356767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69425"/>
            <a:ext cx="755573" cy="5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28800"/>
            <a:ext cx="6781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endParaRPr lang="en-US" sz="3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1111</TotalTime>
  <Words>172</Words>
  <Application>Microsoft Office PowerPoint</Application>
  <PresentationFormat>On-screen Show (4:3)</PresentationFormat>
  <Paragraphs>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Broadcom_Ltd_Theme</vt:lpstr>
      <vt:lpstr>Office Theme</vt:lpstr>
      <vt:lpstr>Docker Fundamentals</vt:lpstr>
      <vt:lpstr>Agenda</vt:lpstr>
      <vt:lpstr>PowerPoint Presentation</vt:lpstr>
      <vt:lpstr>                  Server : Application                            1 : 1</vt:lpstr>
      <vt:lpstr>                  Server : Application                            1 : 1</vt:lpstr>
      <vt:lpstr>Hypervisor</vt:lpstr>
      <vt:lpstr>                  Server : Application                            1 : 10</vt:lpstr>
      <vt:lpstr>Containers</vt:lpstr>
      <vt:lpstr>Docker </vt:lpstr>
      <vt:lpstr>Docker  (Underlying Technology)</vt:lpstr>
      <vt:lpstr>Docker Architecture</vt:lpstr>
      <vt:lpstr>Images</vt:lpstr>
      <vt:lpstr>Image Layers</vt:lpstr>
      <vt:lpstr>Installation</vt:lpstr>
      <vt:lpstr>Demo</vt:lpstr>
      <vt:lpstr>Docker for Developers </vt:lpstr>
      <vt:lpstr>What Next..</vt:lpstr>
      <vt:lpstr>Let’s stay connected…</vt:lpstr>
    </vt:vector>
  </TitlesOfParts>
  <Company>LSI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Suman Debnath</dc:creator>
  <cp:lastModifiedBy>Suman Debnath</cp:lastModifiedBy>
  <cp:revision>73</cp:revision>
  <dcterms:created xsi:type="dcterms:W3CDTF">2017-01-31T14:51:13Z</dcterms:created>
  <dcterms:modified xsi:type="dcterms:W3CDTF">2017-02-02T14:29:31Z</dcterms:modified>
</cp:coreProperties>
</file>