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8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DEF24-6E53-4147-AB24-A6AF65D0A00D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9C38E-BFD7-4E2E-B7A1-63536F15AD9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69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91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2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292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3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17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73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9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1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53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18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89C38E-BFD7-4E2E-B7A1-63536F15AD9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4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C0B6A-AC21-44A9-B257-B8D510BD1D33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C8EF-B40F-4D23-9060-2CCB30B025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zzzz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57200"/>
            <a:ext cx="822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 smtClean="0">
                <a:solidFill>
                  <a:schemeClr val="tx2">
                    <a:lumMod val="75000"/>
                  </a:schemeClr>
                </a:solidFill>
              </a:rPr>
              <a:t>WELCOME</a:t>
            </a:r>
            <a:endParaRPr lang="en-US" sz="115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19050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tx2">
                    <a:lumMod val="75000"/>
                  </a:schemeClr>
                </a:solidFill>
              </a:rPr>
              <a:t>TO  UNIVERSITY  OF BARISHAL</a:t>
            </a:r>
            <a:endParaRPr lang="en-US" sz="4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7" name="Picture 6" descr="WhatsApp Image 2024-09-29 at 15.48.21_3028e81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24200"/>
            <a:ext cx="229362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0" y="9906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hatsApp Image 2024-09-29 at 23.16.40_e025b8f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7650"/>
            <a:ext cx="3810000" cy="2857500"/>
          </a:xfrm>
          <a:prstGeom prst="rect">
            <a:avLst/>
          </a:prstGeom>
        </p:spPr>
      </p:pic>
      <p:pic>
        <p:nvPicPr>
          <p:cNvPr id="9" name="Picture 8" descr="WhatsApp Image 2024-09-29 at 23.17.08_a61c7678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33800"/>
            <a:ext cx="3733800" cy="280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4-09-29 at 23.19.48_a93c374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295400"/>
            <a:ext cx="4923466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9-29 at 23.19.45_8f8dd86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533400"/>
            <a:ext cx="5631180" cy="3162300"/>
          </a:xfrm>
          <a:prstGeom prst="rect">
            <a:avLst/>
          </a:prstGeom>
        </p:spPr>
      </p:pic>
      <p:pic>
        <p:nvPicPr>
          <p:cNvPr id="5" name="Picture 4" descr="WhatsApp Image 2024-09-29 at 23.19.46_0c3a70dd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4191000"/>
            <a:ext cx="3657600" cy="2423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rgbClr val="C00000"/>
                </a:solidFill>
              </a:rPr>
              <a:t>Job Information in Table: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059071"/>
              </p:ext>
            </p:extLst>
          </p:nvPr>
        </p:nvGraphicFramePr>
        <p:xfrm>
          <a:off x="1371600" y="3352800"/>
          <a:ext cx="67056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52800"/>
                <a:gridCol w="3352800"/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smtClean="0"/>
                        <a:t>Job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Opportunity</a:t>
                      </a:r>
                      <a:endParaRPr lang="en-US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Govt. Job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B050"/>
                          </a:solidFill>
                        </a:rPr>
                        <a:t>50%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Bank Job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30%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Business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10%</a:t>
                      </a:r>
                      <a:endParaRPr lang="en-US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Non.Govt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. Job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10%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752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00200" y="2743200"/>
            <a:ext cx="6781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/>
              <a:t>THANK YOU</a:t>
            </a:r>
            <a:endParaRPr lang="en-US"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5000" r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95400" y="4572000"/>
            <a:ext cx="6400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2"/>
                </a:solidFill>
              </a:rPr>
              <a:t>UNIVERSITY OF BARISHAL IS A PUBLIC UNIVERSITY LOCATED IN BARISHAL, A DIVISION CITY IN SOUTHERN BANGLADESH.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WhatsApp Image 2024-09-29 at 21.20.26_a7c5608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838200"/>
            <a:ext cx="5638800" cy="31546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28800" y="4343400"/>
            <a:ext cx="609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IT IS THE COUNTRY’S 33</a:t>
            </a:r>
            <a:r>
              <a:rPr lang="en-US" sz="4000" b="1" baseline="30000" dirty="0" smtClean="0">
                <a:solidFill>
                  <a:schemeClr val="tx2">
                    <a:lumMod val="75000"/>
                  </a:schemeClr>
                </a:solidFill>
              </a:rPr>
              <a:t>RD</a:t>
            </a:r>
            <a:r>
              <a:rPr lang="en-US" sz="4000" b="1" dirty="0" smtClean="0">
                <a:solidFill>
                  <a:schemeClr val="tx2">
                    <a:lumMod val="75000"/>
                  </a:schemeClr>
                </a:solidFill>
              </a:rPr>
              <a:t> PUBLIC UNIVERSITY</a:t>
            </a:r>
            <a:endParaRPr lang="en-US" sz="4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7800" y="1752600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FF00"/>
                </a:solidFill>
                <a:latin typeface="Bahnschrift SemiBold SemiConden" pitchFamily="34" charset="0"/>
              </a:rPr>
              <a:t>THE UNIVERSITY WAS ESTABLISHED IN 2011 .</a:t>
            </a:r>
            <a:endParaRPr lang="en-US" sz="4800" b="1" dirty="0">
              <a:solidFill>
                <a:srgbClr val="FFFF00"/>
              </a:solidFill>
              <a:latin typeface="Bahnschrift SemiBold SemiConden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05000" y="1524000"/>
            <a:ext cx="6324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Black" pitchFamily="34" charset="0"/>
              </a:rPr>
              <a:t>THE UNIVERSITY HOUSES 25 ACADEMIC DEPARTMENT UNDER SIX FACULTIES , WHERE 24 DEPARTMENTS ARE CURRENTLY PROVIDING POSTGRADUATE DEGREES.</a:t>
            </a:r>
            <a:endParaRPr lang="en-US" sz="2800" b="1" dirty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371600" y="12954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75000"/>
                  </a:schemeClr>
                </a:solidFill>
                <a:latin typeface="Arial Black" pitchFamily="34" charset="0"/>
              </a:rPr>
              <a:t>THE NAME OF FACULTYS: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00200" y="228600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1.FACULTY OF SCIENCE AND ENGINEERING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6400" y="30480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2.FACULTY OF BIO-SCIENCE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3.FACULTY OF BUSINESS STUDIES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4.FACULTY OF SOCIAL SCIENCE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5.FACULTY OF ARTS AND HUMANITIES</a:t>
            </a:r>
          </a:p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Arial Black" pitchFamily="34" charset="0"/>
              </a:rPr>
              <a:t>6.FACULTY OF LAW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685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 OF SCIENCE AND ENGINEERING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12192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DEPARTMENT OF MATHEMATICS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COMPUTER SCIENCE &amp; ENGINEERING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CHEMISTRY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PHYSICS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GEOLOGY AND MINING 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STATISTICS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3352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 OF BIO- SCIENCE</a:t>
            </a: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4038600"/>
            <a:ext cx="510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1.DEPARTMENT OF SOIL AND ENVIRONMENT SCIENCE</a:t>
            </a:r>
          </a:p>
          <a:p>
            <a:r>
              <a:rPr lang="en-US" sz="2000" dirty="0" smtClean="0"/>
              <a:t>2.DEPARTMENT OF BOTANY</a:t>
            </a:r>
          </a:p>
          <a:p>
            <a:r>
              <a:rPr lang="en-US" sz="2000" dirty="0" smtClean="0"/>
              <a:t>3.DEPARTMENT OF COASTAL STUDIES AND DISASTER MANAGEMENT</a:t>
            </a:r>
          </a:p>
          <a:p>
            <a:r>
              <a:rPr lang="en-US" sz="2000" dirty="0" smtClean="0"/>
              <a:t>4.DEPARTMENT OF BIOCHEMISTRY AND BIOTECHNOLOGY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685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 OF BUSINESS STUDIES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1219200"/>
            <a:ext cx="64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DEPARTMENT OF MANAGEMENT STUDIES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ACCOUNTING AND INFORMATION SYSTEM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MARKETING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FINANCE AND BANKING</a:t>
            </a:r>
          </a:p>
          <a:p>
            <a:pPr marL="342900" indent="-342900"/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3352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 SOCIAL SCIENCE</a:t>
            </a: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4038600"/>
            <a:ext cx="510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1.DEPARTMENT OF ECONOMICS</a:t>
            </a:r>
          </a:p>
          <a:p>
            <a:r>
              <a:rPr lang="en-US" sz="2000" dirty="0" smtClean="0"/>
              <a:t>2.DEPARTMENT OF POLITICAL SCIENCE</a:t>
            </a:r>
          </a:p>
          <a:p>
            <a:r>
              <a:rPr lang="en-US" sz="2000" dirty="0" smtClean="0"/>
              <a:t>3.DEPARTMENT OF SOCIOLOGY</a:t>
            </a:r>
          </a:p>
          <a:p>
            <a:r>
              <a:rPr lang="en-US" sz="2000" dirty="0" smtClean="0"/>
              <a:t>4.DEPARTMENT OF PUBLIC ADMINISTRATION</a:t>
            </a:r>
          </a:p>
          <a:p>
            <a:r>
              <a:rPr lang="en-US" sz="2000" dirty="0" smtClean="0"/>
              <a:t>5.DEPARTMENT OF MASS COMMUNICATION AND JOURNALISM</a:t>
            </a:r>
          </a:p>
          <a:p>
            <a:r>
              <a:rPr lang="en-US" sz="2000" dirty="0" smtClean="0"/>
              <a:t>6.DEPARTMENT OF SOCIAL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14400" y="6858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 OF ARTS AND HUMANITIES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66800" y="1219200"/>
            <a:ext cx="6400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 smtClean="0"/>
              <a:t>DEPARTMENT OF BANGLA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ENGLISH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PHILOSOPHY</a:t>
            </a:r>
          </a:p>
          <a:p>
            <a:pPr marL="342900" indent="-342900">
              <a:buAutoNum type="arabicPeriod"/>
            </a:pPr>
            <a:r>
              <a:rPr lang="en-US" sz="2000" dirty="0" smtClean="0"/>
              <a:t>DEPARTMENT OF HISTORY</a:t>
            </a:r>
          </a:p>
          <a:p>
            <a:pPr marL="342900" indent="-342900"/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1219200" y="3352800"/>
            <a:ext cx="6477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FACULTY SOCIAL LAW</a:t>
            </a:r>
            <a:endParaRPr lang="en-US" sz="3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47800" y="4038600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1.DEPARTMENT OF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251</Words>
  <Application>Microsoft Office PowerPoint</Application>
  <PresentationFormat>On-screen Show (4:3)</PresentationFormat>
  <Paragraphs>70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Bahnschrift SemiBold SemiConden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Job Information in Table: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</dc:creator>
  <cp:lastModifiedBy>Microsoft account</cp:lastModifiedBy>
  <cp:revision>17</cp:revision>
  <dcterms:created xsi:type="dcterms:W3CDTF">2024-09-29T10:16:18Z</dcterms:created>
  <dcterms:modified xsi:type="dcterms:W3CDTF">2024-10-03T16:37:51Z</dcterms:modified>
</cp:coreProperties>
</file>