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B04C9D-2EDB-4D6D-BB44-4A9913434F89}">
  <a:tblStyle styleId="{3AB04C9D-2EDB-4D6D-BB44-4A9913434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68cdb003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68cdb003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68cdb0031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68cdb0031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68cdb0031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68cdb0031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68cdb0031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68cdb0031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68cdb0031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68cdb0031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68cdb0031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68cdb0031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68cdb0031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68cdb0031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8cdb0031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8cdb0031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68cdb0031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68cdb0031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68cdb0031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68cdb003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68cdb0031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68cdb0031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68cdb0031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68cdb0031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68cdb0031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68cdb0031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68cdb0031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68cdb0031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68cdb0031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68cdb0031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68cdb0031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68cdb0031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68cdb0031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68cdb0031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Insights for Banking Customer Churn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Compared ML in terms of metrics before and after balancing data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Improved Performance after balancing: Precision, recall, f-measure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Accuracy  declined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XGBoost best model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500" y="2116425"/>
            <a:ext cx="5695825" cy="271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ROC Curve - </a:t>
            </a:r>
            <a:r>
              <a:rPr b="1" lang="e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b="1" lang="e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&amp; After Data Balancing: 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is ROC Curve?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After data balancing: Improved Scores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XGBost: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highest curve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4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75" y="2619763"/>
            <a:ext cx="3865300" cy="20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496" y="2619775"/>
            <a:ext cx="3821553" cy="20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Attention should be paid to: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Age 40-50 group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Credit Score between 600-700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Less number of subscribed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Females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Germany customers followed by France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Inactive customers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High Balance Salary Ratio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5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900" y="1152475"/>
            <a:ext cx="4426500" cy="2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728186" y="1435448"/>
            <a:ext cx="26169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3465700"/>
            <a:ext cx="1736262" cy="13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5338" y="3528075"/>
            <a:ext cx="2037324" cy="137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Future Work - Algorithm Expansion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nclude advanced algorithms like Recurrent Neural Networks, LSTM, and Deep Learning Models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Future Work - Dashboard Enhancement: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Enhance the dashboard's flexibility and adaptability.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Make it suitable for diverse data and business scenarios.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6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Effective Solution: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Successfully addressed banking's customer churn using XGBoost and Tableau.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Impressive Results: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XGBoost achieved 96% accuracy on training and 91% on testing, with the highest ROC curve.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Dashboard Utilization: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Chose XGBoost for dashboard, combining predictive power with Tableau insights.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Future Enhancements: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Advanced algorithm, dashboard enhancement, cloud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Long-term Perspective: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Future focus on holistic customer retention strategies to ensure banking industry success and stability.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7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Adam (2018)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churn for Bank customers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Available at: https://www.kaggle.com/datasets/adammaus/predicting-churn-for-bank-customers (Accessed: 23 August 2023).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Dalbah, L.M., Ali, S. and Al-Naymat, G. (2022) ‘An interactive dashboard for predicting bank customer attrition’, </a:t>
            </a:r>
            <a:r>
              <a:rPr i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2022 International Conference on Emerging Trends in Computing and Engineering Applications (ETCEA)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[Preprint]. doi:10.1109/etcea57049.2022.10009818.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is customer churn?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Why studying customer churn in bank is important?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are our aims?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Aim is to predict churning customers in bank.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will we solve banking customer churn problem?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Using ML techniques and Tableau Visualizations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will our predictions help?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will help marketing team to target customers and retain them.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Customer churn is a significant concern. It affects: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Revenue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Cost of Acquisition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Reputation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Market Standing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454188" y="863550"/>
            <a:ext cx="29574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Churn Dataset from Kaggle.[1] Consists of 10,000 records &amp; 13 features. ‘Exit’ is the target variable. Dataset loaded using ‘pandas’.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405600" y="66415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50" y="810600"/>
            <a:ext cx="4752275" cy="38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813" y="2270650"/>
            <a:ext cx="2638176" cy="200930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971975" y="4334300"/>
            <a:ext cx="2186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Fig 2: Dataset description 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[2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]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61987" y="4667900"/>
            <a:ext cx="2088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Fig 1: Methodology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454288" y="707050"/>
            <a:ext cx="33780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 Preprocessing: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 flipH="1" rot="10800000">
            <a:off x="405600" y="66415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50" y="810600"/>
            <a:ext cx="4752275" cy="38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561987" y="4667900"/>
            <a:ext cx="2088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Fig 1: Methodology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5454300" y="12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{3AB04C9D-2EDB-4D6D-BB44-4A9913434F89}</a:tableStyleId>
              </a:tblPr>
              <a:tblGrid>
                <a:gridCol w="1182000"/>
                <a:gridCol w="1946925"/>
              </a:tblGrid>
              <a:tr h="4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Cleaning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Irrelevant features removed: (RowNumber, CustomerId, and Surname)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Transformation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Performing Data Encoding (Gender, Geography) and Feature Scaling using MinMaxScalar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Engineering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 balanceSalaryRatio, TenureGivenAge, CreditScoreGivenAge for EDA, removed in feature selection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Selection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 features selected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Oversampling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 need of oversampling? Data balanced using SMOTE.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Methodology - 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Need of Oversampling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Because the data was imbalanced: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are interested in data of ‘Exited’ rather than ‘Retained’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Exited data only 20.4%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need to balance data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Used SMOTE technique to balance it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flipH="1" rot="10800000">
            <a:off x="428300" y="97430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2085" r="0" t="3530"/>
          <a:stretch/>
        </p:blipFill>
        <p:spPr>
          <a:xfrm>
            <a:off x="877275" y="2842175"/>
            <a:ext cx="3501625" cy="18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425" y="1944625"/>
            <a:ext cx="3857575" cy="262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829550" y="4703625"/>
            <a:ext cx="2404800" cy="16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Fig: Before Data Balancing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166525" y="810550"/>
            <a:ext cx="3889200" cy="39879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ML Models</a:t>
            </a:r>
            <a:r>
              <a:rPr b="1" lang="en" sz="5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5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 split: 70% for training, 30% for testing.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8 Machine Learning Algorithms used: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Logistic Regression with 2nd degree polynomial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SVM with Rbf and poly kernels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Extreme Gradient Boosting Classifier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Artificial Neural Network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8 models created and compared.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Best model chosen for dashboard: XGBoost.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341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4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XGBoost model exported as pickle file for dashboard use.</a:t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flipH="1" rot="10800000">
            <a:off x="405600" y="66415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50" y="810600"/>
            <a:ext cx="4752275" cy="38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561987" y="4667900"/>
            <a:ext cx="2088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Fig 1: Methodology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5166525" y="810550"/>
            <a:ext cx="3889200" cy="39879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Dashboard: </a:t>
            </a:r>
            <a:endParaRPr b="1" sz="5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Offers a user-friendly interface for interacting with the XGBoost model and viewing predictions.</a:t>
            </a:r>
            <a:endParaRPr sz="5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User Interaction: Users input customer details via the dashboard.</a:t>
            </a:r>
            <a:endParaRPr sz="5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Request Process: Dashboard triggers a request to Flask server's API for prediction.</a:t>
            </a:r>
            <a:endParaRPr sz="5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Flask Server: Processes the request, loads XGBoost model from pickle file, applies it to input data.</a:t>
            </a:r>
            <a:endParaRPr sz="5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Prediction Result: Flask server sends prediction outcome back to dashboard for display.</a:t>
            </a:r>
            <a:endParaRPr sz="5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5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Additional Insights: Dashboard provides customer trends via Tableau integration on the website.</a:t>
            </a:r>
            <a:endParaRPr sz="5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 flipH="1" rot="10800000">
            <a:off x="405600" y="664150"/>
            <a:ext cx="84267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50" y="810600"/>
            <a:ext cx="4752275" cy="38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561987" y="4667900"/>
            <a:ext cx="2088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Fig 1: Methodology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