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9C24-AC76-4F83-A0BC-0F45BDC4B4D4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BD21-19E4-4408-B466-7E5074FCC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Open Source Revision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careful </a:t>
            </a:r>
            <a:r>
              <a:rPr lang="en-US" dirty="0" smtClean="0">
                <a:solidFill>
                  <a:srgbClr val="FF0000"/>
                </a:solidFill>
              </a:rPr>
              <a:t>track of changes </a:t>
            </a:r>
            <a:r>
              <a:rPr lang="en-US" dirty="0" smtClean="0"/>
              <a:t>in your files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Collaborate with others </a:t>
            </a:r>
            <a:r>
              <a:rPr lang="en-US" dirty="0" smtClean="0"/>
              <a:t>on your projects more easily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 changes </a:t>
            </a:r>
            <a:r>
              <a:rPr lang="en-US" dirty="0" smtClean="0"/>
              <a:t>without losing the original versions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Revert back </a:t>
            </a:r>
            <a:r>
              <a:rPr lang="en-US" dirty="0" smtClean="0"/>
              <a:t>to older versions when/if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6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a system that records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to a file or set of files over time so that you can </a:t>
            </a:r>
            <a:r>
              <a:rPr lang="en-US" dirty="0" smtClean="0">
                <a:solidFill>
                  <a:srgbClr val="FF0000"/>
                </a:solidFill>
              </a:rPr>
              <a:t>recall</a:t>
            </a:r>
            <a:r>
              <a:rPr lang="en-US" dirty="0" smtClean="0"/>
              <a:t> specific versions later</a:t>
            </a:r>
          </a:p>
          <a:p>
            <a:r>
              <a:rPr lang="en-US" dirty="0" smtClean="0"/>
              <a:t>Keeps multiple (older and newer) versions of everything (not just source code)</a:t>
            </a:r>
            <a:r>
              <a:rPr lang="en-US" dirty="0"/>
              <a:t> for easy tracking</a:t>
            </a:r>
            <a:endParaRPr lang="en-US" dirty="0" smtClean="0"/>
          </a:p>
          <a:p>
            <a:r>
              <a:rPr lang="en-US" dirty="0" smtClean="0"/>
              <a:t>Displays differences between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distributed version control </a:t>
            </a:r>
            <a:r>
              <a:rPr lang="en-US" dirty="0"/>
              <a:t>software (DCSV</a:t>
            </a:r>
            <a:r>
              <a:rPr lang="en-US" dirty="0" smtClean="0"/>
              <a:t>).</a:t>
            </a:r>
          </a:p>
          <a:p>
            <a:r>
              <a:rPr lang="en-US" dirty="0"/>
              <a:t>It was created by </a:t>
            </a:r>
            <a:r>
              <a:rPr lang="en-US" dirty="0">
                <a:solidFill>
                  <a:srgbClr val="FF0000"/>
                </a:solidFill>
              </a:rPr>
              <a:t>Linus Torvalds </a:t>
            </a:r>
            <a:r>
              <a:rPr lang="en-US" dirty="0"/>
              <a:t>in </a:t>
            </a:r>
            <a:r>
              <a:rPr lang="en-US" dirty="0" smtClean="0"/>
              <a:t>2005</a:t>
            </a:r>
          </a:p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Tracking code changes</a:t>
            </a:r>
          </a:p>
          <a:p>
            <a:pPr lvl="1"/>
            <a:r>
              <a:rPr lang="en-US" dirty="0"/>
              <a:t>Tracking who made changes</a:t>
            </a:r>
          </a:p>
          <a:p>
            <a:pPr lvl="1"/>
            <a:r>
              <a:rPr lang="en-US" dirty="0"/>
              <a:t>Coding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8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an online hosting service for </a:t>
            </a:r>
            <a:r>
              <a:rPr lang="en-US" dirty="0" err="1"/>
              <a:t>Git</a:t>
            </a:r>
            <a:r>
              <a:rPr lang="en-US" dirty="0"/>
              <a:t> repositories. </a:t>
            </a:r>
            <a:endParaRPr lang="en-US" dirty="0" smtClean="0"/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Imagine working on a project at home and while you are away, maybe at a friend's place, you suddenly remember the solution to a code error that has kept you restless for days.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You cannot make these changes because your PC is not with you. But if you have your project hosted on </a:t>
            </a:r>
            <a:r>
              <a:rPr lang="en-US" dirty="0" err="1">
                <a:solidFill>
                  <a:srgbClr val="00B050"/>
                </a:solidFill>
              </a:rPr>
              <a:t>GitHub</a:t>
            </a:r>
            <a:r>
              <a:rPr lang="en-US" dirty="0">
                <a:solidFill>
                  <a:srgbClr val="00B050"/>
                </a:solidFill>
              </a:rPr>
              <a:t>, you can access and download that project with a command on whatever computer you have access to. Then you can make your changes and push the latest version back to </a:t>
            </a:r>
            <a:r>
              <a:rPr lang="en-US" dirty="0" err="1">
                <a:solidFill>
                  <a:srgbClr val="00B050"/>
                </a:solidFill>
              </a:rPr>
              <a:t>GitHub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8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Open Source Revision Control Systems</vt:lpstr>
      <vt:lpstr>Version Control System</vt:lpstr>
      <vt:lpstr>VCS</vt:lpstr>
      <vt:lpstr>GIT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Revision Control Systems</dc:title>
  <dc:creator>Manpreet</dc:creator>
  <cp:lastModifiedBy>Manpreet</cp:lastModifiedBy>
  <cp:revision>4</cp:revision>
  <dcterms:created xsi:type="dcterms:W3CDTF">2023-02-28T17:20:30Z</dcterms:created>
  <dcterms:modified xsi:type="dcterms:W3CDTF">2023-02-28T19:01:05Z</dcterms:modified>
</cp:coreProperties>
</file>