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1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6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0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6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F1716-A0E5-4E20-8105-9793842B5531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HANDLING SIGNALS - SHELL SCRIPTING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1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Trapping a script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$ cat test2</a:t>
            </a:r>
          </a:p>
          <a:p>
            <a:pPr marL="0" indent="0">
              <a:buNone/>
            </a:pPr>
            <a:r>
              <a:rPr lang="en-US" dirty="0" smtClean="0"/>
              <a:t>#!/bin/bash</a:t>
            </a:r>
          </a:p>
          <a:p>
            <a:pPr marL="0" indent="0">
              <a:buNone/>
            </a:pPr>
            <a:r>
              <a:rPr lang="en-US" dirty="0" smtClean="0"/>
              <a:t># trapping the script exit</a:t>
            </a:r>
          </a:p>
          <a:p>
            <a:pPr marL="0" indent="0">
              <a:buNone/>
            </a:pPr>
            <a:r>
              <a:rPr lang="en-US" dirty="0" smtClean="0"/>
              <a:t>trap "echo </a:t>
            </a:r>
            <a:r>
              <a:rPr lang="en-US" dirty="0" err="1" smtClean="0"/>
              <a:t>byebye</a:t>
            </a:r>
            <a:r>
              <a:rPr lang="en-US" dirty="0" smtClean="0"/>
              <a:t>" EXIT</a:t>
            </a:r>
          </a:p>
          <a:p>
            <a:pPr marL="0" indent="0">
              <a:buNone/>
            </a:pPr>
            <a:r>
              <a:rPr lang="en-US" dirty="0" smtClean="0"/>
              <a:t>count=1</a:t>
            </a:r>
          </a:p>
          <a:p>
            <a:pPr marL="0" indent="0">
              <a:buNone/>
            </a:pPr>
            <a:r>
              <a:rPr lang="en-US" dirty="0" smtClean="0"/>
              <a:t>while [ $count -le 5 ]</a:t>
            </a:r>
          </a:p>
          <a:p>
            <a:pPr marL="0" indent="0">
              <a:buNone/>
            </a:pPr>
            <a:r>
              <a:rPr lang="en-US" dirty="0" smtClean="0"/>
              <a:t>do</a:t>
            </a:r>
          </a:p>
          <a:p>
            <a:pPr marL="0" indent="0">
              <a:buNone/>
            </a:pPr>
            <a:r>
              <a:rPr lang="en-US" dirty="0" smtClean="0"/>
              <a:t>echo "Loop #$count"</a:t>
            </a:r>
          </a:p>
          <a:p>
            <a:pPr marL="0" indent="0">
              <a:buNone/>
            </a:pPr>
            <a:r>
              <a:rPr lang="en-US" dirty="0" smtClean="0"/>
              <a:t>sleep 3</a:t>
            </a:r>
          </a:p>
          <a:p>
            <a:pPr marL="0" indent="0">
              <a:buNone/>
            </a:pPr>
            <a:r>
              <a:rPr lang="en-US" dirty="0" smtClean="0"/>
              <a:t>count=$[ $count + 1 ]</a:t>
            </a:r>
          </a:p>
          <a:p>
            <a:pPr marL="0" indent="0">
              <a:buNone/>
            </a:pPr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1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$ cat test3</a:t>
            </a:r>
          </a:p>
          <a:p>
            <a:pPr marL="0" indent="0">
              <a:buNone/>
            </a:pPr>
            <a:r>
              <a:rPr lang="en-US" dirty="0" smtClean="0"/>
              <a:t>#!/bin/bash</a:t>
            </a:r>
          </a:p>
          <a:p>
            <a:pPr marL="0" indent="0">
              <a:buNone/>
            </a:pPr>
            <a:r>
              <a:rPr lang="en-US" dirty="0" smtClean="0"/>
              <a:t># removing a set trap</a:t>
            </a:r>
          </a:p>
          <a:p>
            <a:pPr marL="0" indent="0">
              <a:buNone/>
            </a:pPr>
            <a:r>
              <a:rPr lang="en-US" dirty="0" smtClean="0"/>
              <a:t>trap "echo </a:t>
            </a:r>
            <a:r>
              <a:rPr lang="en-US" dirty="0" err="1" smtClean="0"/>
              <a:t>byebye</a:t>
            </a:r>
            <a:r>
              <a:rPr lang="en-US" dirty="0" smtClean="0"/>
              <a:t>" EXIT</a:t>
            </a:r>
          </a:p>
          <a:p>
            <a:pPr marL="0" indent="0">
              <a:buNone/>
            </a:pPr>
            <a:r>
              <a:rPr lang="en-US" dirty="0" smtClean="0"/>
              <a:t>count=1</a:t>
            </a:r>
          </a:p>
          <a:p>
            <a:pPr marL="0" indent="0">
              <a:buNone/>
            </a:pPr>
            <a:r>
              <a:rPr lang="en-US" dirty="0" smtClean="0"/>
              <a:t>while [ $count -le 5 ]</a:t>
            </a:r>
          </a:p>
          <a:p>
            <a:pPr marL="0" indent="0">
              <a:buNone/>
            </a:pPr>
            <a:r>
              <a:rPr lang="en-US" dirty="0" smtClean="0"/>
              <a:t>do</a:t>
            </a:r>
          </a:p>
          <a:p>
            <a:pPr marL="0" indent="0">
              <a:buNone/>
            </a:pPr>
            <a:r>
              <a:rPr lang="en-US" dirty="0" smtClean="0"/>
              <a:t>echo "Loop #$count"</a:t>
            </a:r>
          </a:p>
          <a:p>
            <a:pPr marL="0" indent="0">
              <a:buNone/>
            </a:pPr>
            <a:r>
              <a:rPr lang="en-US" dirty="0" smtClean="0"/>
              <a:t>sleep 3</a:t>
            </a:r>
          </a:p>
          <a:p>
            <a:pPr marL="0" indent="0">
              <a:buNone/>
            </a:pPr>
            <a:r>
              <a:rPr lang="en-US" dirty="0" smtClean="0"/>
              <a:t>count=$[ $count + 1 ]</a:t>
            </a:r>
          </a:p>
          <a:p>
            <a:pPr marL="0" indent="0">
              <a:buNone/>
            </a:pPr>
            <a:r>
              <a:rPr lang="en-US" dirty="0" smtClean="0"/>
              <a:t>done</a:t>
            </a:r>
          </a:p>
          <a:p>
            <a:pPr marL="0" indent="0">
              <a:buNone/>
            </a:pPr>
            <a:r>
              <a:rPr lang="en-US" dirty="0" smtClean="0"/>
              <a:t>trap - EXIT</a:t>
            </a:r>
          </a:p>
          <a:p>
            <a:pPr marL="0" indent="0">
              <a:buNone/>
            </a:pPr>
            <a:r>
              <a:rPr lang="en-US" dirty="0" smtClean="0"/>
              <a:t>echo "I just removed the trap"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9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D13305-F129-4D33-866D-0BCD3EB1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Controlling Processes with Signals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C813CE-CC85-41E4-9CF4-8902254D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Sometimes it </a:t>
            </a:r>
            <a:r>
              <a:rPr lang="en-US" dirty="0"/>
              <a:t>becomes necessary to alert a process of an event.</a:t>
            </a:r>
          </a:p>
          <a:p>
            <a:r>
              <a:rPr lang="en-US" dirty="0"/>
              <a:t> We do that by sending a control signal to the process. </a:t>
            </a:r>
          </a:p>
          <a:p>
            <a:r>
              <a:rPr lang="en-US" dirty="0"/>
              <a:t>Processes may use signals to alert each other as well. </a:t>
            </a:r>
          </a:p>
          <a:p>
            <a:r>
              <a:rPr lang="en-US" dirty="0"/>
              <a:t>The receiving process halts its execution as soon as it gets the signal and takes an appropriate action as per instructions enclosed in the signal.</a:t>
            </a:r>
          </a:p>
          <a:p>
            <a:r>
              <a:rPr lang="en-US" dirty="0"/>
              <a:t>The instructions may include terminating the process gracefully, killing it abruptly, or forcing it to re-read its configuration.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71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Signals are numeric messages sent to running applications from the operating system, other applications or the user, and they generally invoke a specific response like </a:t>
            </a:r>
            <a:r>
              <a:rPr lang="en-US" b="1" dirty="0" smtClean="0"/>
              <a:t>“shut down gracefully”, “stop running so I can put you in the background” or “die!”</a:t>
            </a:r>
          </a:p>
          <a:p>
            <a:r>
              <a:rPr lang="en-US" dirty="0" smtClean="0"/>
              <a:t>Most likely, you've used the kill command to send signals to different programs, but if you've ever pressed </a:t>
            </a:r>
            <a:r>
              <a:rPr lang="en-US" b="1" dirty="0" smtClean="0"/>
              <a:t>Ctrl-C or Ctrl-Z </a:t>
            </a:r>
            <a:r>
              <a:rPr lang="en-US" dirty="0" smtClean="0"/>
              <a:t>to stop a running app, you've also sent signals to a running application</a:t>
            </a:r>
            <a:r>
              <a:rPr lang="en-US" b="1" dirty="0" smtClean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352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9B8B2-32C8-43BA-9613-9FA9FB66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5675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</a:t>
            </a:r>
            <a:r>
              <a:rPr lang="en-IN" b="1" dirty="0"/>
              <a:t>kill –l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CE690E-7477-416B-93EC-3F893280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available signals can be displayed with the </a:t>
            </a:r>
            <a:r>
              <a:rPr lang="en-US" i="1" dirty="0"/>
              <a:t>kill </a:t>
            </a:r>
            <a:r>
              <a:rPr lang="en-US" dirty="0"/>
              <a:t>command using the –l option.</a:t>
            </a:r>
          </a:p>
          <a:p>
            <a:r>
              <a:rPr lang="en-US" dirty="0"/>
              <a:t>The output shows the availability of 64 signals for process-to-process and user-to-process communication.</a:t>
            </a:r>
          </a:p>
          <a:p>
            <a:r>
              <a:rPr lang="en-US" dirty="0"/>
              <a:t>The commands used to pass a signal to a process are </a:t>
            </a:r>
            <a:r>
              <a:rPr lang="en-US" i="1" dirty="0"/>
              <a:t>kill </a:t>
            </a:r>
            <a:r>
              <a:rPr lang="en-US" dirty="0"/>
              <a:t>and </a:t>
            </a:r>
            <a:r>
              <a:rPr lang="en-US" i="1" dirty="0" err="1"/>
              <a:t>pkill</a:t>
            </a:r>
            <a:r>
              <a:rPr lang="en-US" dirty="0"/>
              <a:t>. These commands are usually used to terminate a 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0D7950B-9E55-4A75-B87D-A0586A24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52" y="0"/>
            <a:ext cx="6415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9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shell passes these signals to your shell script program for processing. </a:t>
            </a:r>
          </a:p>
          <a:p>
            <a:pPr algn="just"/>
            <a:r>
              <a:rPr lang="en-US" dirty="0" smtClean="0"/>
              <a:t>The default behavior of shell scripts, however, is to ignore the signals, which may have an adverse effect on the operation of your script. </a:t>
            </a:r>
          </a:p>
          <a:p>
            <a:pPr algn="just"/>
            <a:r>
              <a:rPr lang="en-US" dirty="0" smtClean="0"/>
              <a:t>To avoid this situation, you can program your script to recognize signals, and perform commands to prepare the script for the consequences of the signal.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4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signals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r>
              <a:rPr lang="en-US" sz="1800" dirty="0" smtClean="0"/>
              <a:t>The bash shell allows you to generate two basic Linux signals using key combinations on the keyboard.</a:t>
            </a:r>
          </a:p>
          <a:p>
            <a:r>
              <a:rPr lang="en-US" sz="1800" dirty="0" smtClean="0"/>
              <a:t>This feature comes in handy if you need to stop or pause runaway programs.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Interrupting a process</a:t>
            </a:r>
          </a:p>
          <a:p>
            <a:endParaRPr lang="en-US" sz="1800" b="1" dirty="0" smtClean="0"/>
          </a:p>
          <a:p>
            <a:r>
              <a:rPr lang="en-US" sz="1800" dirty="0" smtClean="0"/>
              <a:t>The Ctrl-C key combination generates a SIGINT signal, and sends it to any processes currently running in the shell. You can test this by running a command that normally takes a long time to finish, and pressing the Ctrl-C key combination:</a:t>
            </a:r>
          </a:p>
          <a:p>
            <a:endParaRPr lang="en-US" sz="1800" dirty="0" smtClean="0"/>
          </a:p>
          <a:p>
            <a:r>
              <a:rPr lang="en-US" sz="1800" dirty="0" smtClean="0"/>
              <a:t>sleep 100</a:t>
            </a:r>
          </a:p>
          <a:p>
            <a:endParaRPr lang="en-US" sz="1800" dirty="0" smtClean="0"/>
          </a:p>
          <a:p>
            <a:r>
              <a:rPr lang="en-US" sz="1800" dirty="0" smtClean="0"/>
              <a:t>The Ctrl-C key combination doesn’t produce any output on the monitor, it just stops the current process running in the shell. The sleep command pauses operation for the specified number of seconds.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733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Trapping signals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trap</a:t>
            </a:r>
            <a:r>
              <a:rPr lang="en-US" dirty="0" smtClean="0"/>
              <a:t> command allows you to specify which Linux signals your shell script can watch for and intercept from the shell.</a:t>
            </a:r>
          </a:p>
          <a:p>
            <a:pPr algn="just"/>
            <a:r>
              <a:rPr lang="en-US" dirty="0" smtClean="0"/>
              <a:t>If the script receives a signal listed in the trap command, it prevents it from being processed by the shell, and instead handles it locally.</a:t>
            </a:r>
          </a:p>
          <a:p>
            <a:r>
              <a:rPr lang="en-US" dirty="0" smtClean="0"/>
              <a:t>you want the shell to execute, along with a space-separated list of signals you want to trap. You can specify the signals either by their </a:t>
            </a:r>
            <a:r>
              <a:rPr lang="en-US" b="1" dirty="0" smtClean="0"/>
              <a:t>numeric value or by their signal name.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883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using the trap command to ignore SIGINT and SIGTERM signals: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$ cat test1</a:t>
            </a:r>
          </a:p>
          <a:p>
            <a:pPr marL="0" indent="0">
              <a:buNone/>
            </a:pPr>
            <a:r>
              <a:rPr lang="en-US" dirty="0" smtClean="0"/>
              <a:t>#!/bin/bash</a:t>
            </a:r>
          </a:p>
          <a:p>
            <a:pPr marL="0" indent="0">
              <a:buNone/>
            </a:pPr>
            <a:r>
              <a:rPr lang="en-US" dirty="0" smtClean="0"/>
              <a:t># testing output in a background job</a:t>
            </a:r>
          </a:p>
          <a:p>
            <a:pPr marL="0" indent="0">
              <a:buNone/>
            </a:pPr>
            <a:r>
              <a:rPr lang="en-US" dirty="0" smtClean="0"/>
              <a:t>trap "echo FINISHED" SIGINT SIGTERM</a:t>
            </a:r>
          </a:p>
          <a:p>
            <a:pPr marL="0" indent="0">
              <a:buNone/>
            </a:pPr>
            <a:r>
              <a:rPr lang="en-US" dirty="0" smtClean="0"/>
              <a:t>echo "This is a test program"</a:t>
            </a:r>
          </a:p>
          <a:p>
            <a:pPr marL="0" indent="0">
              <a:buNone/>
            </a:pPr>
            <a:r>
              <a:rPr lang="en-US" dirty="0" smtClean="0"/>
              <a:t>count=1</a:t>
            </a:r>
          </a:p>
          <a:p>
            <a:pPr marL="0" indent="0">
              <a:buNone/>
            </a:pPr>
            <a:r>
              <a:rPr lang="en-US" dirty="0" smtClean="0"/>
              <a:t>while [ $count -le 10 ]</a:t>
            </a:r>
          </a:p>
          <a:p>
            <a:pPr marL="0" indent="0">
              <a:buNone/>
            </a:pPr>
            <a:r>
              <a:rPr lang="en-US" dirty="0" smtClean="0"/>
              <a:t>do</a:t>
            </a:r>
          </a:p>
          <a:p>
            <a:pPr marL="0" indent="0">
              <a:buNone/>
            </a:pPr>
            <a:r>
              <a:rPr lang="en-US" dirty="0" smtClean="0"/>
              <a:t>echo "Loop #$count"</a:t>
            </a:r>
          </a:p>
          <a:p>
            <a:pPr marL="0" indent="0">
              <a:buNone/>
            </a:pPr>
            <a:r>
              <a:rPr lang="en-US" dirty="0" smtClean="0"/>
              <a:t>sleep 10</a:t>
            </a:r>
          </a:p>
          <a:p>
            <a:pPr marL="0" indent="0">
              <a:buNone/>
            </a:pPr>
            <a:r>
              <a:rPr lang="en-US" dirty="0" smtClean="0"/>
              <a:t>count=$[ $count + 1 ]</a:t>
            </a:r>
          </a:p>
          <a:p>
            <a:pPr marL="0" indent="0">
              <a:buNone/>
            </a:pPr>
            <a:r>
              <a:rPr lang="en-US" dirty="0" smtClean="0"/>
              <a:t>done</a:t>
            </a:r>
          </a:p>
          <a:p>
            <a:pPr marL="0" indent="0">
              <a:buNone/>
            </a:pPr>
            <a:r>
              <a:rPr lang="en-US" dirty="0" smtClean="0"/>
              <a:t>echo "This is the end of the test program"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5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690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Controlling Processes with Signals</vt:lpstr>
      <vt:lpstr>PowerPoint Presentation</vt:lpstr>
      <vt:lpstr> # kill –l </vt:lpstr>
      <vt:lpstr>PowerPoint Presentation</vt:lpstr>
      <vt:lpstr>PowerPoint Presentation</vt:lpstr>
      <vt:lpstr>Generating signals </vt:lpstr>
      <vt:lpstr>Trapping signals </vt:lpstr>
      <vt:lpstr>example of using the trap command to ignore SIGINT and SIGTERM signals:</vt:lpstr>
      <vt:lpstr>Trapping a script exit</vt:lpstr>
      <vt:lpstr>Removing a trap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Manpreet</dc:creator>
  <cp:lastModifiedBy>Manpreet</cp:lastModifiedBy>
  <cp:revision>4</cp:revision>
  <dcterms:created xsi:type="dcterms:W3CDTF">2023-02-15T03:42:58Z</dcterms:created>
  <dcterms:modified xsi:type="dcterms:W3CDTF">2023-02-15T04:22:17Z</dcterms:modified>
</cp:coreProperties>
</file>