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303" r:id="rId2"/>
    <p:sldId id="322" r:id="rId3"/>
    <p:sldId id="323" r:id="rId4"/>
    <p:sldId id="324" r:id="rId5"/>
    <p:sldId id="327" r:id="rId6"/>
    <p:sldId id="325" r:id="rId7"/>
    <p:sldId id="330" r:id="rId8"/>
    <p:sldId id="331" r:id="rId9"/>
    <p:sldId id="326" r:id="rId10"/>
    <p:sldId id="328" r:id="rId11"/>
    <p:sldId id="332" r:id="rId12"/>
    <p:sldId id="334" r:id="rId13"/>
    <p:sldId id="337" r:id="rId14"/>
    <p:sldId id="335" r:id="rId15"/>
    <p:sldId id="338" r:id="rId16"/>
    <p:sldId id="339" r:id="rId17"/>
    <p:sldId id="333" r:id="rId18"/>
    <p:sldId id="340" r:id="rId19"/>
    <p:sldId id="341" r:id="rId20"/>
    <p:sldId id="342" r:id="rId21"/>
    <p:sldId id="343" r:id="rId22"/>
    <p:sldId id="345" r:id="rId23"/>
    <p:sldId id="346" r:id="rId24"/>
    <p:sldId id="347" r:id="rId25"/>
    <p:sldId id="344" r:id="rId26"/>
    <p:sldId id="34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89" d="100"/>
          <a:sy n="89" d="100"/>
        </p:scale>
        <p:origin x="-1210" y="-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0DD608-E429-400D-87F7-F0DF238D5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46FE18-6441-4F27-84BF-C9AA90BBA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BA898E-0B0C-471B-8CE8-537C3DF8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CFDFCF-773E-4D88-A68F-76354474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88305D-3DF7-4D3E-8F17-D97EC078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3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0F95FE-5D4D-4961-AE9E-68471393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CE4370-7025-4C94-BAA1-2F3C19DC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99913A-E3AA-47B9-9518-9CC2DD57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DCF0B3-5C66-45AE-977A-6C77B3C9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E485CB-5FED-4AD8-80D2-3EF4FF24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19BCC96-7B7F-45AF-AE6D-19E223A06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23516DB-432D-428B-8840-555501707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88D33-75F6-4CE4-8375-D4F93421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ABC9CB-8973-406A-85D8-6F81A0BB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DB81C4-65B2-4A72-B3FB-8E061674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DADA-1D67-4280-B46A-07D0154E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96459A-EBAE-422C-BA30-55F6B548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0DE747-22B2-46CB-960F-3A11B9BF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8B78C1-3AD5-48E1-A773-C24FB17C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B6143B-9E79-4BF8-9A6A-F35ACB38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B8021-DC87-41F4-AAAC-F4484505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69D2F6-7E75-47E3-912F-470C02B2B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ED7150-6CF3-4D7D-B57A-7818F25C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B5F6B8-3B49-4239-9FDD-4C61F0F2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3ABDAC-4CE1-41AE-860C-799EA367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FBF93B-A3E9-4D0B-97EE-7666F4E1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AC96EF-E465-4A18-A2D3-1574E88CA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1D6C36-0AF4-41C8-879E-C875EC6B5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0A79C2-AD54-4AB0-AF6F-AFD3958C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B20D38-8824-423B-95EF-5280AAF8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12D376-9A95-4BF6-854C-3AFFF47A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42182-3167-4901-8CEE-5F980EE9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6C4A8E-4195-4604-B9BB-597EA6736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FAD1B6-CE63-44D6-BB5D-6848D2055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1101A9B-A9BC-412A-9ACB-4BF2F6218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EFCB66-FB12-47A7-B815-8DE68DD57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9E1E4A8-00E0-4B86-9311-F1A523FC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1A72079-4B63-4A5B-BC91-A63B384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8C20FE2-4950-431D-B122-782531C9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EB051-A55D-46FE-9FDE-9F97637E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2114ADA-B0B6-4CAB-8B56-7208523F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326F5F-F916-44D9-BFE6-3A623B88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F4180C-1788-4688-B281-F3B3E473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8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E8A226-2056-4B32-9FCD-B3BA5D73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671815E-D5D4-43B0-BDC8-46D4189E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6B463A-54F7-4F39-BD0A-DCACC87B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D5273-3736-4819-8FC1-D8408992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E3D75D-19C0-409C-A8B1-0C1AD445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770F69-5562-46F0-9AFA-D88AD1F46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32CF13-0D40-4891-BB93-17DC2681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CE4669-12AA-4673-9449-948BD9D4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3AA796-2D91-4200-B427-29E9C60F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5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EC7E22-0340-4928-A9D5-23CBA44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4BFEF84-5508-493F-8143-E6E9C11C2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AD83266-6408-4D7D-A72D-EB72ADB25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06A1AB-8909-4D37-A2EB-89EFDB58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605D-65CA-4458-86BD-047D583A7715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3B3C07-1629-4B88-8405-6592F8B0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DC176A-6E53-4274-AF01-5AFBC403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781451-E8E1-4DEA-83D0-EA866AB7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626357-4CDC-442C-81A4-28436088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E99F84-EA07-4804-A950-901865875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605D-65CA-4458-86BD-047D583A7715}" type="datetimeFigureOut">
              <a:rPr lang="en-US" smtClean="0"/>
              <a:t>21-Mar-23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6D0D32-35E0-473B-905F-9E9EDA5D2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545C28-2146-466B-8CA3-6AF4D76A7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4169-8BD2-447D-BBBA-7C270633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4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effectLst/>
                <a:latin typeface="Segoe UI" panose="020B0502040204020203" pitchFamily="34" charset="0"/>
              </a:rPr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is a popular version control system. It was created by Linus Torvalds in 2005, and has been maintained by Junio Hamano since then.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code changes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who made changes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Coding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23271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1459DD-42A6-4CEC-2C24-A2037F41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6324600" cy="4524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BC48E4-1DB3-8567-BF97-7D958FFB5A6B}"/>
              </a:ext>
            </a:extLst>
          </p:cNvPr>
          <p:cNvSpPr txBox="1"/>
          <p:nvPr/>
        </p:nvSpPr>
        <p:spPr>
          <a:xfrm>
            <a:off x="5715000" y="1371600"/>
            <a:ext cx="243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int301git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8FFB12-F139-E008-B1F7-148542E1CF2A}"/>
              </a:ext>
            </a:extLst>
          </p:cNvPr>
          <p:cNvSpPr txBox="1"/>
          <p:nvPr/>
        </p:nvSpPr>
        <p:spPr>
          <a:xfrm>
            <a:off x="5562600" y="3019722"/>
            <a:ext cx="3429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where git starts tracking your directory</a:t>
            </a:r>
          </a:p>
        </p:txBody>
      </p:sp>
    </p:spTree>
    <p:extLst>
      <p:ext uri="{BB962C8B-B14F-4D97-AF65-F5344CB8AC3E}">
        <p14:creationId xmlns:p14="http://schemas.microsoft.com/office/powerpoint/2010/main" val="81176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cd int301git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touch index.html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 by typing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&lt;write into index.html through bash&gt;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notepad index.html             {can use nano as well}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        &lt;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save&gt;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status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no commit yet because file is not in staging area yet &gt;</a:t>
            </a:r>
          </a:p>
        </p:txBody>
      </p:sp>
    </p:spTree>
    <p:extLst>
      <p:ext uri="{BB962C8B-B14F-4D97-AF65-F5344CB8AC3E}">
        <p14:creationId xmlns:p14="http://schemas.microsoft.com/office/powerpoint/2010/main" val="219523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the file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add index.html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add .      &lt;no need to add files individually, dot will cover all&gt;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status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982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commit -m ‘this is first commit’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are now in repository.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status      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&lt;work area clean&gt;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log 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or git log --</a:t>
            </a: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oneline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4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is code hosting platform for version control and collaboration.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lets you and others work together on projects from anywhere.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create your account there.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repositor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0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remote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remote add origin &lt;link &gt;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remote –v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push –u origin master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refresh online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51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file again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notepad index.html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some text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add 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commit –m ‘second addition’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log --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oneline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push –u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263950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Branch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in git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branch will allow making a "copy" while not affecting the original branch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branch is a copy of the original file.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to your PWD initialized as git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D: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int301git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268937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Branch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branch: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branch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{suppose file has 10 lines of code }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first 2 line written in file and branch must delete line 3 onwards and add a new line, task is done. </a:t>
            </a:r>
          </a:p>
        </p:txBody>
      </p:sp>
    </p:spTree>
    <p:extLst>
      <p:ext uri="{BB962C8B-B14F-4D97-AF65-F5344CB8AC3E}">
        <p14:creationId xmlns:p14="http://schemas.microsoft.com/office/powerpoint/2010/main" val="62563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Branch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branch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branch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local_branch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branch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the branch , go to local branch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local_branch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notepad index.html and delete all fines from line 3 and add a new line...task is done by navjot</a:t>
            </a:r>
          </a:p>
        </p:txBody>
      </p:sp>
    </p:spTree>
    <p:extLst>
      <p:ext uri="{BB962C8B-B14F-4D97-AF65-F5344CB8AC3E}">
        <p14:creationId xmlns:p14="http://schemas.microsoft.com/office/powerpoint/2010/main" val="426597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does Git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 projects with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project to work on a local copy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and track changes with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Committing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allow for work on different parts and versions of a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latest version of the project to a local copy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local updates to the main project</a:t>
            </a:r>
          </a:p>
        </p:txBody>
      </p:sp>
    </p:spTree>
    <p:extLst>
      <p:ext uri="{BB962C8B-B14F-4D97-AF65-F5344CB8AC3E}">
        <p14:creationId xmlns:p14="http://schemas.microsoft.com/office/powerpoint/2010/main" val="63702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Branch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index.html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status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add  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status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commit -m 'task done by navjot user'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push -u origin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local_branch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refresh online and check</a:t>
            </a:r>
          </a:p>
        </p:txBody>
      </p:sp>
    </p:spTree>
    <p:extLst>
      <p:ext uri="{BB962C8B-B14F-4D97-AF65-F5344CB8AC3E}">
        <p14:creationId xmlns:p14="http://schemas.microsoft.com/office/powerpoint/2010/main" val="93297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Branch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go from one branch to the other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master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index.html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local code to the original code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merge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local_merge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push -u origin master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refresh online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2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clone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clone: used to create a local copy of a remote repo.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to use?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local repository is there.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you want to access someone else’s project, then you clone that project to get a local copy on your system.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local folder is not initialized as git repository, then use git clone to access any project  then that project will be linked/put in that local directory.</a:t>
            </a:r>
          </a:p>
          <a:p>
            <a:pPr marL="342900" indent="-342900" algn="l">
              <a:buFont typeface="Wingdings" panose="05000000000000000000" pitchFamily="2" charset="2"/>
              <a:buChar char="à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Later you need not to initialize that folder as local repo.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22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clone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 D: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new_clone_git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cd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new_clone_git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status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github.com and open any project,   ON RHS:  clone button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and cope HTTPS link</a:t>
            </a:r>
          </a:p>
        </p:txBody>
      </p:sp>
    </p:spTree>
    <p:extLst>
      <p:ext uri="{BB962C8B-B14F-4D97-AF65-F5344CB8AC3E}">
        <p14:creationId xmlns:p14="http://schemas.microsoft.com/office/powerpoint/2010/main" val="3535301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clone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to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new_git_clone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clone  &lt;paste that https clone link here&gt;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go to D drive on your machine and check file 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new_git_clone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folder and run git status command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47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Undo changes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 index.html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some changes to the file.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add 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run 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-- index.html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Undo uncommitted changes</a:t>
            </a:r>
          </a:p>
        </p:txBody>
      </p:sp>
    </p:spTree>
    <p:extLst>
      <p:ext uri="{BB962C8B-B14F-4D97-AF65-F5344CB8AC3E}">
        <p14:creationId xmlns:p14="http://schemas.microsoft.com/office/powerpoint/2010/main" val="375475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Undo changes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git checkout – doesn’t work then use git revert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Get commit id by using ‘git log’ command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git revert &lt;paste that git commit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here&gt;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3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just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Git on a folder, making it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now creates a hidden folder to keep track of changes in that folder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file is changed, added or deleted, it is considered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select the modified files you want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files are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Committed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prompts Git to store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permanent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snapshot of the files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allows you to see the full history of every commit.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revert back to any previous commit.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does not store a separate copy of every file in every commit, but keeps track of changes made in each commit!</a:t>
            </a:r>
          </a:p>
        </p:txBody>
      </p:sp>
    </p:spTree>
    <p:extLst>
      <p:ext uri="{BB962C8B-B14F-4D97-AF65-F5344CB8AC3E}">
        <p14:creationId xmlns:p14="http://schemas.microsoft.com/office/powerpoint/2010/main" val="199757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is not the same as GitHub.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hosting website. It is a website that host git repositories. 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makes tools that use Git.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is the largest host of source code in the world, and has been owned by Microsoft since 2018.</a:t>
            </a:r>
          </a:p>
        </p:txBody>
      </p:sp>
    </p:spTree>
    <p:extLst>
      <p:ext uri="{BB962C8B-B14F-4D97-AF65-F5344CB8AC3E}">
        <p14:creationId xmlns:p14="http://schemas.microsoft.com/office/powerpoint/2010/main" val="5584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62A4A6-ED3B-6152-3129-19D68318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59436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0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browser:        git install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git SCM website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installation:: open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check git is installed or not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Commands: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--version</a:t>
            </a:r>
          </a:p>
        </p:txBody>
      </p:sp>
    </p:spTree>
    <p:extLst>
      <p:ext uri="{BB962C8B-B14F-4D97-AF65-F5344CB8AC3E}">
        <p14:creationId xmlns:p14="http://schemas.microsoft.com/office/powerpoint/2010/main" val="35406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your directory with git, set your username and email: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D:                        {go inside D folder}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{enter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int301git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cd int301git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lphaL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status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 status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&lt;not a git repository…. Git is not initialized on this directory&gt;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this directory as git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&lt;while being into ‘int301git’ directory, run command&gt;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git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global name and email in git config file: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your directory with git, set your username and email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--global user.name “navjot”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config  -- global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“navjot.20506@lpu.co.in”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3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6858000" cy="609599"/>
          </a:xfrm>
        </p:spPr>
        <p:txBody>
          <a:bodyPr>
            <a:no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4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204" y="1143000"/>
            <a:ext cx="8472996" cy="541019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verify name and email added or not?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--global user.name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--global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config file and update name or email: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--global --edit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esc :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wq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from git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git help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</TotalTime>
  <Words>976</Words>
  <Application>Microsoft Office PowerPoint</Application>
  <PresentationFormat>On-screen Show (4:3)</PresentationFormat>
  <Paragraphs>222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Git</vt:lpstr>
      <vt:lpstr>What does Git do?</vt:lpstr>
      <vt:lpstr>Working with Git</vt:lpstr>
      <vt:lpstr>GitHub</vt:lpstr>
      <vt:lpstr>GitHub Installation</vt:lpstr>
      <vt:lpstr>GitHub Installation</vt:lpstr>
      <vt:lpstr>GitHub Installation</vt:lpstr>
      <vt:lpstr>GitHub Installation</vt:lpstr>
      <vt:lpstr>GitHub Installation</vt:lpstr>
      <vt:lpstr>GitHub</vt:lpstr>
      <vt:lpstr>GitHub Installation</vt:lpstr>
      <vt:lpstr>GitHub Installation</vt:lpstr>
      <vt:lpstr>GitHub Installation</vt:lpstr>
      <vt:lpstr>GitHub</vt:lpstr>
      <vt:lpstr>GitHub</vt:lpstr>
      <vt:lpstr>GitHub</vt:lpstr>
      <vt:lpstr>GitHub Branch</vt:lpstr>
      <vt:lpstr>GitHub Branch</vt:lpstr>
      <vt:lpstr>GitHub Branch</vt:lpstr>
      <vt:lpstr>GitHub Branch</vt:lpstr>
      <vt:lpstr>GitHub Branch</vt:lpstr>
      <vt:lpstr>GitHub clone repository</vt:lpstr>
      <vt:lpstr>GitHub clone repository</vt:lpstr>
      <vt:lpstr>GitHub clone repository</vt:lpstr>
      <vt:lpstr>GitHub Undo changes</vt:lpstr>
      <vt:lpstr>GitHub Undo 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Manpreet</dc:creator>
  <cp:lastModifiedBy>Manpreet</cp:lastModifiedBy>
  <cp:revision>117</cp:revision>
  <dcterms:created xsi:type="dcterms:W3CDTF">2020-04-28T09:02:25Z</dcterms:created>
  <dcterms:modified xsi:type="dcterms:W3CDTF">2023-03-21T16:26:12Z</dcterms:modified>
</cp:coreProperties>
</file>