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33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1716-A0E5-4E20-8105-9793842B5531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D219-EF90-478D-8FAE-84ACE98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76400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HANDLING SIGNALS -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89831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using the trap command to ignore SIGINT and SIGTERM signals: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$ cat test1</a:t>
            </a:r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 testing output in a background job</a:t>
            </a:r>
          </a:p>
          <a:p>
            <a:pPr marL="0" indent="0">
              <a:buNone/>
            </a:pPr>
            <a:r>
              <a:rPr lang="en-US" dirty="0"/>
              <a:t>trap "echo Finished" SIGINT SIGTERM</a:t>
            </a:r>
          </a:p>
          <a:p>
            <a:pPr marL="0" indent="0">
              <a:buNone/>
            </a:pPr>
            <a:r>
              <a:rPr lang="en-US" dirty="0"/>
              <a:t>echo "This is a test program"</a:t>
            </a:r>
          </a:p>
          <a:p>
            <a:pPr marL="0" indent="0">
              <a:buNone/>
            </a:pPr>
            <a:r>
              <a:rPr lang="en-US" dirty="0"/>
              <a:t>count=1</a:t>
            </a:r>
          </a:p>
          <a:p>
            <a:pPr marL="0" indent="0">
              <a:buNone/>
            </a:pPr>
            <a:r>
              <a:rPr lang="en-US" dirty="0"/>
              <a:t>while [ $count -le 10 ]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echo "Loop #$count"</a:t>
            </a:r>
          </a:p>
          <a:p>
            <a:pPr marL="0" indent="0">
              <a:buNone/>
            </a:pPr>
            <a:r>
              <a:rPr lang="en-US" dirty="0"/>
              <a:t>sleep 10</a:t>
            </a:r>
          </a:p>
          <a:p>
            <a:pPr marL="0" indent="0">
              <a:buNone/>
            </a:pPr>
            <a:r>
              <a:rPr lang="en-US" dirty="0"/>
              <a:t>count=$[ $count + 1 ]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echo "This is the end of the test program"</a:t>
            </a:r>
          </a:p>
        </p:txBody>
      </p:sp>
    </p:spTree>
    <p:extLst>
      <p:ext uri="{BB962C8B-B14F-4D97-AF65-F5344CB8AC3E}">
        <p14:creationId xmlns:p14="http://schemas.microsoft.com/office/powerpoint/2010/main" val="275085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a script 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$ cat test2</a:t>
            </a:r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 trapping the script exit</a:t>
            </a:r>
          </a:p>
          <a:p>
            <a:pPr marL="0" indent="0">
              <a:buNone/>
            </a:pPr>
            <a:r>
              <a:rPr lang="en-US" dirty="0"/>
              <a:t>trap "echo </a:t>
            </a:r>
            <a:r>
              <a:rPr lang="en-US" dirty="0" err="1"/>
              <a:t>byebye</a:t>
            </a:r>
            <a:r>
              <a:rPr lang="en-US" dirty="0"/>
              <a:t>" EXIT</a:t>
            </a:r>
          </a:p>
          <a:p>
            <a:pPr marL="0" indent="0">
              <a:buNone/>
            </a:pPr>
            <a:r>
              <a:rPr lang="en-US" dirty="0"/>
              <a:t>count=1</a:t>
            </a:r>
          </a:p>
          <a:p>
            <a:pPr marL="0" indent="0">
              <a:buNone/>
            </a:pPr>
            <a:r>
              <a:rPr lang="en-US" dirty="0"/>
              <a:t>while [ $count -le 5 ]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echo "Loop #$count"</a:t>
            </a:r>
          </a:p>
          <a:p>
            <a:pPr marL="0" indent="0">
              <a:buNone/>
            </a:pPr>
            <a:r>
              <a:rPr lang="en-US" dirty="0"/>
              <a:t>sleep 3</a:t>
            </a:r>
          </a:p>
          <a:p>
            <a:pPr marL="0" indent="0">
              <a:buNone/>
            </a:pPr>
            <a:r>
              <a:rPr lang="en-US" dirty="0"/>
              <a:t>count=$[ $count + 1 ]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9971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$ cat test3</a:t>
            </a:r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 removing a set trap</a:t>
            </a:r>
          </a:p>
          <a:p>
            <a:pPr marL="0" indent="0">
              <a:buNone/>
            </a:pPr>
            <a:r>
              <a:rPr lang="en-US" dirty="0"/>
              <a:t>trap "echo </a:t>
            </a:r>
            <a:r>
              <a:rPr lang="en-US" dirty="0" err="1"/>
              <a:t>byebye</a:t>
            </a:r>
            <a:r>
              <a:rPr lang="en-US" dirty="0"/>
              <a:t>" EXIT</a:t>
            </a:r>
          </a:p>
          <a:p>
            <a:pPr marL="0" indent="0">
              <a:buNone/>
            </a:pPr>
            <a:r>
              <a:rPr lang="en-US" dirty="0"/>
              <a:t>count=1</a:t>
            </a:r>
          </a:p>
          <a:p>
            <a:pPr marL="0" indent="0">
              <a:buNone/>
            </a:pPr>
            <a:r>
              <a:rPr lang="en-US" dirty="0"/>
              <a:t>while [ $count -le 5 ]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echo "Loop #$count"</a:t>
            </a:r>
          </a:p>
          <a:p>
            <a:pPr marL="0" indent="0">
              <a:buNone/>
            </a:pPr>
            <a:r>
              <a:rPr lang="en-US" dirty="0"/>
              <a:t>sleep 3</a:t>
            </a:r>
          </a:p>
          <a:p>
            <a:pPr marL="0" indent="0">
              <a:buNone/>
            </a:pPr>
            <a:r>
              <a:rPr lang="en-US" dirty="0"/>
              <a:t>count=$[ $count + 1 ]</a:t>
            </a:r>
          </a:p>
          <a:p>
            <a:pPr marL="0" indent="0">
              <a:buNone/>
            </a:pPr>
            <a:r>
              <a:rPr lang="en-US" dirty="0"/>
              <a:t>trap - EXIT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echo "I just removed the trap"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Signals are numeric messages sent to running applications from the operating system, other applications or the user, and they generally invoke a specific response like </a:t>
            </a:r>
            <a:r>
              <a:rPr lang="en-US" b="1" dirty="0"/>
              <a:t>“shut down”, “stop running so I can put you in the background” or “die!”</a:t>
            </a:r>
          </a:p>
          <a:p>
            <a:pPr algn="just"/>
            <a:r>
              <a:rPr lang="en-US" dirty="0"/>
              <a:t>Most likely, you've used the kill command to send signals to different programs, but if you've ever pressed </a:t>
            </a:r>
            <a:r>
              <a:rPr lang="en-US" b="1" dirty="0"/>
              <a:t>Ctrl-C or Ctrl-Z </a:t>
            </a:r>
            <a:r>
              <a:rPr lang="en-US" dirty="0"/>
              <a:t>to stop a running app, you've also sent signals to a running application</a:t>
            </a:r>
            <a:r>
              <a:rPr lang="en-US" b="1" dirty="0"/>
              <a:t>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352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305-F129-4D33-866D-0BCD3EB1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Controlling Processes with Signals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13CE-CC85-41E4-9CF4-8902254D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Sometimes it </a:t>
            </a:r>
            <a:r>
              <a:rPr lang="en-US" dirty="0"/>
              <a:t>becomes necessary to alert a process of an event.</a:t>
            </a:r>
          </a:p>
          <a:p>
            <a:r>
              <a:rPr lang="en-US" dirty="0"/>
              <a:t> We do that by sending a control signal to the process. </a:t>
            </a:r>
          </a:p>
          <a:p>
            <a:r>
              <a:rPr lang="en-US" dirty="0"/>
              <a:t>Processes may use signals to alert each other as well. </a:t>
            </a:r>
          </a:p>
          <a:p>
            <a:r>
              <a:rPr lang="en-US" dirty="0"/>
              <a:t>The receiving process halts its execution as soon as it gets the signal and takes an appropriate action as per instructions enclosed in the signal.</a:t>
            </a:r>
          </a:p>
          <a:p>
            <a:r>
              <a:rPr lang="en-US" dirty="0"/>
              <a:t>The instructions may include terminating the process gracefully, killing it abruptly, or forcing it to re-read its configuration.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1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B8B2-32C8-43BA-9613-9FA9FB66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567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# </a:t>
            </a:r>
            <a:r>
              <a:rPr lang="en-IN" b="1" dirty="0"/>
              <a:t>kill –l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690E-7477-416B-93EC-3F893280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available signals can be displayed with the </a:t>
            </a:r>
            <a:r>
              <a:rPr lang="en-US" i="1" dirty="0"/>
              <a:t>kill </a:t>
            </a:r>
            <a:r>
              <a:rPr lang="en-US" dirty="0"/>
              <a:t>command using the –l option.</a:t>
            </a:r>
          </a:p>
          <a:p>
            <a:r>
              <a:rPr lang="en-US" dirty="0"/>
              <a:t>The output shows the availability of 64 signals for process-to-process and user-to-process communication.</a:t>
            </a:r>
          </a:p>
          <a:p>
            <a:r>
              <a:rPr lang="en-US" dirty="0"/>
              <a:t>The commands used to pass a signal to a process are </a:t>
            </a:r>
            <a:r>
              <a:rPr lang="en-US" i="1" dirty="0"/>
              <a:t>kill </a:t>
            </a:r>
            <a:r>
              <a:rPr lang="en-US" dirty="0"/>
              <a:t>and </a:t>
            </a:r>
            <a:r>
              <a:rPr lang="en-US" i="1" dirty="0" err="1"/>
              <a:t>pkill</a:t>
            </a:r>
            <a:r>
              <a:rPr lang="en-US" dirty="0"/>
              <a:t>. These commands are usually used to terminate a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D7950B-9E55-4A75-B87D-A0586A24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671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9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shell passes these signals to your shell script program for processing. </a:t>
            </a:r>
          </a:p>
          <a:p>
            <a:pPr algn="just"/>
            <a:r>
              <a:rPr lang="en-US" dirty="0"/>
              <a:t>The default behavior of shell </a:t>
            </a:r>
            <a:r>
              <a:rPr lang="en-US" dirty="0" err="1"/>
              <a:t>scripts,is</a:t>
            </a:r>
            <a:r>
              <a:rPr lang="en-US" dirty="0"/>
              <a:t> to ignore the signals, which may have an adverse effect on the operation of your script. </a:t>
            </a:r>
          </a:p>
          <a:p>
            <a:pPr algn="just"/>
            <a:r>
              <a:rPr lang="en-US" dirty="0"/>
              <a:t>To avoid this situation, you can program your script to recognize signals, and perform commands to prepare the script for the consequences of the signal.</a:t>
            </a:r>
          </a:p>
        </p:txBody>
      </p:sp>
    </p:spTree>
    <p:extLst>
      <p:ext uri="{BB962C8B-B14F-4D97-AF65-F5344CB8AC3E}">
        <p14:creationId xmlns:p14="http://schemas.microsoft.com/office/powerpoint/2010/main" val="152274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signals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bash shell allows you to generate two basic Linux signals using key combinations on the keyboard.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800" b="1" dirty="0"/>
              <a:t>Interrupting a process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Ctrl-C key combination generates a SIGINT signal, and sends it to any processes currently running in the shell. </a:t>
            </a:r>
          </a:p>
        </p:txBody>
      </p:sp>
    </p:spTree>
    <p:extLst>
      <p:ext uri="{BB962C8B-B14F-4D97-AF65-F5344CB8AC3E}">
        <p14:creationId xmlns:p14="http://schemas.microsoft.com/office/powerpoint/2010/main" val="341733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signals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You can test this by running a command that normally takes a long time to finish, and pressing the Ctrl-C key combination:</a:t>
            </a:r>
          </a:p>
          <a:p>
            <a:pPr marL="0" indent="0">
              <a:buNone/>
            </a:pPr>
            <a:r>
              <a:rPr lang="en-US" sz="2400" b="1" dirty="0"/>
              <a:t>sleep 100</a:t>
            </a:r>
          </a:p>
          <a:p>
            <a:endParaRPr lang="en-US" sz="2400" dirty="0"/>
          </a:p>
          <a:p>
            <a:r>
              <a:rPr lang="en-US" sz="2400" dirty="0"/>
              <a:t>The Ctrl-C key combination doesn’t produce any output on the monitor, it just stops the current process running in the shell. The sleep command pauses operation for the specified number of seconds.</a:t>
            </a:r>
          </a:p>
        </p:txBody>
      </p:sp>
    </p:spTree>
    <p:extLst>
      <p:ext uri="{BB962C8B-B14F-4D97-AF65-F5344CB8AC3E}">
        <p14:creationId xmlns:p14="http://schemas.microsoft.com/office/powerpoint/2010/main" val="133108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Trapping signals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“trap” command allows you to specify which signals your shell script can watch for and intercept from the shell. </a:t>
            </a:r>
          </a:p>
          <a:p>
            <a:pPr algn="just"/>
            <a:r>
              <a:rPr lang="en-US" sz="2600" dirty="0"/>
              <a:t>If the script receives a signal listed in the trap command, it prevents it from being processed by the shell, and instead handles it locally.</a:t>
            </a:r>
          </a:p>
          <a:p>
            <a:pPr algn="just"/>
            <a:r>
              <a:rPr lang="en-US" sz="2600" dirty="0"/>
              <a:t>You want the shell to execute, along with a space-separated list of signals you want to trap. You can specify the signals either by their numeric value or by their signal name.</a:t>
            </a:r>
          </a:p>
        </p:txBody>
      </p:sp>
    </p:spTree>
    <p:extLst>
      <p:ext uri="{BB962C8B-B14F-4D97-AF65-F5344CB8AC3E}">
        <p14:creationId xmlns:p14="http://schemas.microsoft.com/office/powerpoint/2010/main" val="277883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696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Controlling Processes with Signals</vt:lpstr>
      <vt:lpstr> # kill –l </vt:lpstr>
      <vt:lpstr>PowerPoint Presentation</vt:lpstr>
      <vt:lpstr>PowerPoint Presentation</vt:lpstr>
      <vt:lpstr>Generating signals </vt:lpstr>
      <vt:lpstr>Generating signals </vt:lpstr>
      <vt:lpstr>Trapping signals </vt:lpstr>
      <vt:lpstr>example of using the trap command to ignore SIGINT and SIGTERM signals:</vt:lpstr>
      <vt:lpstr>Trapping a script exit</vt:lpstr>
      <vt:lpstr>Removing a 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</dc:creator>
  <cp:lastModifiedBy>Manjot Kaur</cp:lastModifiedBy>
  <cp:revision>13</cp:revision>
  <dcterms:created xsi:type="dcterms:W3CDTF">2023-02-15T03:42:58Z</dcterms:created>
  <dcterms:modified xsi:type="dcterms:W3CDTF">2023-02-28T04:38:11Z</dcterms:modified>
</cp:coreProperties>
</file>