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1174" r:id="rId3"/>
    <p:sldId id="1175" r:id="rId4"/>
    <p:sldId id="258" r:id="rId5"/>
    <p:sldId id="259" r:id="rId6"/>
    <p:sldId id="1196" r:id="rId7"/>
    <p:sldId id="1198" r:id="rId8"/>
    <p:sldId id="1199" r:id="rId9"/>
    <p:sldId id="1201" r:id="rId10"/>
    <p:sldId id="1202" r:id="rId11"/>
    <p:sldId id="1205" r:id="rId12"/>
    <p:sldId id="1179" r:id="rId13"/>
    <p:sldId id="1204" r:id="rId14"/>
    <p:sldId id="1181" r:id="rId15"/>
    <p:sldId id="1177" r:id="rId16"/>
    <p:sldId id="1178" r:id="rId17"/>
    <p:sldId id="1180" r:id="rId18"/>
    <p:sldId id="1182" r:id="rId19"/>
    <p:sldId id="1183" r:id="rId20"/>
    <p:sldId id="1184" r:id="rId21"/>
    <p:sldId id="1187" r:id="rId22"/>
    <p:sldId id="1186" r:id="rId23"/>
    <p:sldId id="1185" r:id="rId24"/>
    <p:sldId id="1188" r:id="rId25"/>
    <p:sldId id="1189" r:id="rId26"/>
    <p:sldId id="1191" r:id="rId27"/>
    <p:sldId id="1192" r:id="rId28"/>
    <p:sldId id="1190" r:id="rId29"/>
    <p:sldId id="1193" r:id="rId30"/>
    <p:sldId id="1194" r:id="rId31"/>
    <p:sldId id="1200" r:id="rId32"/>
    <p:sldId id="1195" r:id="rId33"/>
    <p:sldId id="1206" r:id="rId34"/>
    <p:sldId id="1207" r:id="rId35"/>
    <p:sldId id="1208" r:id="rId36"/>
    <p:sldId id="1209" r:id="rId37"/>
    <p:sldId id="1210" r:id="rId38"/>
    <p:sldId id="1211" r:id="rId39"/>
    <p:sldId id="1213" r:id="rId40"/>
    <p:sldId id="1212" r:id="rId41"/>
    <p:sldId id="1214" r:id="rId42"/>
    <p:sldId id="121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8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781A0-131B-43E4-8D66-A75EEC24359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279EE-9952-45D1-BE62-09DDAB304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76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279EE-9952-45D1-BE62-09DDAB304F6D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63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7B4A-AE27-BBAA-2B13-6D695B740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1516D-A87F-D191-B506-344674046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81CFC-96CE-2CDF-6418-803F0BCB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D7DC1-1D7E-4343-CDC2-F78E3D8A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88A14-0C4B-7A5D-BD0A-78D4534F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06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779B-F8F1-7438-7034-577FBC33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C2486-A508-3AB2-A104-CDEC70A7C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36EF5-68D1-E734-DEC8-3A580C81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D9758-0A13-8DEF-E202-2C2C5EE8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0E816-6AF5-1E3F-DF90-CA3FF997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25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EE584E-6482-37E6-B82B-E30D2CABB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51720-1A1E-EEFA-7738-C0E6D884F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20FB6-079E-9966-142C-2ADE88CB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58926-224C-315E-68BF-88F2D567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C8CE1-8D39-DE9B-8834-EB928534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21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9840-D731-66AE-02F5-F5215C73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17AF-DCDA-0120-DAA2-B9CC8E058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6AF36-A0D5-6C51-4C3A-902EF339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D044D-C54F-0D88-0195-1431C76F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381CC-7894-74AE-BFA0-57289AC9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80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3B17-4F4E-D54C-51E3-673BEB3F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B83B1-3C47-6578-D0A2-37E9C81E5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656EA-9182-80C0-6CBC-0E15E68F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2F1E8-F805-D571-94CA-514C387B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BCDDA-B2FC-5A50-5258-1DC21C27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50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5E9C-6896-A081-3802-247927A3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D095-BAC4-6C5A-58A6-8253B1F94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1E0C4-3D80-FF44-211B-73690911C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7A210-4F0A-9B98-DD4D-84605F55F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875EC-7B41-C601-9DD8-025946FA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8A787-AF4D-BA6C-DBD6-47F33699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06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5D18-EA94-C5C5-D0A3-1925E7B5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E3D92-4905-B6E5-FC28-422BBA499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FD5AA-EC55-D3AD-B02B-A64791A9F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212E0-EE30-92C4-ED3A-475A66468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FC16E-BBBC-276F-1E54-38217D6A9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6D41A-AAF8-BF9F-9CBD-F141E6C4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54D5D-39E5-D40B-E473-F26F5D5E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7AFA7-B435-BF72-1370-355D1ABB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11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54FB-0152-6D85-BB24-3600E681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5FE35-089F-7BAE-A599-F43AA5EF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10C4F-1851-0919-F657-4865EB97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2B83D-003F-8593-C070-A4526812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91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932EC-A7CA-76F4-C5C3-31067BC5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8501E-B899-6C1C-204E-086209D2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5EA2B-BB4E-0DA9-D0E3-24AC144F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22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0DFA-09A3-AD35-F6CB-688277BF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6737B-6311-4911-DBE3-36B58921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91A8-EB93-BB00-7D15-71EB6A8CA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C6D46-E9A3-12A2-36D1-83A66136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A05A9-6DDB-3F9A-03EA-E6A1FA70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EE464-D7AA-DEBD-01D8-34C8F428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68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EE40-0735-7D70-891B-B699D1BB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2B5FB-3584-B4CC-C3EE-F2D146623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2737D-60BF-7620-2391-FF17B5CA6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84267-41B2-2BF7-F853-D31F3C0D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4015C-AFAD-906C-FB06-BA8B3255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D0B32-7C2D-D52D-F9D2-9136FB23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66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C4898-2178-9973-B1C0-54D59D46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31E24-6320-89E6-4DF9-4ACBCC8CD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67234-7790-E987-739D-0A45154C6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58510-48BF-4590-9F96-25B3327E06E0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2B44C-0047-F5F2-17BD-7F2AE3333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7465-D559-DE4C-46F0-2E73DDE5B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80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7D2A-8A60-DE42-9C12-084DB8D57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0"/>
            <a:ext cx="11074400" cy="1087120"/>
          </a:xfrm>
        </p:spPr>
        <p:txBody>
          <a:bodyPr>
            <a:normAutofit/>
          </a:bodyPr>
          <a:lstStyle/>
          <a:p>
            <a:r>
              <a:rPr lang="en-US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CSE308:COMPUTING PRACTICUM-IV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FCA77-BC96-7960-72DF-D0C94705C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760" y="1849120"/>
            <a:ext cx="9794240" cy="4927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1: Improving Command-line productivity</a:t>
            </a:r>
          </a:p>
          <a:p>
            <a:pPr algn="l"/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Writing Simple Bash Scripts</a:t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Running commands More Efficiently Using Loops</a:t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Matching Text in Command Output with Regular Expressions</a:t>
            </a: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Outcome: Understand Bash scripts to schedule various tasks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711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8B11DB-E979-191E-E475-912188C6F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553960" cy="372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9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7BE3-996C-4EF2-22C2-B4F5B350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Scripts for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4446-7D1C-2BDD-37B1-95BD131B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1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$Vim scriptname.sh</a:t>
            </a:r>
          </a:p>
          <a:p>
            <a:pPr marL="457200" lvl="1" indent="0">
              <a:buNone/>
            </a:pPr>
            <a:r>
              <a:rPr lang="en-IN" dirty="0"/>
              <a:t>date</a:t>
            </a:r>
          </a:p>
          <a:p>
            <a:pPr marL="457200" lvl="1" indent="0">
              <a:buNone/>
            </a:pPr>
            <a:r>
              <a:rPr lang="en-IN" dirty="0"/>
              <a:t>ls </a:t>
            </a:r>
          </a:p>
          <a:p>
            <a:pPr marL="457200" lvl="1" indent="0">
              <a:buNone/>
            </a:pPr>
            <a:r>
              <a:rPr lang="en-IN" dirty="0" err="1"/>
              <a:t>cal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Save the file by using shift+;  and write </a:t>
            </a:r>
            <a:r>
              <a:rPr lang="en-IN" dirty="0" err="1"/>
              <a:t>wq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Then give execute permission to the file scritname.sh </a:t>
            </a:r>
          </a:p>
          <a:p>
            <a:pPr marL="0" indent="0">
              <a:buNone/>
            </a:pPr>
            <a:r>
              <a:rPr lang="en-IN" dirty="0"/>
              <a:t>$ </a:t>
            </a:r>
            <a:r>
              <a:rPr lang="en-IN" dirty="0" err="1"/>
              <a:t>chmod</a:t>
            </a:r>
            <a:r>
              <a:rPr lang="en-IN" dirty="0"/>
              <a:t> +x scriptname.sh</a:t>
            </a:r>
          </a:p>
          <a:p>
            <a:pPr marL="0" indent="0">
              <a:buNone/>
            </a:pPr>
            <a:r>
              <a:rPr lang="en-IN" dirty="0"/>
              <a:t>$ ./scriptname.sh  (if you are in current working directory)</a:t>
            </a:r>
          </a:p>
          <a:p>
            <a:pPr marL="0" indent="0">
              <a:buNone/>
            </a:pPr>
            <a:r>
              <a:rPr lang="en-IN" dirty="0"/>
              <a:t>$ bash scriptname.sh( u can also use this method to run a script)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07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3D4D-DC99-DF6E-A081-7F90DF25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81CD0-E29C-67C5-09D9-B539A4182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6" y="1358581"/>
            <a:ext cx="3381375" cy="3267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EC5555-BEF3-755E-C6E6-FA2669478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0" y="1358581"/>
            <a:ext cx="4619625" cy="3352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9A0F21-2350-0CB0-1471-60951A90C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354" y="1630043"/>
            <a:ext cx="40957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09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3D4D-DC99-DF6E-A081-7F90DF25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Script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422F-B4AA-FDF2-1006-5B412A5EE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 Script to print user information who currently login , current date &amp; time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#clear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"hello $USER“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–e "today is \c ";date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–e "number of user login : \c"; who |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calander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 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13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4D89-991A-39E4-5AAF-6B6BF0BC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 to add two Numbers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5B36-08DE-1EE4-C17C-0DC885144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echo enter the no</a:t>
            </a:r>
          </a:p>
          <a:p>
            <a:r>
              <a:rPr lang="en-US" dirty="0"/>
              <a:t>read 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dirty="0"/>
              <a:t> enter 2nd no</a:t>
            </a:r>
          </a:p>
          <a:p>
            <a:r>
              <a:rPr lang="en-US" dirty="0"/>
              <a:t>read b</a:t>
            </a:r>
          </a:p>
          <a:p>
            <a:r>
              <a:rPr lang="en-US" dirty="0"/>
              <a:t>c=`expr $a + $b`</a:t>
            </a:r>
          </a:p>
          <a:p>
            <a:r>
              <a:rPr lang="en-US" dirty="0"/>
              <a:t>echo the sum is $c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053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4D89-991A-39E4-5AAF-6B6BF0BC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 to Multiply two Numbers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5B36-08DE-1EE4-C17C-0DC885144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enter num1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enter num2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c=`expr $a \* $b`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The Multiplication of Number are $c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725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8F06-988E-78FD-EF53-AFBA8F67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Case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3A31A-25FD-4CF6-423E-041C5EB5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791200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enter first no.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n1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enter second num.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n2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"enter your choice“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1. to add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2. to subtract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3. to divide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4. to multiply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choice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$choice in1) n3=`expr $n1 + $n2`echo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$n3;;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2)n4=`expr $n1 - $n2`echo difference is $n4;;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3)n5=`expr $n1 / $n2`echo division is $n5;;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4)n6=`expr $n1 \*  $n2`echo multiplication is $n6;;*)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your choice is wrong;;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206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A021-71B0-226E-5AF8-58487B7B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96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If (-eq –ne –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–le !exp)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C6164-D4B7-39A4-0CF9-57A7E794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59200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"Input number“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number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[ $(($number % 2)) -eq 0 ]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 "$number is even “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"$number is odd“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 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418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179C-4DC5-4BAC-CDA7-8A9DC4CE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761"/>
            <a:ext cx="10515600" cy="96583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1C829-F247-6FCF-4758-2BCBDDB0A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431"/>
            <a:ext cx="4058920" cy="5455284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"Enter The First number“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"Enter the 2nd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numger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b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"Enter 3rd number“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c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test $a -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$b -a $a -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$c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	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a and b and c are equal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DC0F4F-F683-9B46-C206-D8166255F14A}"/>
              </a:ext>
            </a:extLst>
          </p:cNvPr>
          <p:cNvSpPr txBox="1">
            <a:spLocks/>
          </p:cNvSpPr>
          <p:nvPr/>
        </p:nvSpPr>
        <p:spPr>
          <a:xfrm>
            <a:off x="6776720" y="772796"/>
            <a:ext cx="4318000" cy="5668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$a -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$b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a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are equal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$b -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$c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b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are equal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$a -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cthen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a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are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euqal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	   			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numbers are not equal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2304220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7BCB-7EC8-B3F9-38B7-E92DB63A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4458D-E7ED-2CD3-BD2C-6F0E9C6F9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17144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WAP in Shell to print Factorial of any Number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Enter the number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fact=1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(($n &gt; 1));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fact=`expr $fact  \* $n`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n=`expr $n - 1`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Factorial of the number is $fact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53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62" name="Rectangle 2">
            <a:extLst>
              <a:ext uri="{FF2B5EF4-FFF2-40B4-BE49-F238E27FC236}">
                <a16:creationId xmlns:a16="http://schemas.microsoft.com/office/drawing/2014/main" id="{77A31A26-A16A-8D15-4413-BABC645EA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Scripts </a:t>
            </a:r>
            <a:endParaRPr lang="en-C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2163" name="Rectangle 3">
            <a:extLst>
              <a:ext uri="{FF2B5EF4-FFF2-40B4-BE49-F238E27FC236}">
                <a16:creationId xmlns:a16="http://schemas.microsoft.com/office/drawing/2014/main" id="{6364E4C4-410F-29EF-D665-FEFAAABFD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29117" y="1210235"/>
            <a:ext cx="8135471" cy="53788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alt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Basically, a shell script is a text file with Unix commands in it. </a:t>
            </a:r>
          </a:p>
          <a:p>
            <a:pPr>
              <a:lnSpc>
                <a:spcPct val="90000"/>
              </a:lnSpc>
            </a:pPr>
            <a:r>
              <a:rPr lang="en-CA" alt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scripts usually begin with a #! and a shell name</a:t>
            </a:r>
            <a:endParaRPr lang="en-US" alt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	</a:t>
            </a:r>
            <a:r>
              <a:rPr lang="en-CA" altLang="en-US" sz="247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#!/bin/sh (She bang)</a:t>
            </a:r>
            <a:endParaRPr lang="en-US" altLang="en-US" sz="247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altLang="en-US" sz="24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they do not, the user's current shell will be used </a:t>
            </a:r>
          </a:p>
          <a:p>
            <a:pPr>
              <a:lnSpc>
                <a:spcPct val="90000"/>
              </a:lnSpc>
            </a:pPr>
            <a:r>
              <a:rPr lang="en-CA" alt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Unix command can go in a shell script</a:t>
            </a:r>
            <a:endParaRPr lang="en-US" alt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are executed in order or in the flow determined by control statements.</a:t>
            </a:r>
          </a:p>
          <a:p>
            <a:pPr>
              <a:lnSpc>
                <a:spcPct val="90000"/>
              </a:lnSpc>
            </a:pPr>
            <a:r>
              <a:rPr lang="en-US" alt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CA" alt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shells have different control structures</a:t>
            </a:r>
          </a:p>
          <a:p>
            <a:pPr lvl="1">
              <a:lnSpc>
                <a:spcPct val="90000"/>
              </a:lnSpc>
            </a:pPr>
            <a:r>
              <a:rPr lang="en-CA" altLang="en-US" sz="24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#! line is very important </a:t>
            </a:r>
            <a:endParaRPr lang="en-US" altLang="en-US" sz="247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write shell scripts with the </a:t>
            </a:r>
            <a:r>
              <a:rPr lang="en-US" altLang="en-US" sz="247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Bourne</a:t>
            </a:r>
            <a:r>
              <a:rPr lang="en-US" altLang="en-US" sz="24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shell (</a:t>
            </a:r>
            <a:r>
              <a:rPr lang="en-US" altLang="en-US" sz="247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altLang="en-US" sz="24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A" altLang="en-US" sz="247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F1AE-3DF6-0283-2535-D6F832ED3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the number is &gt;100 or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B449B-7DD1-FB97-5AC8-9266052BD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enter the number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(($n&gt;100))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the umber is greater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the number is smaller than 100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141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9227-7DE1-3D32-21D4-0CE7D84A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days of week as per the day number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DE4AC-A889-6C3F-0DBE-047328307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4440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Script of nested if statement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print day of Weak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choice=0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1. Monday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2. Tuesday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3. Wednesday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 4.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Tursday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5. Friday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6. Saturday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7. Sunday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57B273-D4A6-93FF-EB1C-6658B6C77DEC}"/>
              </a:ext>
            </a:extLst>
          </p:cNvPr>
          <p:cNvSpPr txBox="1">
            <a:spLocks/>
          </p:cNvSpPr>
          <p:nvPr/>
        </p:nvSpPr>
        <p:spPr>
          <a:xfrm>
            <a:off x="5298440" y="1449704"/>
            <a:ext cx="6609080" cy="4869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choice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[ $choice -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1 ] ; then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Monday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elseif [ $choice -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2 ] ; then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Tuesday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elseif [ $choice -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3 ]; then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Wednesday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elseif [ $choice -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4 ]; then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Tursday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elseif [ $choice -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5 ]; then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Fridayelseif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$choice -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6 ]; then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Saturday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elseif [ $choice -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7 ]; then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Sunday fi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560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A527-E660-BA79-2864-89893E7F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Script to find whether the entered character is vowel or not#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1DFB0-D63A-7427-6DA2-2C3C65362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Enter a character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[$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=='a' -o 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=='e' -o 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-o 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=='o' -o 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=='u’]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Character is vowel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echo character is not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vowelfi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 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10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1C49-BA57-B1AC-DE58-36F91BFC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F8888-921D-EE3C-FCCE-A66DD6F00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num=1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(($num &lt; 10));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$num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num++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547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D1ED-85D5-C00E-63ED-093AB449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and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2E4A9-80F0-FDB0-74BB-F3514ABD3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9015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=1;i&lt;10;i++))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(($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3))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"continue“ continue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$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(($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8))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break"break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786234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A909-3732-745A-D46A-289912EE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DA9EB-291D-5247-A578-5D2137594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"enter the number whose table u want“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(( 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10 ));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	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out=`expr $n \* 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$n"*" 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"=" $out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10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549C-5712-4817-0BE3-70D36BC0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09677-216C-E0B5-2C26-4B3076AE2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Enter number up to You want cube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n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num=1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(($num &lt;= n));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cube=`expr $num \* $num \* $num`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$cube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num=`expr $num + 1`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125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3D61-A693-C6E7-26CE-CBE014A9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D830-939E-4D04-B7BA-FF17E750F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$(seq 1.0 .01 1.1)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64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4181-720F-EC39-C616-C1208868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a series from 1 to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918F-1065-7E56-AB8B-302BACFF4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##WAP in Shell to print number 1 to 10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 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10 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))  ##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variable 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484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178F-66E6-DF63-A03A-9DE576E4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5397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else if else fi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22FF-F53D-E76E-1A7F-AD1F9B339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7120"/>
            <a:ext cx="10515600" cy="5405755"/>
          </a:xfrm>
        </p:spPr>
        <p:txBody>
          <a:bodyPr>
            <a:no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#nestedif.sh</a:t>
            </a:r>
          </a:p>
          <a:p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osch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"1. Unix (Sun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)“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"2. Linux (Red Hat)“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-n "Select your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choice [1 or 2]? “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osch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[ $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osch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1 ] ; then    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"You Pick up Unix (Sun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)“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if [ $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osch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2 ] ; then           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echo "You Pick up Linux (Red Hat)"     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else          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echo "What you don't like Unix/Linux OS."   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fi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235479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186" name="Rectangle 2">
            <a:extLst>
              <a:ext uri="{FF2B5EF4-FFF2-40B4-BE49-F238E27FC236}">
                <a16:creationId xmlns:a16="http://schemas.microsoft.com/office/drawing/2014/main" id="{C852BCCA-DE81-D736-0ACD-C9F0CFB37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Scripts </a:t>
            </a:r>
            <a:endParaRPr lang="en-C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3187" name="Rectangle 3">
            <a:extLst>
              <a:ext uri="{FF2B5EF4-FFF2-40B4-BE49-F238E27FC236}">
                <a16:creationId xmlns:a16="http://schemas.microsoft.com/office/drawing/2014/main" id="{733A2756-E2D9-5D07-6C30-384487AF6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sz="31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write shell scripts?</a:t>
            </a:r>
          </a:p>
          <a:p>
            <a:pPr lvl="1"/>
            <a:endParaRPr lang="en-CA" altLang="en-US" sz="141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CA" alt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repetition:</a:t>
            </a:r>
            <a:endParaRPr lang="en-US" alt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do a sequence of steps with standard Unix commands over and over, why not do it all with just one command?</a:t>
            </a:r>
          </a:p>
          <a:p>
            <a:pPr lvl="2"/>
            <a:endParaRPr lang="en-CA" alt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CA" alt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automate difficult tasks:</a:t>
            </a:r>
            <a:endParaRPr lang="en-US" alt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commands have subtle and difficult options that you don’t want to figure out or remember every time</a:t>
            </a:r>
            <a:r>
              <a:rPr lang="en-CA" alt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7BE3-996C-4EF2-22C2-B4F5B350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Scripts for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4446-7D1C-2BDD-37B1-95BD131B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1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$Vim scriptname.sh</a:t>
            </a:r>
          </a:p>
          <a:p>
            <a:pPr marL="457200" lvl="1" indent="0">
              <a:buNone/>
            </a:pPr>
            <a:r>
              <a:rPr lang="en-IN" dirty="0"/>
              <a:t>date</a:t>
            </a:r>
          </a:p>
          <a:p>
            <a:pPr marL="457200" lvl="1" indent="0">
              <a:buNone/>
            </a:pPr>
            <a:r>
              <a:rPr lang="en-IN" dirty="0"/>
              <a:t>ls </a:t>
            </a:r>
          </a:p>
          <a:p>
            <a:pPr marL="457200" lvl="1" indent="0">
              <a:buNone/>
            </a:pPr>
            <a:r>
              <a:rPr lang="en-IN" dirty="0" err="1"/>
              <a:t>cal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Save the file by using shift+;  and write </a:t>
            </a:r>
            <a:r>
              <a:rPr lang="en-IN" dirty="0" err="1"/>
              <a:t>wq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Then give execute permission to the file scritname.sh </a:t>
            </a:r>
          </a:p>
          <a:p>
            <a:pPr marL="0" indent="0">
              <a:buNone/>
            </a:pPr>
            <a:r>
              <a:rPr lang="en-IN" dirty="0"/>
              <a:t>$ </a:t>
            </a:r>
            <a:r>
              <a:rPr lang="en-IN" dirty="0" err="1"/>
              <a:t>chmod</a:t>
            </a:r>
            <a:r>
              <a:rPr lang="en-IN" dirty="0"/>
              <a:t> +x scriptname.sh</a:t>
            </a:r>
          </a:p>
          <a:p>
            <a:pPr marL="0" indent="0">
              <a:buNone/>
            </a:pPr>
            <a:r>
              <a:rPr lang="en-IN" dirty="0"/>
              <a:t>$ ./scriptname.sh  (if you are in current working directory)</a:t>
            </a:r>
          </a:p>
          <a:p>
            <a:pPr marL="0" indent="0">
              <a:buNone/>
            </a:pPr>
            <a:r>
              <a:rPr lang="en-IN" dirty="0"/>
              <a:t>$ bash scriptname.sh( u can also use this method to run a script)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350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92AE-7D18-BB89-A58F-CDEA489B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D2326-F6D9-84C0-1E79-F6C543340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script to create two directories and name of the directories must be passed by the you.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dir1 dir2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$dir1 $dir2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script to change the name of the file. Ask from user the old file name and new file name.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script to rename a file and names must be passed as command line arguments. 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 $1 $2 echo “name changed”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script whether a file exists if not then create it.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name If [ -f $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] then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“file exist” else touch $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164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92AE-7D18-BB89-A58F-CDEA489B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D2326-F6D9-84C0-1E79-F6C543340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script that takes two command line arguments. Check whether the name passed first is directory or not. If not then create a new directory with name passed a second argument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If [ -d $1 ] then echo “director “ else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$2 echo “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created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script to check total numbers of arguments . If arguments are &gt;5 then print “too many arguments exists”.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script to check whether the command line argument is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file.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script to read a month name from user and check whether it is march or April.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</a:t>
            </a:r>
          </a:p>
        </p:txBody>
      </p:sp>
    </p:spTree>
    <p:extLst>
      <p:ext uri="{BB962C8B-B14F-4D97-AF65-F5344CB8AC3E}">
        <p14:creationId xmlns:p14="http://schemas.microsoft.com/office/powerpoint/2010/main" val="3517491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A79D-6ECB-0ED8-EB59-3F9ABD4B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26416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“grep”</a:t>
            </a:r>
            <a:r>
              <a:rPr lang="en-US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Matching Text in Command Output with Regular Expressions</a:t>
            </a:r>
            <a:br>
              <a:rPr lang="en-US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3C2D-086E-3CE6-1870-AE5A6D1A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for some content in file (case sensitive)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lines which contains pattern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$grep [options] pattern [file]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$grep “apple” filename.txt    (it shows the line where it is present, grep will look for apple in whole file or if is a part of file)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$grep –w “apple” filename.txt (looks for word apple only in the file)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$grep –n “apple” filename.txt (prints line numbers)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$grep –c “apple” filename.txt (to count the lines where it is present)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34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A79D-6ECB-0ED8-EB59-3F9ABD4B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08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“grep”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3C2D-086E-3CE6-1870-AE5A6D1A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$grep  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“apple” filename.txt    (to remove case sensitivity from file)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$grep  -v “apple” filename.txt    (print lines where apple is not present)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 -v “apple” filename.txt    (print lines where apple is not present)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grep  ”echo” *.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(print names of all files containing data “echo”)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grep -l ”echo” *.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(print only names of all files containing data “echo”)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grep –e “apple” –e “banana” filename.txt (to search for multiple patterns (or search))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33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A79D-6ECB-0ED8-EB59-3F9ABD4B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“grep” Answer these questions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3C2D-086E-3CE6-1870-AE5A6D1A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$grep  -vi “apple” filename.txt    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$grep  “Apple” filename.txt 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$grep  -cv “apple” filename.txt    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877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A79D-6ECB-0ED8-EB59-3F9ABD4B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“grep” with Regular Expressions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3C2D-086E-3CE6-1870-AE5A6D1A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is sequence of characters which helps to define patterns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*(asterisk)  zero or more occurrences of previous character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“ap*le” filename.txt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.(dot) anyone character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ap.le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filename.txt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one specific character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“app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]e” filename.txt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88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A79D-6ECB-0ED8-EB59-3F9ABD4B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“grep” with Regular Expressions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3C2D-086E-3CE6-1870-AE5A6D1A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is sequence of characters which helps to define patterns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^(not) any character except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“app [^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]e” filename.txt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[a-d] for range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“app [a-z]e” filename.txt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“app [^a-z]e” filename.txt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“app [a-z0-9]e” filename.txt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“app [^a-z0-9]e” filename.txt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456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A79D-6ECB-0ED8-EB59-3F9ABD4B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“grep” with Regular Expressions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3C2D-086E-3CE6-1870-AE5A6D1A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is sequence of characters which helps to define patterns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^  line beginning with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“^app” filename.txt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“^[a-z0-9]” filename.txt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“^[^a-z]” filename.txt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lines ending with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“e$” filename.txt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“[a-z]$” filename.txt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980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A79D-6ECB-0ED8-EB59-3F9ABD4B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“grep” with Regular Expressions(Extended)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3C2D-086E-3CE6-1870-AE5A6D1A3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is sequence of characters which helps to define patterns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 or more occurrences of previous character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–E 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ap+le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filename.txt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Zero or one occurrences of previous character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–E 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ap?le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filename.txt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m Minimum n Maximum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–E  “ap{2,4}le“ filename.txt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–E  “ap{2,}le“ filename.txt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–E  “ap{,4}le“ filename.txt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59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 Writing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script file using vim: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line identifies the file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script.</a:t>
            </a:r>
          </a:p>
          <a:p>
            <a:pPr marL="400050" lvl="1" indent="0"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#!/bin/bash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begin with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end at the end of the line.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the user (and others, if (s)he wishes) permission to execute it.</a:t>
            </a:r>
          </a:p>
          <a:p>
            <a:pPr lvl="1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+x filename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from local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./filename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with a trace – echo commands after expansion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 –x ./filename</a:t>
            </a:r>
          </a:p>
        </p:txBody>
      </p:sp>
    </p:spTree>
    <p:extLst>
      <p:ext uri="{BB962C8B-B14F-4D97-AF65-F5344CB8AC3E}">
        <p14:creationId xmlns:p14="http://schemas.microsoft.com/office/powerpoint/2010/main" val="181589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A79D-6ECB-0ED8-EB59-3F9ABD4B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“grep” with Regular Expressions(Extended)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3C2D-086E-3CE6-1870-AE5A6D1A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is sequence of characters which helps to define patterns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one word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–E  “ap(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ple|pple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)“ filename.txt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 am looking for apple or apple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792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0CDE-351A-ACF7-1F4A-886C899F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“grep” Tasks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CEA2-D36B-C3F5-6091-5C0617784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Write command to count the lines not beginning with lowercase alphabet?</a:t>
            </a:r>
          </a:p>
          <a:p>
            <a:r>
              <a:rPr lang="en-IN" dirty="0">
                <a:solidFill>
                  <a:schemeClr val="bg1"/>
                </a:solidFill>
              </a:rPr>
              <a:t>$grep “^[^a-z]” filename.txt</a:t>
            </a:r>
          </a:p>
          <a:p>
            <a:r>
              <a:rPr lang="en-IN" dirty="0"/>
              <a:t>Write a command to search for empty lines?</a:t>
            </a:r>
          </a:p>
          <a:p>
            <a:r>
              <a:rPr lang="en-IN" dirty="0">
                <a:solidFill>
                  <a:schemeClr val="bg1"/>
                </a:solidFill>
              </a:rPr>
              <a:t>$grep “^$” filename.txt </a:t>
            </a:r>
          </a:p>
          <a:p>
            <a:r>
              <a:rPr lang="en-IN" dirty="0"/>
              <a:t>Write a command to search for a lines starting and ending with a digit?</a:t>
            </a:r>
          </a:p>
          <a:p>
            <a:r>
              <a:rPr lang="en-IN" dirty="0">
                <a:solidFill>
                  <a:schemeClr val="bg1"/>
                </a:solidFill>
              </a:rPr>
              <a:t>$grep “^[0-9].*[0-9]$ filename.txt (.* means any character can come any number of times)</a:t>
            </a:r>
          </a:p>
          <a:p>
            <a:r>
              <a:rPr lang="en-IN" dirty="0"/>
              <a:t>Write the command to search for lines containing only digit?</a:t>
            </a:r>
          </a:p>
          <a:p>
            <a:r>
              <a:rPr lang="en-IN" dirty="0">
                <a:solidFill>
                  <a:schemeClr val="bg1"/>
                </a:solidFill>
              </a:rPr>
              <a:t>$grep –E “^[0-9]+$” filename.txt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6859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3E76-60E3-B969-756C-679FD0C17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</a:t>
            </a:r>
          </a:p>
        </p:txBody>
      </p:sp>
    </p:spTree>
    <p:extLst>
      <p:ext uri="{BB962C8B-B14F-4D97-AF65-F5344CB8AC3E}">
        <p14:creationId xmlns:p14="http://schemas.microsoft.com/office/powerpoint/2010/main" val="3286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Variables(Untyped)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variable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=value (no spaces, no $)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 $)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a variable's value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 variable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=value (no spaces, no $ before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60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Variables(Untyped)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variables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$HOME $SHELL $PATH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variables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1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Variables(Parameters)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also called command line arguments.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$0 name of the script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  first argument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 second argument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$3 third argument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$# total number of arguments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$* value of all arguments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98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Variables(Parameters)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$vim filename.sh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 $1 $2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“files created”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“Total number of arguments passed $#”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“vale of the arguments passed is $*”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this and make it executable and run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$./filename.sh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def are file names which are passed as arguments)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1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  ( || or  &amp;&amp;)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BD28B-240E-6409-CC68-F26DCAA3E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918" y="1157288"/>
            <a:ext cx="5514975" cy="3480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2D72A7-8838-0953-D826-8CC3276C2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12" y="1348105"/>
            <a:ext cx="49530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3602</TotalTime>
  <Words>2633</Words>
  <Application>Microsoft Office PowerPoint</Application>
  <PresentationFormat>Widescreen</PresentationFormat>
  <Paragraphs>420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Times New Roman</vt:lpstr>
      <vt:lpstr>Office Theme</vt:lpstr>
      <vt:lpstr>CSE308:COMPUTING PRACTICUM-IV</vt:lpstr>
      <vt:lpstr>Shell Scripts </vt:lpstr>
      <vt:lpstr>Shell Scripts </vt:lpstr>
      <vt:lpstr>Steps in Writing a Shell Script</vt:lpstr>
      <vt:lpstr>Variables(Untyped)</vt:lpstr>
      <vt:lpstr>Variables(Untyped)</vt:lpstr>
      <vt:lpstr>Positional Variables(Parameters)</vt:lpstr>
      <vt:lpstr>Positional Variables(Parameters)</vt:lpstr>
      <vt:lpstr>Operators   ( || or  &amp;&amp;)</vt:lpstr>
      <vt:lpstr>Operators </vt:lpstr>
      <vt:lpstr>Scripts for commands</vt:lpstr>
      <vt:lpstr>For Loop</vt:lpstr>
      <vt:lpstr>Simple Script</vt:lpstr>
      <vt:lpstr>Script to add two Numbers</vt:lpstr>
      <vt:lpstr>Script to Multiply two Numbers</vt:lpstr>
      <vt:lpstr>Switch Case</vt:lpstr>
      <vt:lpstr>Simple If (-eq –ne –gt –ge lt –le !exp)</vt:lpstr>
      <vt:lpstr>If Elif</vt:lpstr>
      <vt:lpstr>While Loop</vt:lpstr>
      <vt:lpstr>Check whether the number is &gt;100 or not</vt:lpstr>
      <vt:lpstr>Print days of week as per the day number </vt:lpstr>
      <vt:lpstr># Script to find whether the entered character is vowel or not#</vt:lpstr>
      <vt:lpstr>Sequence of Numbers</vt:lpstr>
      <vt:lpstr>Continue and break</vt:lpstr>
      <vt:lpstr>Table of a number</vt:lpstr>
      <vt:lpstr>Cube </vt:lpstr>
      <vt:lpstr>For Loop </vt:lpstr>
      <vt:lpstr>Print a series from 1 to 10</vt:lpstr>
      <vt:lpstr>If else if else fi fi </vt:lpstr>
      <vt:lpstr>Scripts for commands</vt:lpstr>
      <vt:lpstr>TASK TO DO</vt:lpstr>
      <vt:lpstr>TASK TO DO</vt:lpstr>
      <vt:lpstr>“grep” Matching Text in Command Output with Regular Expressions </vt:lpstr>
      <vt:lpstr>“grep”</vt:lpstr>
      <vt:lpstr>“grep” Answer these questions</vt:lpstr>
      <vt:lpstr>“grep” with Regular Expressions</vt:lpstr>
      <vt:lpstr>“grep” with Regular Expressions</vt:lpstr>
      <vt:lpstr>“grep” with Regular Expressions</vt:lpstr>
      <vt:lpstr>“grep” with Regular Expressions(Extended)</vt:lpstr>
      <vt:lpstr>“grep” with Regular Expressions(Extended)</vt:lpstr>
      <vt:lpstr>“grep” Tasks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CSE308:COMPUTING PRACTICUM-IV</dc:title>
  <dc:creator>Prince Rana</dc:creator>
  <cp:lastModifiedBy>Manjot Kaur</cp:lastModifiedBy>
  <cp:revision>156</cp:revision>
  <dcterms:created xsi:type="dcterms:W3CDTF">2023-01-05T05:08:42Z</dcterms:created>
  <dcterms:modified xsi:type="dcterms:W3CDTF">2023-02-02T10:19:00Z</dcterms:modified>
</cp:coreProperties>
</file>