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1"/>
  </p:sldMasterIdLst>
  <p:notesMasterIdLst>
    <p:notesMasterId r:id="rId89"/>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58"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59"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260" r:id="rId43"/>
    <p:sldId id="301" r:id="rId44"/>
    <p:sldId id="302" r:id="rId45"/>
    <p:sldId id="304" r:id="rId46"/>
    <p:sldId id="305" r:id="rId47"/>
    <p:sldId id="306" r:id="rId48"/>
    <p:sldId id="307" r:id="rId49"/>
    <p:sldId id="308" r:id="rId50"/>
    <p:sldId id="309" r:id="rId51"/>
    <p:sldId id="310" r:id="rId52"/>
    <p:sldId id="311" r:id="rId53"/>
    <p:sldId id="312" r:id="rId54"/>
    <p:sldId id="317" r:id="rId55"/>
    <p:sldId id="313" r:id="rId56"/>
    <p:sldId id="314" r:id="rId57"/>
    <p:sldId id="321" r:id="rId58"/>
    <p:sldId id="315" r:id="rId59"/>
    <p:sldId id="318" r:id="rId60"/>
    <p:sldId id="319" r:id="rId61"/>
    <p:sldId id="320" r:id="rId62"/>
    <p:sldId id="316" r:id="rId63"/>
    <p:sldId id="323" r:id="rId64"/>
    <p:sldId id="340" r:id="rId65"/>
    <p:sldId id="324" r:id="rId66"/>
    <p:sldId id="325" r:id="rId67"/>
    <p:sldId id="326" r:id="rId68"/>
    <p:sldId id="327" r:id="rId69"/>
    <p:sldId id="328" r:id="rId70"/>
    <p:sldId id="330" r:id="rId71"/>
    <p:sldId id="329" r:id="rId72"/>
    <p:sldId id="338" r:id="rId73"/>
    <p:sldId id="347" r:id="rId74"/>
    <p:sldId id="332" r:id="rId75"/>
    <p:sldId id="333" r:id="rId76"/>
    <p:sldId id="334" r:id="rId77"/>
    <p:sldId id="335" r:id="rId78"/>
    <p:sldId id="336" r:id="rId79"/>
    <p:sldId id="337" r:id="rId80"/>
    <p:sldId id="339" r:id="rId81"/>
    <p:sldId id="331" r:id="rId82"/>
    <p:sldId id="341" r:id="rId83"/>
    <p:sldId id="342" r:id="rId84"/>
    <p:sldId id="343" r:id="rId85"/>
    <p:sldId id="344" r:id="rId86"/>
    <p:sldId id="345" r:id="rId87"/>
    <p:sldId id="346"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30618-055C-4C0E-A8D6-97C4912D7164}" v="47" dt="2023-01-23T04:34:2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7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a rather" userId="076dd207b0d99e6b" providerId="LiveId" clId="{DA354A02-E8E8-48C4-8519-10781925A6A5}"/>
    <pc:docChg chg="addSld delSld modSld">
      <pc:chgData name="nahida rather" userId="076dd207b0d99e6b" providerId="LiveId" clId="{DA354A02-E8E8-48C4-8519-10781925A6A5}" dt="2021-12-01T07:11:50.336" v="62" actId="20577"/>
      <pc:docMkLst>
        <pc:docMk/>
      </pc:docMkLst>
      <pc:sldChg chg="add modTransition">
        <pc:chgData name="nahida rather" userId="076dd207b0d99e6b" providerId="LiveId" clId="{DA354A02-E8E8-48C4-8519-10781925A6A5}" dt="2021-12-01T07:05:18.672" v="8"/>
        <pc:sldMkLst>
          <pc:docMk/>
          <pc:sldMk cId="2391158880" sldId="269"/>
        </pc:sldMkLst>
      </pc:sldChg>
      <pc:sldChg chg="add modTransition">
        <pc:chgData name="nahida rather" userId="076dd207b0d99e6b" providerId="LiveId" clId="{DA354A02-E8E8-48C4-8519-10781925A6A5}" dt="2021-12-01T07:05:18.672" v="8"/>
        <pc:sldMkLst>
          <pc:docMk/>
          <pc:sldMk cId="3902702555" sldId="276"/>
        </pc:sldMkLst>
      </pc:sldChg>
      <pc:sldChg chg="new">
        <pc:chgData name="nahida rather" userId="076dd207b0d99e6b" providerId="LiveId" clId="{DA354A02-E8E8-48C4-8519-10781925A6A5}" dt="2021-12-01T07:04:02.230" v="0" actId="680"/>
        <pc:sldMkLst>
          <pc:docMk/>
          <pc:sldMk cId="3276306948" sldId="282"/>
        </pc:sldMkLst>
      </pc:sldChg>
      <pc:sldChg chg="new del">
        <pc:chgData name="nahida rather" userId="076dd207b0d99e6b" providerId="LiveId" clId="{DA354A02-E8E8-48C4-8519-10781925A6A5}" dt="2021-12-01T07:05:44.540" v="9" actId="47"/>
        <pc:sldMkLst>
          <pc:docMk/>
          <pc:sldMk cId="517720416" sldId="283"/>
        </pc:sldMkLst>
      </pc:sldChg>
      <pc:sldChg chg="modSp new mod">
        <pc:chgData name="nahida rather" userId="076dd207b0d99e6b" providerId="LiveId" clId="{DA354A02-E8E8-48C4-8519-10781925A6A5}" dt="2021-12-01T07:11:50.336" v="62" actId="20577"/>
        <pc:sldMkLst>
          <pc:docMk/>
          <pc:sldMk cId="3971908422" sldId="284"/>
        </pc:sldMkLst>
        <pc:spChg chg="mod">
          <ac:chgData name="nahida rather" userId="076dd207b0d99e6b" providerId="LiveId" clId="{DA354A02-E8E8-48C4-8519-10781925A6A5}" dt="2021-12-01T07:10:11.411" v="60" actId="1076"/>
          <ac:spMkLst>
            <pc:docMk/>
            <pc:sldMk cId="3971908422" sldId="284"/>
            <ac:spMk id="2" creationId="{59AE5692-B374-4996-B06E-6025C9E82945}"/>
          </ac:spMkLst>
        </pc:spChg>
        <pc:spChg chg="mod">
          <ac:chgData name="nahida rather" userId="076dd207b0d99e6b" providerId="LiveId" clId="{DA354A02-E8E8-48C4-8519-10781925A6A5}" dt="2021-12-01T07:11:50.336" v="62" actId="20577"/>
          <ac:spMkLst>
            <pc:docMk/>
            <pc:sldMk cId="3971908422" sldId="284"/>
            <ac:spMk id="3" creationId="{D24F7996-270B-409B-9605-11F37E21BE59}"/>
          </ac:spMkLst>
        </pc:spChg>
      </pc:sldChg>
      <pc:sldChg chg="new del">
        <pc:chgData name="nahida rather" userId="076dd207b0d99e6b" providerId="LiveId" clId="{DA354A02-E8E8-48C4-8519-10781925A6A5}" dt="2021-12-01T07:05:52.710" v="14" actId="47"/>
        <pc:sldMkLst>
          <pc:docMk/>
          <pc:sldMk cId="566488687" sldId="285"/>
        </pc:sldMkLst>
      </pc:sldChg>
      <pc:sldChg chg="new del">
        <pc:chgData name="nahida rather" userId="076dd207b0d99e6b" providerId="LiveId" clId="{DA354A02-E8E8-48C4-8519-10781925A6A5}" dt="2021-12-01T07:05:47.710" v="10" actId="47"/>
        <pc:sldMkLst>
          <pc:docMk/>
          <pc:sldMk cId="2961969194" sldId="286"/>
        </pc:sldMkLst>
      </pc:sldChg>
      <pc:sldChg chg="new del">
        <pc:chgData name="nahida rather" userId="076dd207b0d99e6b" providerId="LiveId" clId="{DA354A02-E8E8-48C4-8519-10781925A6A5}" dt="2021-12-01T07:05:51.841" v="13" actId="47"/>
        <pc:sldMkLst>
          <pc:docMk/>
          <pc:sldMk cId="3815234732" sldId="287"/>
        </pc:sldMkLst>
      </pc:sldChg>
      <pc:sldChg chg="new del">
        <pc:chgData name="nahida rather" userId="076dd207b0d99e6b" providerId="LiveId" clId="{DA354A02-E8E8-48C4-8519-10781925A6A5}" dt="2021-12-01T07:05:51.130" v="12" actId="47"/>
        <pc:sldMkLst>
          <pc:docMk/>
          <pc:sldMk cId="363701459" sldId="288"/>
        </pc:sldMkLst>
      </pc:sldChg>
      <pc:sldChg chg="new del">
        <pc:chgData name="nahida rather" userId="076dd207b0d99e6b" providerId="LiveId" clId="{DA354A02-E8E8-48C4-8519-10781925A6A5}" dt="2021-12-01T07:05:50.297" v="11" actId="47"/>
        <pc:sldMkLst>
          <pc:docMk/>
          <pc:sldMk cId="3141706587" sldId="289"/>
        </pc:sldMkLst>
      </pc:sldChg>
      <pc:sldChg chg="add modTransition">
        <pc:chgData name="nahida rather" userId="076dd207b0d99e6b" providerId="LiveId" clId="{DA354A02-E8E8-48C4-8519-10781925A6A5}" dt="2021-12-01T07:05:18.672" v="8"/>
        <pc:sldMkLst>
          <pc:docMk/>
          <pc:sldMk cId="3783027349" sldId="290"/>
        </pc:sldMkLst>
      </pc:sldChg>
      <pc:sldChg chg="add modTransition">
        <pc:chgData name="nahida rather" userId="076dd207b0d99e6b" providerId="LiveId" clId="{DA354A02-E8E8-48C4-8519-10781925A6A5}" dt="2021-12-01T07:05:18.672" v="8"/>
        <pc:sldMkLst>
          <pc:docMk/>
          <pc:sldMk cId="631779227" sldId="291"/>
        </pc:sldMkLst>
      </pc:sldChg>
      <pc:sldChg chg="add modTransition">
        <pc:chgData name="nahida rather" userId="076dd207b0d99e6b" providerId="LiveId" clId="{DA354A02-E8E8-48C4-8519-10781925A6A5}" dt="2021-12-01T07:05:18.672" v="8"/>
        <pc:sldMkLst>
          <pc:docMk/>
          <pc:sldMk cId="2197789222" sldId="292"/>
        </pc:sldMkLst>
      </pc:sldChg>
      <pc:sldChg chg="add modTransition">
        <pc:chgData name="nahida rather" userId="076dd207b0d99e6b" providerId="LiveId" clId="{DA354A02-E8E8-48C4-8519-10781925A6A5}" dt="2021-12-01T07:05:18.672" v="8"/>
        <pc:sldMkLst>
          <pc:docMk/>
          <pc:sldMk cId="1695029420" sldId="293"/>
        </pc:sldMkLst>
      </pc:sldChg>
      <pc:sldChg chg="add modTransition">
        <pc:chgData name="nahida rather" userId="076dd207b0d99e6b" providerId="LiveId" clId="{DA354A02-E8E8-48C4-8519-10781925A6A5}" dt="2021-12-01T07:05:18.672" v="8"/>
        <pc:sldMkLst>
          <pc:docMk/>
          <pc:sldMk cId="1553470174" sldId="294"/>
        </pc:sldMkLst>
      </pc:sldChg>
      <pc:sldChg chg="add modTransition">
        <pc:chgData name="nahida rather" userId="076dd207b0d99e6b" providerId="LiveId" clId="{DA354A02-E8E8-48C4-8519-10781925A6A5}" dt="2021-12-01T07:05:18.672" v="8"/>
        <pc:sldMkLst>
          <pc:docMk/>
          <pc:sldMk cId="353317317" sldId="295"/>
        </pc:sldMkLst>
      </pc:sldChg>
      <pc:sldChg chg="add modTransition">
        <pc:chgData name="nahida rather" userId="076dd207b0d99e6b" providerId="LiveId" clId="{DA354A02-E8E8-48C4-8519-10781925A6A5}" dt="2021-12-01T07:05:18.672" v="8"/>
        <pc:sldMkLst>
          <pc:docMk/>
          <pc:sldMk cId="1868361629" sldId="296"/>
        </pc:sldMkLst>
      </pc:sldChg>
      <pc:sldChg chg="add modTransition">
        <pc:chgData name="nahida rather" userId="076dd207b0d99e6b" providerId="LiveId" clId="{DA354A02-E8E8-48C4-8519-10781925A6A5}" dt="2021-12-01T07:05:18.672" v="8"/>
        <pc:sldMkLst>
          <pc:docMk/>
          <pc:sldMk cId="1334735930" sldId="297"/>
        </pc:sldMkLst>
      </pc:sldChg>
      <pc:sldChg chg="add modTransition">
        <pc:chgData name="nahida rather" userId="076dd207b0d99e6b" providerId="LiveId" clId="{DA354A02-E8E8-48C4-8519-10781925A6A5}" dt="2021-12-01T07:05:18.672" v="8"/>
        <pc:sldMkLst>
          <pc:docMk/>
          <pc:sldMk cId="2811983970" sldId="298"/>
        </pc:sldMkLst>
      </pc:sldChg>
      <pc:sldChg chg="add modTransition">
        <pc:chgData name="nahida rather" userId="076dd207b0d99e6b" providerId="LiveId" clId="{DA354A02-E8E8-48C4-8519-10781925A6A5}" dt="2021-12-01T07:05:18.672" v="8"/>
        <pc:sldMkLst>
          <pc:docMk/>
          <pc:sldMk cId="4065598769" sldId="299"/>
        </pc:sldMkLst>
      </pc:sldChg>
      <pc:sldChg chg="add modTransition">
        <pc:chgData name="nahida rather" userId="076dd207b0d99e6b" providerId="LiveId" clId="{DA354A02-E8E8-48C4-8519-10781925A6A5}" dt="2021-12-01T07:05:18.672" v="8"/>
        <pc:sldMkLst>
          <pc:docMk/>
          <pc:sldMk cId="1371151511" sldId="300"/>
        </pc:sldMkLst>
      </pc:sldChg>
      <pc:sldChg chg="add modTransition">
        <pc:chgData name="nahida rather" userId="076dd207b0d99e6b" providerId="LiveId" clId="{DA354A02-E8E8-48C4-8519-10781925A6A5}" dt="2021-12-01T07:05:18.672" v="8"/>
        <pc:sldMkLst>
          <pc:docMk/>
          <pc:sldMk cId="2965301564" sldId="301"/>
        </pc:sldMkLst>
      </pc:sldChg>
      <pc:sldChg chg="add modTransition">
        <pc:chgData name="nahida rather" userId="076dd207b0d99e6b" providerId="LiveId" clId="{DA354A02-E8E8-48C4-8519-10781925A6A5}" dt="2021-12-01T07:05:18.672" v="8"/>
        <pc:sldMkLst>
          <pc:docMk/>
          <pc:sldMk cId="2059983476" sldId="302"/>
        </pc:sldMkLst>
      </pc:sldChg>
      <pc:sldChg chg="add modTransition">
        <pc:chgData name="nahida rather" userId="076dd207b0d99e6b" providerId="LiveId" clId="{DA354A02-E8E8-48C4-8519-10781925A6A5}" dt="2021-12-01T07:05:18.672" v="8"/>
        <pc:sldMkLst>
          <pc:docMk/>
          <pc:sldMk cId="2413681816" sldId="303"/>
        </pc:sldMkLst>
      </pc:sldChg>
      <pc:sldChg chg="add modTransition">
        <pc:chgData name="nahida rather" userId="076dd207b0d99e6b" providerId="LiveId" clId="{DA354A02-E8E8-48C4-8519-10781925A6A5}" dt="2021-12-01T07:05:18.672" v="8"/>
        <pc:sldMkLst>
          <pc:docMk/>
          <pc:sldMk cId="3819899127" sldId="304"/>
        </pc:sldMkLst>
      </pc:sldChg>
      <pc:sldChg chg="add modTransition">
        <pc:chgData name="nahida rather" userId="076dd207b0d99e6b" providerId="LiveId" clId="{DA354A02-E8E8-48C4-8519-10781925A6A5}" dt="2021-12-01T07:05:18.672" v="8"/>
        <pc:sldMkLst>
          <pc:docMk/>
          <pc:sldMk cId="3831793064" sldId="305"/>
        </pc:sldMkLst>
      </pc:sldChg>
      <pc:sldChg chg="add modTransition">
        <pc:chgData name="nahida rather" userId="076dd207b0d99e6b" providerId="LiveId" clId="{DA354A02-E8E8-48C4-8519-10781925A6A5}" dt="2021-12-01T07:05:18.672" v="8"/>
        <pc:sldMkLst>
          <pc:docMk/>
          <pc:sldMk cId="2606115284" sldId="306"/>
        </pc:sldMkLst>
      </pc:sldChg>
      <pc:sldChg chg="add modTransition">
        <pc:chgData name="nahida rather" userId="076dd207b0d99e6b" providerId="LiveId" clId="{DA354A02-E8E8-48C4-8519-10781925A6A5}" dt="2021-12-01T07:05:18.672" v="8"/>
        <pc:sldMkLst>
          <pc:docMk/>
          <pc:sldMk cId="4232962899" sldId="307"/>
        </pc:sldMkLst>
      </pc:sldChg>
      <pc:sldChg chg="add modTransition">
        <pc:chgData name="nahida rather" userId="076dd207b0d99e6b" providerId="LiveId" clId="{DA354A02-E8E8-48C4-8519-10781925A6A5}" dt="2021-12-01T07:05:18.672" v="8"/>
        <pc:sldMkLst>
          <pc:docMk/>
          <pc:sldMk cId="196926926" sldId="308"/>
        </pc:sldMkLst>
      </pc:sldChg>
    </pc:docChg>
  </pc:docChgLst>
  <pc:docChgLst>
    <pc:chgData name="nahida rather" userId="076dd207b0d99e6b" providerId="LiveId" clId="{F5530618-055C-4C0E-A8D6-97C4912D7164}"/>
    <pc:docChg chg="undo redo custSel addSld delSld modSld modMainMaster">
      <pc:chgData name="nahida rather" userId="076dd207b0d99e6b" providerId="LiveId" clId="{F5530618-055C-4C0E-A8D6-97C4912D7164}" dt="2023-01-25T03:53:57.886" v="569" actId="20577"/>
      <pc:docMkLst>
        <pc:docMk/>
      </pc:docMkLst>
      <pc:sldChg chg="modSp">
        <pc:chgData name="nahida rather" userId="076dd207b0d99e6b" providerId="LiveId" clId="{F5530618-055C-4C0E-A8D6-97C4912D7164}" dt="2023-01-17T05:58:03.390" v="73"/>
        <pc:sldMkLst>
          <pc:docMk/>
          <pc:sldMk cId="3889886006" sldId="256"/>
        </pc:sldMkLst>
        <pc:spChg chg="mod">
          <ac:chgData name="nahida rather" userId="076dd207b0d99e6b" providerId="LiveId" clId="{F5530618-055C-4C0E-A8D6-97C4912D7164}" dt="2023-01-17T05:58:03.390" v="73"/>
          <ac:spMkLst>
            <pc:docMk/>
            <pc:sldMk cId="3889886006" sldId="256"/>
            <ac:spMk id="5" creationId="{00000000-0000-0000-0000-000000000000}"/>
          </ac:spMkLst>
        </pc:spChg>
      </pc:sldChg>
      <pc:sldChg chg="del">
        <pc:chgData name="nahida rather" userId="076dd207b0d99e6b" providerId="LiveId" clId="{F5530618-055C-4C0E-A8D6-97C4912D7164}" dt="2023-01-17T05:52:31.148" v="0" actId="47"/>
        <pc:sldMkLst>
          <pc:docMk/>
          <pc:sldMk cId="2250442073" sldId="257"/>
        </pc:sldMkLst>
      </pc:sldChg>
      <pc:sldChg chg="modSp modTransition">
        <pc:chgData name="nahida rather" userId="076dd207b0d99e6b" providerId="LiveId" clId="{F5530618-055C-4C0E-A8D6-97C4912D7164}" dt="2023-01-17T05:58:03.390" v="73"/>
        <pc:sldMkLst>
          <pc:docMk/>
          <pc:sldMk cId="1917289847" sldId="258"/>
        </pc:sldMkLst>
        <pc:spChg chg="mod">
          <ac:chgData name="nahida rather" userId="076dd207b0d99e6b" providerId="LiveId" clId="{F5530618-055C-4C0E-A8D6-97C4912D7164}" dt="2023-01-17T05:58:03.390" v="73"/>
          <ac:spMkLst>
            <pc:docMk/>
            <pc:sldMk cId="1917289847" sldId="258"/>
            <ac:spMk id="2" creationId="{D746F19C-A2B1-404A-AB0A-A02112228684}"/>
          </ac:spMkLst>
        </pc:spChg>
        <pc:spChg chg="mod">
          <ac:chgData name="nahida rather" userId="076dd207b0d99e6b" providerId="LiveId" clId="{F5530618-055C-4C0E-A8D6-97C4912D7164}" dt="2023-01-17T05:58:03.390" v="73"/>
          <ac:spMkLst>
            <pc:docMk/>
            <pc:sldMk cId="1917289847" sldId="258"/>
            <ac:spMk id="3" creationId="{3DA15419-C38F-4720-A346-4EA5A5111C57}"/>
          </ac:spMkLst>
        </pc:spChg>
        <pc:spChg chg="mod">
          <ac:chgData name="nahida rather" userId="076dd207b0d99e6b" providerId="LiveId" clId="{F5530618-055C-4C0E-A8D6-97C4912D7164}" dt="2023-01-17T05:58:03.390" v="73"/>
          <ac:spMkLst>
            <pc:docMk/>
            <pc:sldMk cId="1917289847" sldId="258"/>
            <ac:spMk id="4" creationId="{9A637387-64AA-496F-A9C9-67C2FC3D0074}"/>
          </ac:spMkLst>
        </pc:spChg>
        <pc:spChg chg="mod">
          <ac:chgData name="nahida rather" userId="076dd207b0d99e6b" providerId="LiveId" clId="{F5530618-055C-4C0E-A8D6-97C4912D7164}" dt="2023-01-17T05:58:03.390" v="73"/>
          <ac:spMkLst>
            <pc:docMk/>
            <pc:sldMk cId="1917289847" sldId="258"/>
            <ac:spMk id="5" creationId="{381E3710-DFE2-46E4-9590-70DB8A6A0AD5}"/>
          </ac:spMkLst>
        </pc:spChg>
      </pc:sldChg>
      <pc:sldChg chg="modSp modTransition">
        <pc:chgData name="nahida rather" userId="076dd207b0d99e6b" providerId="LiveId" clId="{F5530618-055C-4C0E-A8D6-97C4912D7164}" dt="2023-01-17T05:58:03.390" v="73"/>
        <pc:sldMkLst>
          <pc:docMk/>
          <pc:sldMk cId="2990285675" sldId="259"/>
        </pc:sldMkLst>
        <pc:spChg chg="mod">
          <ac:chgData name="nahida rather" userId="076dd207b0d99e6b" providerId="LiveId" clId="{F5530618-055C-4C0E-A8D6-97C4912D7164}" dt="2023-01-17T05:58:03.390" v="73"/>
          <ac:spMkLst>
            <pc:docMk/>
            <pc:sldMk cId="2990285675" sldId="259"/>
            <ac:spMk id="2" creationId="{5148BD88-71E0-4CFE-B9E3-654B10C1AEB3}"/>
          </ac:spMkLst>
        </pc:spChg>
        <pc:spChg chg="mod">
          <ac:chgData name="nahida rather" userId="076dd207b0d99e6b" providerId="LiveId" clId="{F5530618-055C-4C0E-A8D6-97C4912D7164}" dt="2023-01-17T05:58:03.390" v="73"/>
          <ac:spMkLst>
            <pc:docMk/>
            <pc:sldMk cId="2990285675" sldId="259"/>
            <ac:spMk id="3" creationId="{AEAE28D6-0773-4063-BC17-B82E7625B6ED}"/>
          </ac:spMkLst>
        </pc:spChg>
        <pc:spChg chg="mod">
          <ac:chgData name="nahida rather" userId="076dd207b0d99e6b" providerId="LiveId" clId="{F5530618-055C-4C0E-A8D6-97C4912D7164}" dt="2023-01-17T05:58:03.390" v="73"/>
          <ac:spMkLst>
            <pc:docMk/>
            <pc:sldMk cId="2990285675" sldId="259"/>
            <ac:spMk id="4" creationId="{842FAE02-E468-4B28-8048-E53D27659548}"/>
          </ac:spMkLst>
        </pc:spChg>
        <pc:spChg chg="mod">
          <ac:chgData name="nahida rather" userId="076dd207b0d99e6b" providerId="LiveId" clId="{F5530618-055C-4C0E-A8D6-97C4912D7164}" dt="2023-01-17T05:58:03.390" v="73"/>
          <ac:spMkLst>
            <pc:docMk/>
            <pc:sldMk cId="2990285675" sldId="259"/>
            <ac:spMk id="5" creationId="{4F755D4B-3C32-410E-9422-4289F12117AA}"/>
          </ac:spMkLst>
        </pc:spChg>
      </pc:sldChg>
      <pc:sldChg chg="modSp modTransition">
        <pc:chgData name="nahida rather" userId="076dd207b0d99e6b" providerId="LiveId" clId="{F5530618-055C-4C0E-A8D6-97C4912D7164}" dt="2023-01-17T05:58:03.390" v="73"/>
        <pc:sldMkLst>
          <pc:docMk/>
          <pc:sldMk cId="1176787220" sldId="260"/>
        </pc:sldMkLst>
        <pc:spChg chg="mod">
          <ac:chgData name="nahida rather" userId="076dd207b0d99e6b" providerId="LiveId" clId="{F5530618-055C-4C0E-A8D6-97C4912D7164}" dt="2023-01-17T05:58:03.390" v="73"/>
          <ac:spMkLst>
            <pc:docMk/>
            <pc:sldMk cId="1176787220" sldId="260"/>
            <ac:spMk id="2" creationId="{6915FC97-0F1F-496C-B64E-6B1CB1E2763C}"/>
          </ac:spMkLst>
        </pc:spChg>
        <pc:spChg chg="mod">
          <ac:chgData name="nahida rather" userId="076dd207b0d99e6b" providerId="LiveId" clId="{F5530618-055C-4C0E-A8D6-97C4912D7164}" dt="2023-01-17T05:58:03.390" v="73"/>
          <ac:spMkLst>
            <pc:docMk/>
            <pc:sldMk cId="1176787220" sldId="260"/>
            <ac:spMk id="3" creationId="{A0C952A8-566A-40EE-A7E2-750AD691E6F7}"/>
          </ac:spMkLst>
        </pc:spChg>
        <pc:spChg chg="mod">
          <ac:chgData name="nahida rather" userId="076dd207b0d99e6b" providerId="LiveId" clId="{F5530618-055C-4C0E-A8D6-97C4912D7164}" dt="2023-01-17T05:58:03.390" v="73"/>
          <ac:spMkLst>
            <pc:docMk/>
            <pc:sldMk cId="1176787220" sldId="260"/>
            <ac:spMk id="4" creationId="{EE01DDF1-81B9-4E1A-A0C4-99A6D81A544B}"/>
          </ac:spMkLst>
        </pc:spChg>
        <pc:spChg chg="mod">
          <ac:chgData name="nahida rather" userId="076dd207b0d99e6b" providerId="LiveId" clId="{F5530618-055C-4C0E-A8D6-97C4912D7164}" dt="2023-01-17T05:58:03.390" v="73"/>
          <ac:spMkLst>
            <pc:docMk/>
            <pc:sldMk cId="1176787220" sldId="260"/>
            <ac:spMk id="5" creationId="{5D28D468-40C3-4981-B591-83E12B32AB9E}"/>
          </ac:spMkLst>
        </pc:spChg>
      </pc:sldChg>
      <pc:sldChg chg="modSp modTransition">
        <pc:chgData name="nahida rather" userId="076dd207b0d99e6b" providerId="LiveId" clId="{F5530618-055C-4C0E-A8D6-97C4912D7164}" dt="2023-01-17T05:58:03.390" v="73"/>
        <pc:sldMkLst>
          <pc:docMk/>
          <pc:sldMk cId="0" sldId="263"/>
        </pc:sldMkLst>
        <pc:spChg chg="mod">
          <ac:chgData name="nahida rather" userId="076dd207b0d99e6b" providerId="LiveId" clId="{F5530618-055C-4C0E-A8D6-97C4912D7164}" dt="2023-01-17T05:58:03.390" v="73"/>
          <ac:spMkLst>
            <pc:docMk/>
            <pc:sldMk cId="0" sldId="263"/>
            <ac:spMk id="4" creationId="{00000000-0000-0000-0000-000000000000}"/>
          </ac:spMkLst>
        </pc:spChg>
      </pc:sldChg>
      <pc:sldChg chg="modSp mod modTransition">
        <pc:chgData name="nahida rather" userId="076dd207b0d99e6b" providerId="LiveId" clId="{F5530618-055C-4C0E-A8D6-97C4912D7164}" dt="2023-01-17T05:58:03.390" v="73"/>
        <pc:sldMkLst>
          <pc:docMk/>
          <pc:sldMk cId="0" sldId="264"/>
        </pc:sldMkLst>
        <pc:spChg chg="mod">
          <ac:chgData name="nahida rather" userId="076dd207b0d99e6b" providerId="LiveId" clId="{F5530618-055C-4C0E-A8D6-97C4912D7164}" dt="2023-01-17T05:53:15.204" v="28" actId="27636"/>
          <ac:spMkLst>
            <pc:docMk/>
            <pc:sldMk cId="0" sldId="264"/>
            <ac:spMk id="2" creationId="{00000000-0000-0000-0000-000000000000}"/>
          </ac:spMkLst>
        </pc:spChg>
      </pc:sldChg>
      <pc:sldChg chg="modSp modTransition">
        <pc:chgData name="nahida rather" userId="076dd207b0d99e6b" providerId="LiveId" clId="{F5530618-055C-4C0E-A8D6-97C4912D7164}" dt="2023-01-17T05:58:03.390" v="73"/>
        <pc:sldMkLst>
          <pc:docMk/>
          <pc:sldMk cId="0" sldId="265"/>
        </pc:sldMkLst>
        <pc:spChg chg="mod">
          <ac:chgData name="nahida rather" userId="076dd207b0d99e6b" providerId="LiveId" clId="{F5530618-055C-4C0E-A8D6-97C4912D7164}" dt="2023-01-17T05:58:03.390" v="73"/>
          <ac:spMkLst>
            <pc:docMk/>
            <pc:sldMk cId="0" sldId="265"/>
            <ac:spMk id="3" creationId="{00000000-0000-0000-0000-000000000000}"/>
          </ac:spMkLst>
        </pc:spChg>
      </pc:sldChg>
      <pc:sldChg chg="modSp mod modTransition">
        <pc:chgData name="nahida rather" userId="076dd207b0d99e6b" providerId="LiveId" clId="{F5530618-055C-4C0E-A8D6-97C4912D7164}" dt="2023-01-17T05:58:03.517" v="74" actId="27636"/>
        <pc:sldMkLst>
          <pc:docMk/>
          <pc:sldMk cId="0" sldId="266"/>
        </pc:sldMkLst>
        <pc:spChg chg="mod">
          <ac:chgData name="nahida rather" userId="076dd207b0d99e6b" providerId="LiveId" clId="{F5530618-055C-4C0E-A8D6-97C4912D7164}" dt="2023-01-17T05:58:03.517" v="74" actId="27636"/>
          <ac:spMkLst>
            <pc:docMk/>
            <pc:sldMk cId="0" sldId="266"/>
            <ac:spMk id="2" creationId="{00000000-0000-0000-0000-000000000000}"/>
          </ac:spMkLst>
        </pc:spChg>
      </pc:sldChg>
      <pc:sldChg chg="modTransition">
        <pc:chgData name="nahida rather" userId="076dd207b0d99e6b" providerId="LiveId" clId="{F5530618-055C-4C0E-A8D6-97C4912D7164}" dt="2023-01-17T05:58:03.390" v="73"/>
        <pc:sldMkLst>
          <pc:docMk/>
          <pc:sldMk cId="0" sldId="267"/>
        </pc:sldMkLst>
      </pc:sldChg>
      <pc:sldChg chg="modTransition">
        <pc:chgData name="nahida rather" userId="076dd207b0d99e6b" providerId="LiveId" clId="{F5530618-055C-4C0E-A8D6-97C4912D7164}" dt="2023-01-17T05:58:03.390" v="73"/>
        <pc:sldMkLst>
          <pc:docMk/>
          <pc:sldMk cId="0" sldId="268"/>
        </pc:sldMkLst>
      </pc:sldChg>
      <pc:sldChg chg="modTransition">
        <pc:chgData name="nahida rather" userId="076dd207b0d99e6b" providerId="LiveId" clId="{F5530618-055C-4C0E-A8D6-97C4912D7164}" dt="2023-01-17T05:58:03.390" v="73"/>
        <pc:sldMkLst>
          <pc:docMk/>
          <pc:sldMk cId="0" sldId="269"/>
        </pc:sldMkLst>
      </pc:sldChg>
      <pc:sldChg chg="modSp mod modTransition">
        <pc:chgData name="nahida rather" userId="076dd207b0d99e6b" providerId="LiveId" clId="{F5530618-055C-4C0E-A8D6-97C4912D7164}" dt="2023-01-17T05:58:03.532" v="75" actId="27636"/>
        <pc:sldMkLst>
          <pc:docMk/>
          <pc:sldMk cId="0" sldId="270"/>
        </pc:sldMkLst>
        <pc:spChg chg="mod">
          <ac:chgData name="nahida rather" userId="076dd207b0d99e6b" providerId="LiveId" clId="{F5530618-055C-4C0E-A8D6-97C4912D7164}" dt="2023-01-17T05:58:03.532" v="75" actId="27636"/>
          <ac:spMkLst>
            <pc:docMk/>
            <pc:sldMk cId="0" sldId="270"/>
            <ac:spMk id="2" creationId="{00000000-0000-0000-0000-000000000000}"/>
          </ac:spMkLst>
        </pc:spChg>
      </pc:sldChg>
      <pc:sldChg chg="modTransition">
        <pc:chgData name="nahida rather" userId="076dd207b0d99e6b" providerId="LiveId" clId="{F5530618-055C-4C0E-A8D6-97C4912D7164}" dt="2023-01-17T05:58:03.390" v="73"/>
        <pc:sldMkLst>
          <pc:docMk/>
          <pc:sldMk cId="0" sldId="271"/>
        </pc:sldMkLst>
      </pc:sldChg>
      <pc:sldChg chg="modSp mod modTransition">
        <pc:chgData name="nahida rather" userId="076dd207b0d99e6b" providerId="LiveId" clId="{F5530618-055C-4C0E-A8D6-97C4912D7164}" dt="2023-01-17T05:58:03.532" v="76" actId="27636"/>
        <pc:sldMkLst>
          <pc:docMk/>
          <pc:sldMk cId="0" sldId="272"/>
        </pc:sldMkLst>
        <pc:spChg chg="mod">
          <ac:chgData name="nahida rather" userId="076dd207b0d99e6b" providerId="LiveId" clId="{F5530618-055C-4C0E-A8D6-97C4912D7164}" dt="2023-01-17T05:58:03.390" v="73"/>
          <ac:spMkLst>
            <pc:docMk/>
            <pc:sldMk cId="0" sldId="272"/>
            <ac:spMk id="2" creationId="{00000000-0000-0000-0000-000000000000}"/>
          </ac:spMkLst>
        </pc:spChg>
        <pc:spChg chg="mod">
          <ac:chgData name="nahida rather" userId="076dd207b0d99e6b" providerId="LiveId" clId="{F5530618-055C-4C0E-A8D6-97C4912D7164}" dt="2023-01-17T05:58:03.532" v="76" actId="27636"/>
          <ac:spMkLst>
            <pc:docMk/>
            <pc:sldMk cId="0" sldId="272"/>
            <ac:spMk id="3" creationId="{00000000-0000-0000-0000-000000000000}"/>
          </ac:spMkLst>
        </pc:spChg>
      </pc:sldChg>
      <pc:sldChg chg="modTransition">
        <pc:chgData name="nahida rather" userId="076dd207b0d99e6b" providerId="LiveId" clId="{F5530618-055C-4C0E-A8D6-97C4912D7164}" dt="2023-01-17T05:58:03.390" v="73"/>
        <pc:sldMkLst>
          <pc:docMk/>
          <pc:sldMk cId="0" sldId="273"/>
        </pc:sldMkLst>
      </pc:sldChg>
      <pc:sldChg chg="modTransition">
        <pc:chgData name="nahida rather" userId="076dd207b0d99e6b" providerId="LiveId" clId="{F5530618-055C-4C0E-A8D6-97C4912D7164}" dt="2023-01-17T05:58:03.390" v="73"/>
        <pc:sldMkLst>
          <pc:docMk/>
          <pc:sldMk cId="0" sldId="274"/>
        </pc:sldMkLst>
      </pc:sldChg>
      <pc:sldChg chg="modTransition">
        <pc:chgData name="nahida rather" userId="076dd207b0d99e6b" providerId="LiveId" clId="{F5530618-055C-4C0E-A8D6-97C4912D7164}" dt="2023-01-17T05:58:03.390" v="73"/>
        <pc:sldMkLst>
          <pc:docMk/>
          <pc:sldMk cId="0" sldId="275"/>
        </pc:sldMkLst>
      </pc:sldChg>
      <pc:sldChg chg="modTransition">
        <pc:chgData name="nahida rather" userId="076dd207b0d99e6b" providerId="LiveId" clId="{F5530618-055C-4C0E-A8D6-97C4912D7164}" dt="2023-01-17T05:58:03.390" v="73"/>
        <pc:sldMkLst>
          <pc:docMk/>
          <pc:sldMk cId="0" sldId="276"/>
        </pc:sldMkLst>
      </pc:sldChg>
      <pc:sldChg chg="modTransition">
        <pc:chgData name="nahida rather" userId="076dd207b0d99e6b" providerId="LiveId" clId="{F5530618-055C-4C0E-A8D6-97C4912D7164}" dt="2023-01-17T05:58:03.390" v="73"/>
        <pc:sldMkLst>
          <pc:docMk/>
          <pc:sldMk cId="0" sldId="277"/>
        </pc:sldMkLst>
      </pc:sldChg>
      <pc:sldChg chg="modSp modTransition">
        <pc:chgData name="nahida rather" userId="076dd207b0d99e6b" providerId="LiveId" clId="{F5530618-055C-4C0E-A8D6-97C4912D7164}" dt="2023-01-17T05:58:03.390" v="73"/>
        <pc:sldMkLst>
          <pc:docMk/>
          <pc:sldMk cId="0" sldId="278"/>
        </pc:sldMkLst>
        <pc:picChg chg="mod">
          <ac:chgData name="nahida rather" userId="076dd207b0d99e6b" providerId="LiveId" clId="{F5530618-055C-4C0E-A8D6-97C4912D7164}" dt="2023-01-17T05:58:03.390" v="73"/>
          <ac:picMkLst>
            <pc:docMk/>
            <pc:sldMk cId="0" sldId="278"/>
            <ac:picMk id="3074" creationId="{00000000-0000-0000-0000-000000000000}"/>
          </ac:picMkLst>
        </pc:picChg>
      </pc:sldChg>
      <pc:sldChg chg="modTransition">
        <pc:chgData name="nahida rather" userId="076dd207b0d99e6b" providerId="LiveId" clId="{F5530618-055C-4C0E-A8D6-97C4912D7164}" dt="2023-01-17T05:58:03.390" v="73"/>
        <pc:sldMkLst>
          <pc:docMk/>
          <pc:sldMk cId="0" sldId="279"/>
        </pc:sldMkLst>
      </pc:sldChg>
      <pc:sldChg chg="modTransition">
        <pc:chgData name="nahida rather" userId="076dd207b0d99e6b" providerId="LiveId" clId="{F5530618-055C-4C0E-A8D6-97C4912D7164}" dt="2023-01-17T05:58:03.390" v="73"/>
        <pc:sldMkLst>
          <pc:docMk/>
          <pc:sldMk cId="0" sldId="280"/>
        </pc:sldMkLst>
      </pc:sldChg>
      <pc:sldChg chg="modTransition">
        <pc:chgData name="nahida rather" userId="076dd207b0d99e6b" providerId="LiveId" clId="{F5530618-055C-4C0E-A8D6-97C4912D7164}" dt="2023-01-17T05:58:03.390" v="73"/>
        <pc:sldMkLst>
          <pc:docMk/>
          <pc:sldMk cId="0" sldId="281"/>
        </pc:sldMkLst>
      </pc:sldChg>
      <pc:sldChg chg="modTransition">
        <pc:chgData name="nahida rather" userId="076dd207b0d99e6b" providerId="LiveId" clId="{F5530618-055C-4C0E-A8D6-97C4912D7164}" dt="2023-01-17T05:58:03.390" v="73"/>
        <pc:sldMkLst>
          <pc:docMk/>
          <pc:sldMk cId="0" sldId="282"/>
        </pc:sldMkLst>
      </pc:sldChg>
      <pc:sldChg chg="modSp modTransition">
        <pc:chgData name="nahida rather" userId="076dd207b0d99e6b" providerId="LiveId" clId="{F5530618-055C-4C0E-A8D6-97C4912D7164}" dt="2023-01-17T05:58:03.390" v="73"/>
        <pc:sldMkLst>
          <pc:docMk/>
          <pc:sldMk cId="0" sldId="283"/>
        </pc:sldMkLst>
        <pc:spChg chg="mod">
          <ac:chgData name="nahida rather" userId="076dd207b0d99e6b" providerId="LiveId" clId="{F5530618-055C-4C0E-A8D6-97C4912D7164}" dt="2023-01-17T05:58:03.390" v="73"/>
          <ac:spMkLst>
            <pc:docMk/>
            <pc:sldMk cId="0" sldId="283"/>
            <ac:spMk id="2" creationId="{00000000-0000-0000-0000-000000000000}"/>
          </ac:spMkLst>
        </pc:spChg>
        <pc:picChg chg="mod">
          <ac:chgData name="nahida rather" userId="076dd207b0d99e6b" providerId="LiveId" clId="{F5530618-055C-4C0E-A8D6-97C4912D7164}" dt="2023-01-17T05:58:03.390" v="73"/>
          <ac:picMkLst>
            <pc:docMk/>
            <pc:sldMk cId="0" sldId="283"/>
            <ac:picMk id="3074" creationId="{00000000-0000-0000-0000-000000000000}"/>
          </ac:picMkLst>
        </pc:picChg>
      </pc:sldChg>
      <pc:sldChg chg="modSp mod modTransition">
        <pc:chgData name="nahida rather" userId="076dd207b0d99e6b" providerId="LiveId" clId="{F5530618-055C-4C0E-A8D6-97C4912D7164}" dt="2023-01-17T05:58:03.548" v="77" actId="27636"/>
        <pc:sldMkLst>
          <pc:docMk/>
          <pc:sldMk cId="0" sldId="284"/>
        </pc:sldMkLst>
        <pc:spChg chg="mod">
          <ac:chgData name="nahida rather" userId="076dd207b0d99e6b" providerId="LiveId" clId="{F5530618-055C-4C0E-A8D6-97C4912D7164}" dt="2023-01-17T05:58:03.548" v="77" actId="27636"/>
          <ac:spMkLst>
            <pc:docMk/>
            <pc:sldMk cId="0" sldId="284"/>
            <ac:spMk id="2" creationId="{00000000-0000-0000-0000-000000000000}"/>
          </ac:spMkLst>
        </pc:spChg>
      </pc:sldChg>
      <pc:sldChg chg="modSp mod modTransition">
        <pc:chgData name="nahida rather" userId="076dd207b0d99e6b" providerId="LiveId" clId="{F5530618-055C-4C0E-A8D6-97C4912D7164}" dt="2023-01-17T05:58:03.548" v="78" actId="27636"/>
        <pc:sldMkLst>
          <pc:docMk/>
          <pc:sldMk cId="0" sldId="285"/>
        </pc:sldMkLst>
        <pc:spChg chg="mod">
          <ac:chgData name="nahida rather" userId="076dd207b0d99e6b" providerId="LiveId" clId="{F5530618-055C-4C0E-A8D6-97C4912D7164}" dt="2023-01-17T05:58:03.548" v="78" actId="27636"/>
          <ac:spMkLst>
            <pc:docMk/>
            <pc:sldMk cId="0" sldId="285"/>
            <ac:spMk id="2" creationId="{00000000-0000-0000-0000-000000000000}"/>
          </ac:spMkLst>
        </pc:spChg>
        <pc:spChg chg="mod">
          <ac:chgData name="nahida rather" userId="076dd207b0d99e6b" providerId="LiveId" clId="{F5530618-055C-4C0E-A8D6-97C4912D7164}" dt="2023-01-17T05:58:03.390" v="73"/>
          <ac:spMkLst>
            <pc:docMk/>
            <pc:sldMk cId="0" sldId="285"/>
            <ac:spMk id="3" creationId="{00000000-0000-0000-0000-000000000000}"/>
          </ac:spMkLst>
        </pc:spChg>
      </pc:sldChg>
      <pc:sldChg chg="modSp modTransition">
        <pc:chgData name="nahida rather" userId="076dd207b0d99e6b" providerId="LiveId" clId="{F5530618-055C-4C0E-A8D6-97C4912D7164}" dt="2023-01-17T05:58:03.390" v="73"/>
        <pc:sldMkLst>
          <pc:docMk/>
          <pc:sldMk cId="0" sldId="286"/>
        </pc:sldMkLst>
        <pc:spChg chg="mod">
          <ac:chgData name="nahida rather" userId="076dd207b0d99e6b" providerId="LiveId" clId="{F5530618-055C-4C0E-A8D6-97C4912D7164}" dt="2023-01-17T05:58:03.390" v="73"/>
          <ac:spMkLst>
            <pc:docMk/>
            <pc:sldMk cId="0" sldId="286"/>
            <ac:spMk id="3" creationId="{00000000-0000-0000-0000-000000000000}"/>
          </ac:spMkLst>
        </pc:spChg>
      </pc:sldChg>
      <pc:sldChg chg="modTransition">
        <pc:chgData name="nahida rather" userId="076dd207b0d99e6b" providerId="LiveId" clId="{F5530618-055C-4C0E-A8D6-97C4912D7164}" dt="2023-01-17T05:58:03.390" v="73"/>
        <pc:sldMkLst>
          <pc:docMk/>
          <pc:sldMk cId="0" sldId="287"/>
        </pc:sldMkLst>
      </pc:sldChg>
      <pc:sldChg chg="modTransition">
        <pc:chgData name="nahida rather" userId="076dd207b0d99e6b" providerId="LiveId" clId="{F5530618-055C-4C0E-A8D6-97C4912D7164}" dt="2023-01-17T05:58:03.390" v="73"/>
        <pc:sldMkLst>
          <pc:docMk/>
          <pc:sldMk cId="0" sldId="288"/>
        </pc:sldMkLst>
      </pc:sldChg>
      <pc:sldChg chg="modTransition">
        <pc:chgData name="nahida rather" userId="076dd207b0d99e6b" providerId="LiveId" clId="{F5530618-055C-4C0E-A8D6-97C4912D7164}" dt="2023-01-17T05:58:03.390" v="73"/>
        <pc:sldMkLst>
          <pc:docMk/>
          <pc:sldMk cId="0" sldId="289"/>
        </pc:sldMkLst>
      </pc:sldChg>
      <pc:sldChg chg="modTransition">
        <pc:chgData name="nahida rather" userId="076dd207b0d99e6b" providerId="LiveId" clId="{F5530618-055C-4C0E-A8D6-97C4912D7164}" dt="2023-01-17T05:58:03.390" v="73"/>
        <pc:sldMkLst>
          <pc:docMk/>
          <pc:sldMk cId="0" sldId="290"/>
        </pc:sldMkLst>
      </pc:sldChg>
      <pc:sldChg chg="modTransition">
        <pc:chgData name="nahida rather" userId="076dd207b0d99e6b" providerId="LiveId" clId="{F5530618-055C-4C0E-A8D6-97C4912D7164}" dt="2023-01-17T05:58:03.390" v="73"/>
        <pc:sldMkLst>
          <pc:docMk/>
          <pc:sldMk cId="0" sldId="291"/>
        </pc:sldMkLst>
      </pc:sldChg>
      <pc:sldChg chg="modTransition">
        <pc:chgData name="nahida rather" userId="076dd207b0d99e6b" providerId="LiveId" clId="{F5530618-055C-4C0E-A8D6-97C4912D7164}" dt="2023-01-17T05:58:03.390" v="73"/>
        <pc:sldMkLst>
          <pc:docMk/>
          <pc:sldMk cId="0" sldId="292"/>
        </pc:sldMkLst>
      </pc:sldChg>
      <pc:sldChg chg="modSp modTransition">
        <pc:chgData name="nahida rather" userId="076dd207b0d99e6b" providerId="LiveId" clId="{F5530618-055C-4C0E-A8D6-97C4912D7164}" dt="2023-01-17T05:58:03.390" v="73"/>
        <pc:sldMkLst>
          <pc:docMk/>
          <pc:sldMk cId="0" sldId="293"/>
        </pc:sldMkLst>
        <pc:picChg chg="mod">
          <ac:chgData name="nahida rather" userId="076dd207b0d99e6b" providerId="LiveId" clId="{F5530618-055C-4C0E-A8D6-97C4912D7164}" dt="2023-01-17T05:58:03.390" v="73"/>
          <ac:picMkLst>
            <pc:docMk/>
            <pc:sldMk cId="0" sldId="293"/>
            <ac:picMk id="1026" creationId="{00000000-0000-0000-0000-000000000000}"/>
          </ac:picMkLst>
        </pc:picChg>
      </pc:sldChg>
      <pc:sldChg chg="modSp mod modTransition">
        <pc:chgData name="nahida rather" userId="076dd207b0d99e6b" providerId="LiveId" clId="{F5530618-055C-4C0E-A8D6-97C4912D7164}" dt="2023-01-17T05:58:03.580" v="79" actId="27636"/>
        <pc:sldMkLst>
          <pc:docMk/>
          <pc:sldMk cId="0" sldId="294"/>
        </pc:sldMkLst>
        <pc:spChg chg="mod">
          <ac:chgData name="nahida rather" userId="076dd207b0d99e6b" providerId="LiveId" clId="{F5530618-055C-4C0E-A8D6-97C4912D7164}" dt="2023-01-17T05:58:03.580" v="79" actId="27636"/>
          <ac:spMkLst>
            <pc:docMk/>
            <pc:sldMk cId="0" sldId="294"/>
            <ac:spMk id="2" creationId="{00000000-0000-0000-0000-000000000000}"/>
          </ac:spMkLst>
        </pc:spChg>
      </pc:sldChg>
      <pc:sldChg chg="modTransition">
        <pc:chgData name="nahida rather" userId="076dd207b0d99e6b" providerId="LiveId" clId="{F5530618-055C-4C0E-A8D6-97C4912D7164}" dt="2023-01-17T05:58:03.390" v="73"/>
        <pc:sldMkLst>
          <pc:docMk/>
          <pc:sldMk cId="0" sldId="295"/>
        </pc:sldMkLst>
      </pc:sldChg>
      <pc:sldChg chg="modSp mod modTransition">
        <pc:chgData name="nahida rather" userId="076dd207b0d99e6b" providerId="LiveId" clId="{F5530618-055C-4C0E-A8D6-97C4912D7164}" dt="2023-01-17T05:58:03.390" v="73"/>
        <pc:sldMkLst>
          <pc:docMk/>
          <pc:sldMk cId="0" sldId="296"/>
        </pc:sldMkLst>
        <pc:spChg chg="mod">
          <ac:chgData name="nahida rather" userId="076dd207b0d99e6b" providerId="LiveId" clId="{F5530618-055C-4C0E-A8D6-97C4912D7164}" dt="2023-01-17T05:53:15.251" v="34" actId="27636"/>
          <ac:spMkLst>
            <pc:docMk/>
            <pc:sldMk cId="0" sldId="296"/>
            <ac:spMk id="2" creationId="{00000000-0000-0000-0000-000000000000}"/>
          </ac:spMkLst>
        </pc:spChg>
      </pc:sldChg>
      <pc:sldChg chg="modTransition">
        <pc:chgData name="nahida rather" userId="076dd207b0d99e6b" providerId="LiveId" clId="{F5530618-055C-4C0E-A8D6-97C4912D7164}" dt="2023-01-17T05:58:03.390" v="73"/>
        <pc:sldMkLst>
          <pc:docMk/>
          <pc:sldMk cId="0" sldId="297"/>
        </pc:sldMkLst>
      </pc:sldChg>
      <pc:sldChg chg="modSp mod modTransition">
        <pc:chgData name="nahida rather" userId="076dd207b0d99e6b" providerId="LiveId" clId="{F5530618-055C-4C0E-A8D6-97C4912D7164}" dt="2023-01-17T05:58:03.580" v="80" actId="27636"/>
        <pc:sldMkLst>
          <pc:docMk/>
          <pc:sldMk cId="0" sldId="298"/>
        </pc:sldMkLst>
        <pc:spChg chg="mod">
          <ac:chgData name="nahida rather" userId="076dd207b0d99e6b" providerId="LiveId" clId="{F5530618-055C-4C0E-A8D6-97C4912D7164}" dt="2023-01-17T05:58:03.580" v="80" actId="27636"/>
          <ac:spMkLst>
            <pc:docMk/>
            <pc:sldMk cId="0" sldId="298"/>
            <ac:spMk id="2" creationId="{00000000-0000-0000-0000-000000000000}"/>
          </ac:spMkLst>
        </pc:spChg>
      </pc:sldChg>
      <pc:sldChg chg="modSp mod modTransition">
        <pc:chgData name="nahida rather" userId="076dd207b0d99e6b" providerId="LiveId" clId="{F5530618-055C-4C0E-A8D6-97C4912D7164}" dt="2023-01-17T05:58:03.596" v="81" actId="27636"/>
        <pc:sldMkLst>
          <pc:docMk/>
          <pc:sldMk cId="0" sldId="299"/>
        </pc:sldMkLst>
        <pc:spChg chg="mod">
          <ac:chgData name="nahida rather" userId="076dd207b0d99e6b" providerId="LiveId" clId="{F5530618-055C-4C0E-A8D6-97C4912D7164}" dt="2023-01-17T05:58:03.596" v="81" actId="27636"/>
          <ac:spMkLst>
            <pc:docMk/>
            <pc:sldMk cId="0" sldId="299"/>
            <ac:spMk id="2" creationId="{00000000-0000-0000-0000-000000000000}"/>
          </ac:spMkLst>
        </pc:spChg>
      </pc:sldChg>
      <pc:sldChg chg="modSp mod modTransition">
        <pc:chgData name="nahida rather" userId="076dd207b0d99e6b" providerId="LiveId" clId="{F5530618-055C-4C0E-A8D6-97C4912D7164}" dt="2023-01-17T05:58:03.390" v="73"/>
        <pc:sldMkLst>
          <pc:docMk/>
          <pc:sldMk cId="0" sldId="300"/>
        </pc:sldMkLst>
        <pc:spChg chg="mod">
          <ac:chgData name="nahida rather" userId="076dd207b0d99e6b" providerId="LiveId" clId="{F5530618-055C-4C0E-A8D6-97C4912D7164}" dt="2023-01-17T05:53:15.269" v="37" actId="27636"/>
          <ac:spMkLst>
            <pc:docMk/>
            <pc:sldMk cId="0" sldId="300"/>
            <ac:spMk id="2" creationId="{00000000-0000-0000-0000-000000000000}"/>
          </ac:spMkLst>
        </pc:spChg>
      </pc:sldChg>
      <pc:sldChg chg="modTransition">
        <pc:chgData name="nahida rather" userId="076dd207b0d99e6b" providerId="LiveId" clId="{F5530618-055C-4C0E-A8D6-97C4912D7164}" dt="2023-01-17T05:58:03.390" v="73"/>
        <pc:sldMkLst>
          <pc:docMk/>
          <pc:sldMk cId="0" sldId="301"/>
        </pc:sldMkLst>
      </pc:sldChg>
      <pc:sldChg chg="modSp mod modTransition">
        <pc:chgData name="nahida rather" userId="076dd207b0d99e6b" providerId="LiveId" clId="{F5530618-055C-4C0E-A8D6-97C4912D7164}" dt="2023-01-17T05:58:03.390" v="73"/>
        <pc:sldMkLst>
          <pc:docMk/>
          <pc:sldMk cId="0" sldId="302"/>
        </pc:sldMkLst>
        <pc:spChg chg="mod">
          <ac:chgData name="nahida rather" userId="076dd207b0d99e6b" providerId="LiveId" clId="{F5530618-055C-4C0E-A8D6-97C4912D7164}" dt="2023-01-17T05:53:15.269" v="38" actId="27636"/>
          <ac:spMkLst>
            <pc:docMk/>
            <pc:sldMk cId="0" sldId="302"/>
            <ac:spMk id="2" creationId="{00000000-0000-0000-0000-000000000000}"/>
          </ac:spMkLst>
        </pc:spChg>
      </pc:sldChg>
      <pc:sldChg chg="modSp mod modTransition">
        <pc:chgData name="nahida rather" userId="076dd207b0d99e6b" providerId="LiveId" clId="{F5530618-055C-4C0E-A8D6-97C4912D7164}" dt="2023-01-17T05:58:03.612" v="82" actId="27636"/>
        <pc:sldMkLst>
          <pc:docMk/>
          <pc:sldMk cId="0" sldId="304"/>
        </pc:sldMkLst>
        <pc:spChg chg="mod">
          <ac:chgData name="nahida rather" userId="076dd207b0d99e6b" providerId="LiveId" clId="{F5530618-055C-4C0E-A8D6-97C4912D7164}" dt="2023-01-17T05:58:03.612" v="82" actId="27636"/>
          <ac:spMkLst>
            <pc:docMk/>
            <pc:sldMk cId="0" sldId="304"/>
            <ac:spMk id="3" creationId="{00000000-0000-0000-0000-000000000000}"/>
          </ac:spMkLst>
        </pc:spChg>
      </pc:sldChg>
      <pc:sldChg chg="modSp mod modTransition">
        <pc:chgData name="nahida rather" userId="076dd207b0d99e6b" providerId="LiveId" clId="{F5530618-055C-4C0E-A8D6-97C4912D7164}" dt="2023-01-17T05:58:03.612" v="83" actId="27636"/>
        <pc:sldMkLst>
          <pc:docMk/>
          <pc:sldMk cId="0" sldId="305"/>
        </pc:sldMkLst>
        <pc:spChg chg="mod">
          <ac:chgData name="nahida rather" userId="076dd207b0d99e6b" providerId="LiveId" clId="{F5530618-055C-4C0E-A8D6-97C4912D7164}" dt="2023-01-17T05:58:03.612" v="83" actId="27636"/>
          <ac:spMkLst>
            <pc:docMk/>
            <pc:sldMk cId="0" sldId="305"/>
            <ac:spMk id="2" creationId="{00000000-0000-0000-0000-000000000000}"/>
          </ac:spMkLst>
        </pc:spChg>
      </pc:sldChg>
      <pc:sldChg chg="modTransition">
        <pc:chgData name="nahida rather" userId="076dd207b0d99e6b" providerId="LiveId" clId="{F5530618-055C-4C0E-A8D6-97C4912D7164}" dt="2023-01-17T05:58:03.390" v="73"/>
        <pc:sldMkLst>
          <pc:docMk/>
          <pc:sldMk cId="0" sldId="306"/>
        </pc:sldMkLst>
      </pc:sldChg>
      <pc:sldChg chg="modSp new mod modTransition">
        <pc:chgData name="nahida rather" userId="076dd207b0d99e6b" providerId="LiveId" clId="{F5530618-055C-4C0E-A8D6-97C4912D7164}" dt="2023-01-17T05:58:03.390" v="73"/>
        <pc:sldMkLst>
          <pc:docMk/>
          <pc:sldMk cId="1254945397" sldId="307"/>
        </pc:sldMkLst>
        <pc:spChg chg="mod">
          <ac:chgData name="nahida rather" userId="076dd207b0d99e6b" providerId="LiveId" clId="{F5530618-055C-4C0E-A8D6-97C4912D7164}" dt="2023-01-17T05:58:03.390" v="73"/>
          <ac:spMkLst>
            <pc:docMk/>
            <pc:sldMk cId="1254945397" sldId="307"/>
            <ac:spMk id="2" creationId="{C327AE3C-18A9-B25A-0B49-4175B82479BC}"/>
          </ac:spMkLst>
        </pc:spChg>
        <pc:spChg chg="mod">
          <ac:chgData name="nahida rather" userId="076dd207b0d99e6b" providerId="LiveId" clId="{F5530618-055C-4C0E-A8D6-97C4912D7164}" dt="2023-01-17T05:55:04.107" v="70" actId="2711"/>
          <ac:spMkLst>
            <pc:docMk/>
            <pc:sldMk cId="1254945397" sldId="307"/>
            <ac:spMk id="3" creationId="{55B6390F-8515-4785-8DEA-67FE6D1AAE8F}"/>
          </ac:spMkLst>
        </pc:spChg>
        <pc:spChg chg="mod">
          <ac:chgData name="nahida rather" userId="076dd207b0d99e6b" providerId="LiveId" clId="{F5530618-055C-4C0E-A8D6-97C4912D7164}" dt="2023-01-17T05:58:03.390" v="73"/>
          <ac:spMkLst>
            <pc:docMk/>
            <pc:sldMk cId="1254945397" sldId="307"/>
            <ac:spMk id="4" creationId="{67875E57-656A-8C7F-351C-F93E7A7BF797}"/>
          </ac:spMkLst>
        </pc:spChg>
        <pc:spChg chg="mod">
          <ac:chgData name="nahida rather" userId="076dd207b0d99e6b" providerId="LiveId" clId="{F5530618-055C-4C0E-A8D6-97C4912D7164}" dt="2023-01-17T05:58:03.390" v="73"/>
          <ac:spMkLst>
            <pc:docMk/>
            <pc:sldMk cId="1254945397" sldId="307"/>
            <ac:spMk id="5" creationId="{C42FA4B0-4AE1-427A-D0BC-2B87167E2351}"/>
          </ac:spMkLst>
        </pc:spChg>
      </pc:sldChg>
      <pc:sldChg chg="modSp new mod">
        <pc:chgData name="nahida rather" userId="076dd207b0d99e6b" providerId="LiveId" clId="{F5530618-055C-4C0E-A8D6-97C4912D7164}" dt="2023-01-17T05:58:40.720" v="96"/>
        <pc:sldMkLst>
          <pc:docMk/>
          <pc:sldMk cId="1261002359" sldId="308"/>
        </pc:sldMkLst>
        <pc:spChg chg="mod">
          <ac:chgData name="nahida rather" userId="076dd207b0d99e6b" providerId="LiveId" clId="{F5530618-055C-4C0E-A8D6-97C4912D7164}" dt="2023-01-17T05:58:26.117" v="90"/>
          <ac:spMkLst>
            <pc:docMk/>
            <pc:sldMk cId="1261002359" sldId="308"/>
            <ac:spMk id="2" creationId="{1A7F6138-2D22-902E-7BFB-37B1884493AA}"/>
          </ac:spMkLst>
        </pc:spChg>
        <pc:spChg chg="mod">
          <ac:chgData name="nahida rather" userId="076dd207b0d99e6b" providerId="LiveId" clId="{F5530618-055C-4C0E-A8D6-97C4912D7164}" dt="2023-01-17T05:58:40.720" v="96"/>
          <ac:spMkLst>
            <pc:docMk/>
            <pc:sldMk cId="1261002359" sldId="308"/>
            <ac:spMk id="3" creationId="{200A7C23-6A45-1763-2F1F-623E0B187213}"/>
          </ac:spMkLst>
        </pc:spChg>
      </pc:sldChg>
      <pc:sldChg chg="modSp new del mod modTransition">
        <pc:chgData name="nahida rather" userId="076dd207b0d99e6b" providerId="LiveId" clId="{F5530618-055C-4C0E-A8D6-97C4912D7164}" dt="2023-01-17T05:58:20.402" v="84" actId="47"/>
        <pc:sldMkLst>
          <pc:docMk/>
          <pc:sldMk cId="1792346679" sldId="308"/>
        </pc:sldMkLst>
        <pc:spChg chg="mod">
          <ac:chgData name="nahida rather" userId="076dd207b0d99e6b" providerId="LiveId" clId="{F5530618-055C-4C0E-A8D6-97C4912D7164}" dt="2023-01-17T05:58:03.390" v="73"/>
          <ac:spMkLst>
            <pc:docMk/>
            <pc:sldMk cId="1792346679" sldId="308"/>
            <ac:spMk id="2" creationId="{0A319887-AC88-8F91-CEE9-41FEE691111F}"/>
          </ac:spMkLst>
        </pc:spChg>
        <pc:spChg chg="mod">
          <ac:chgData name="nahida rather" userId="076dd207b0d99e6b" providerId="LiveId" clId="{F5530618-055C-4C0E-A8D6-97C4912D7164}" dt="2023-01-17T05:58:03.390" v="73"/>
          <ac:spMkLst>
            <pc:docMk/>
            <pc:sldMk cId="1792346679" sldId="308"/>
            <ac:spMk id="3" creationId="{E3BC86D0-3CE5-0AF3-3AF5-6736738E8F35}"/>
          </ac:spMkLst>
        </pc:spChg>
        <pc:spChg chg="mod">
          <ac:chgData name="nahida rather" userId="076dd207b0d99e6b" providerId="LiveId" clId="{F5530618-055C-4C0E-A8D6-97C4912D7164}" dt="2023-01-17T05:58:03.390" v="73"/>
          <ac:spMkLst>
            <pc:docMk/>
            <pc:sldMk cId="1792346679" sldId="308"/>
            <ac:spMk id="4" creationId="{358F1F06-2C9E-F8C1-1A4C-8DE54C590FB6}"/>
          </ac:spMkLst>
        </pc:spChg>
        <pc:spChg chg="mod">
          <ac:chgData name="nahida rather" userId="076dd207b0d99e6b" providerId="LiveId" clId="{F5530618-055C-4C0E-A8D6-97C4912D7164}" dt="2023-01-17T05:58:03.390" v="73"/>
          <ac:spMkLst>
            <pc:docMk/>
            <pc:sldMk cId="1792346679" sldId="308"/>
            <ac:spMk id="5" creationId="{297D3275-3762-DEF4-4834-B760C7F95C37}"/>
          </ac:spMkLst>
        </pc:spChg>
      </pc:sldChg>
      <pc:sldChg chg="modSp new mod">
        <pc:chgData name="nahida rather" userId="076dd207b0d99e6b" providerId="LiveId" clId="{F5530618-055C-4C0E-A8D6-97C4912D7164}" dt="2023-01-17T05:59:48.193" v="112" actId="255"/>
        <pc:sldMkLst>
          <pc:docMk/>
          <pc:sldMk cId="3632098147" sldId="309"/>
        </pc:sldMkLst>
        <pc:spChg chg="mod">
          <ac:chgData name="nahida rather" userId="076dd207b0d99e6b" providerId="LiveId" clId="{F5530618-055C-4C0E-A8D6-97C4912D7164}" dt="2023-01-17T05:59:11.790" v="103" actId="122"/>
          <ac:spMkLst>
            <pc:docMk/>
            <pc:sldMk cId="3632098147" sldId="309"/>
            <ac:spMk id="2" creationId="{926B1047-382C-8299-A5CD-A7484A76EEF6}"/>
          </ac:spMkLst>
        </pc:spChg>
        <pc:spChg chg="mod">
          <ac:chgData name="nahida rather" userId="076dd207b0d99e6b" providerId="LiveId" clId="{F5530618-055C-4C0E-A8D6-97C4912D7164}" dt="2023-01-17T05:59:48.193" v="112" actId="255"/>
          <ac:spMkLst>
            <pc:docMk/>
            <pc:sldMk cId="3632098147" sldId="309"/>
            <ac:spMk id="3" creationId="{95AF7D86-EAC2-C864-83FA-6700345E066B}"/>
          </ac:spMkLst>
        </pc:spChg>
      </pc:sldChg>
      <pc:sldChg chg="modSp new mod">
        <pc:chgData name="nahida rather" userId="076dd207b0d99e6b" providerId="LiveId" clId="{F5530618-055C-4C0E-A8D6-97C4912D7164}" dt="2023-01-17T06:00:59.164" v="126"/>
        <pc:sldMkLst>
          <pc:docMk/>
          <pc:sldMk cId="442653448" sldId="310"/>
        </pc:sldMkLst>
        <pc:spChg chg="mod">
          <ac:chgData name="nahida rather" userId="076dd207b0d99e6b" providerId="LiveId" clId="{F5530618-055C-4C0E-A8D6-97C4912D7164}" dt="2023-01-17T06:00:31.930" v="119" actId="14100"/>
          <ac:spMkLst>
            <pc:docMk/>
            <pc:sldMk cId="442653448" sldId="310"/>
            <ac:spMk id="2" creationId="{89DF6A79-C6F9-5F90-4AB9-C4AEFD29BD68}"/>
          </ac:spMkLst>
        </pc:spChg>
        <pc:spChg chg="mod">
          <ac:chgData name="nahida rather" userId="076dd207b0d99e6b" providerId="LiveId" clId="{F5530618-055C-4C0E-A8D6-97C4912D7164}" dt="2023-01-17T06:00:59.164" v="126"/>
          <ac:spMkLst>
            <pc:docMk/>
            <pc:sldMk cId="442653448" sldId="310"/>
            <ac:spMk id="3" creationId="{375D92B2-C9BF-1976-C8E1-75716EE2EB62}"/>
          </ac:spMkLst>
        </pc:spChg>
      </pc:sldChg>
      <pc:sldChg chg="modSp new mod">
        <pc:chgData name="nahida rather" userId="076dd207b0d99e6b" providerId="LiveId" clId="{F5530618-055C-4C0E-A8D6-97C4912D7164}" dt="2023-01-17T06:07:13.963" v="135" actId="20577"/>
        <pc:sldMkLst>
          <pc:docMk/>
          <pc:sldMk cId="1822883283" sldId="311"/>
        </pc:sldMkLst>
        <pc:spChg chg="mod">
          <ac:chgData name="nahida rather" userId="076dd207b0d99e6b" providerId="LiveId" clId="{F5530618-055C-4C0E-A8D6-97C4912D7164}" dt="2023-01-17T06:05:42.356" v="129" actId="122"/>
          <ac:spMkLst>
            <pc:docMk/>
            <pc:sldMk cId="1822883283" sldId="311"/>
            <ac:spMk id="2" creationId="{866503E5-D3AF-61E5-96F4-B45F265B212A}"/>
          </ac:spMkLst>
        </pc:spChg>
        <pc:spChg chg="mod">
          <ac:chgData name="nahida rather" userId="076dd207b0d99e6b" providerId="LiveId" clId="{F5530618-055C-4C0E-A8D6-97C4912D7164}" dt="2023-01-17T06:07:13.963" v="135" actId="20577"/>
          <ac:spMkLst>
            <pc:docMk/>
            <pc:sldMk cId="1822883283" sldId="311"/>
            <ac:spMk id="3" creationId="{F0097E0D-AE74-711E-8A37-67EDD0ABBDA3}"/>
          </ac:spMkLst>
        </pc:spChg>
      </pc:sldChg>
      <pc:sldChg chg="modSp new mod">
        <pc:chgData name="nahida rather" userId="076dd207b0d99e6b" providerId="LiveId" clId="{F5530618-055C-4C0E-A8D6-97C4912D7164}" dt="2023-01-17T06:08:38.617" v="139"/>
        <pc:sldMkLst>
          <pc:docMk/>
          <pc:sldMk cId="1510820016" sldId="312"/>
        </pc:sldMkLst>
        <pc:spChg chg="mod">
          <ac:chgData name="nahida rather" userId="076dd207b0d99e6b" providerId="LiveId" clId="{F5530618-055C-4C0E-A8D6-97C4912D7164}" dt="2023-01-17T06:08:22.977" v="137"/>
          <ac:spMkLst>
            <pc:docMk/>
            <pc:sldMk cId="1510820016" sldId="312"/>
            <ac:spMk id="2" creationId="{F83EE59F-ED09-C37B-54E8-3465545633E2}"/>
          </ac:spMkLst>
        </pc:spChg>
        <pc:spChg chg="mod">
          <ac:chgData name="nahida rather" userId="076dd207b0d99e6b" providerId="LiveId" clId="{F5530618-055C-4C0E-A8D6-97C4912D7164}" dt="2023-01-17T06:08:38.617" v="139"/>
          <ac:spMkLst>
            <pc:docMk/>
            <pc:sldMk cId="1510820016" sldId="312"/>
            <ac:spMk id="3" creationId="{8C41708B-E110-5E3E-4671-12C4EAB503B9}"/>
          </ac:spMkLst>
        </pc:spChg>
      </pc:sldChg>
      <pc:sldChg chg="modSp new mod">
        <pc:chgData name="nahida rather" userId="076dd207b0d99e6b" providerId="LiveId" clId="{F5530618-055C-4C0E-A8D6-97C4912D7164}" dt="2023-01-17T06:09:08.033" v="166" actId="20577"/>
        <pc:sldMkLst>
          <pc:docMk/>
          <pc:sldMk cId="937371247" sldId="313"/>
        </pc:sldMkLst>
        <pc:spChg chg="mod">
          <ac:chgData name="nahida rather" userId="076dd207b0d99e6b" providerId="LiveId" clId="{F5530618-055C-4C0E-A8D6-97C4912D7164}" dt="2023-01-17T06:09:08.033" v="166" actId="20577"/>
          <ac:spMkLst>
            <pc:docMk/>
            <pc:sldMk cId="937371247" sldId="313"/>
            <ac:spMk id="2" creationId="{8CB6AFAA-C5D4-83AD-1332-0813861E8BE3}"/>
          </ac:spMkLst>
        </pc:spChg>
        <pc:spChg chg="mod">
          <ac:chgData name="nahida rather" userId="076dd207b0d99e6b" providerId="LiveId" clId="{F5530618-055C-4C0E-A8D6-97C4912D7164}" dt="2023-01-17T06:08:59.914" v="141"/>
          <ac:spMkLst>
            <pc:docMk/>
            <pc:sldMk cId="937371247" sldId="313"/>
            <ac:spMk id="3" creationId="{18499D07-A429-1FDA-0225-9CB5FE7B9694}"/>
          </ac:spMkLst>
        </pc:spChg>
      </pc:sldChg>
      <pc:sldChg chg="addSp delSp modSp new mod">
        <pc:chgData name="nahida rather" userId="076dd207b0d99e6b" providerId="LiveId" clId="{F5530618-055C-4C0E-A8D6-97C4912D7164}" dt="2023-01-17T06:10:36.747" v="178"/>
        <pc:sldMkLst>
          <pc:docMk/>
          <pc:sldMk cId="2515841176" sldId="314"/>
        </pc:sldMkLst>
        <pc:spChg chg="mod">
          <ac:chgData name="nahida rather" userId="076dd207b0d99e6b" providerId="LiveId" clId="{F5530618-055C-4C0E-A8D6-97C4912D7164}" dt="2023-01-17T06:10:36.747" v="178"/>
          <ac:spMkLst>
            <pc:docMk/>
            <pc:sldMk cId="2515841176" sldId="314"/>
            <ac:spMk id="3" creationId="{9570B9FE-F5F6-EA11-FE95-C9D4084316C9}"/>
          </ac:spMkLst>
        </pc:spChg>
        <pc:spChg chg="add del">
          <ac:chgData name="nahida rather" userId="076dd207b0d99e6b" providerId="LiveId" clId="{F5530618-055C-4C0E-A8D6-97C4912D7164}" dt="2023-01-17T06:10:36.716" v="176"/>
          <ac:spMkLst>
            <pc:docMk/>
            <pc:sldMk cId="2515841176" sldId="314"/>
            <ac:spMk id="6" creationId="{28D877B2-EB2D-4DDA-CD36-6DD4C819945A}"/>
          </ac:spMkLst>
        </pc:spChg>
      </pc:sldChg>
      <pc:sldChg chg="addSp delSp modSp new mod">
        <pc:chgData name="nahida rather" userId="076dd207b0d99e6b" providerId="LiveId" clId="{F5530618-055C-4C0E-A8D6-97C4912D7164}" dt="2023-01-20T07:55:17.596" v="259" actId="20577"/>
        <pc:sldMkLst>
          <pc:docMk/>
          <pc:sldMk cId="3918437576" sldId="315"/>
        </pc:sldMkLst>
        <pc:spChg chg="mod">
          <ac:chgData name="nahida rather" userId="076dd207b0d99e6b" providerId="LiveId" clId="{F5530618-055C-4C0E-A8D6-97C4912D7164}" dt="2023-01-17T06:11:06.411" v="181" actId="122"/>
          <ac:spMkLst>
            <pc:docMk/>
            <pc:sldMk cId="3918437576" sldId="315"/>
            <ac:spMk id="2" creationId="{BB7245AA-F481-10B8-78FB-E95EE1DB1E5E}"/>
          </ac:spMkLst>
        </pc:spChg>
        <pc:spChg chg="mod">
          <ac:chgData name="nahida rather" userId="076dd207b0d99e6b" providerId="LiveId" clId="{F5530618-055C-4C0E-A8D6-97C4912D7164}" dt="2023-01-20T07:55:17.596" v="259" actId="20577"/>
          <ac:spMkLst>
            <pc:docMk/>
            <pc:sldMk cId="3918437576" sldId="315"/>
            <ac:spMk id="3" creationId="{533D87AD-BBEE-C555-CE72-D78338BF83BB}"/>
          </ac:spMkLst>
        </pc:spChg>
        <pc:spChg chg="add del">
          <ac:chgData name="nahida rather" userId="076dd207b0d99e6b" providerId="LiveId" clId="{F5530618-055C-4C0E-A8D6-97C4912D7164}" dt="2023-01-17T06:17:39.913" v="193"/>
          <ac:spMkLst>
            <pc:docMk/>
            <pc:sldMk cId="3918437576" sldId="315"/>
            <ac:spMk id="6" creationId="{85E74678-D580-9483-2259-95C6F2393635}"/>
          </ac:spMkLst>
        </pc:spChg>
      </pc:sldChg>
      <pc:sldChg chg="addSp delSp modSp new mod">
        <pc:chgData name="nahida rather" userId="076dd207b0d99e6b" providerId="LiveId" clId="{F5530618-055C-4C0E-A8D6-97C4912D7164}" dt="2023-01-17T06:21:18.856" v="203"/>
        <pc:sldMkLst>
          <pc:docMk/>
          <pc:sldMk cId="2221447629" sldId="316"/>
        </pc:sldMkLst>
        <pc:spChg chg="mod">
          <ac:chgData name="nahida rather" userId="076dd207b0d99e6b" providerId="LiveId" clId="{F5530618-055C-4C0E-A8D6-97C4912D7164}" dt="2023-01-17T06:21:18.856" v="203"/>
          <ac:spMkLst>
            <pc:docMk/>
            <pc:sldMk cId="2221447629" sldId="316"/>
            <ac:spMk id="3" creationId="{D063DF33-1B87-A65E-139F-53D702925B81}"/>
          </ac:spMkLst>
        </pc:spChg>
        <pc:spChg chg="add del">
          <ac:chgData name="nahida rather" userId="076dd207b0d99e6b" providerId="LiveId" clId="{F5530618-055C-4C0E-A8D6-97C4912D7164}" dt="2023-01-17T06:21:18.829" v="201"/>
          <ac:spMkLst>
            <pc:docMk/>
            <pc:sldMk cId="2221447629" sldId="316"/>
            <ac:spMk id="6" creationId="{0998B1DD-7010-E60B-8772-6E4D58BC987C}"/>
          </ac:spMkLst>
        </pc:spChg>
      </pc:sldChg>
      <pc:sldChg chg="addSp delSp modSp new mod">
        <pc:chgData name="nahida rather" userId="076dd207b0d99e6b" providerId="LiveId" clId="{F5530618-055C-4C0E-A8D6-97C4912D7164}" dt="2023-01-17T06:26:51.936" v="212" actId="122"/>
        <pc:sldMkLst>
          <pc:docMk/>
          <pc:sldMk cId="277426693" sldId="317"/>
        </pc:sldMkLst>
        <pc:spChg chg="mod">
          <ac:chgData name="nahida rather" userId="076dd207b0d99e6b" providerId="LiveId" clId="{F5530618-055C-4C0E-A8D6-97C4912D7164}" dt="2023-01-17T06:26:51.936" v="212" actId="122"/>
          <ac:spMkLst>
            <pc:docMk/>
            <pc:sldMk cId="277426693" sldId="317"/>
            <ac:spMk id="2" creationId="{16E63FFF-DDE8-D756-8E1E-0F622D73AC01}"/>
          </ac:spMkLst>
        </pc:spChg>
        <pc:spChg chg="add del mod">
          <ac:chgData name="nahida rather" userId="076dd207b0d99e6b" providerId="LiveId" clId="{F5530618-055C-4C0E-A8D6-97C4912D7164}" dt="2023-01-17T06:26:43.349" v="210"/>
          <ac:spMkLst>
            <pc:docMk/>
            <pc:sldMk cId="277426693" sldId="317"/>
            <ac:spMk id="3" creationId="{05C310A1-6CF8-7ACA-9EC7-FC18EE1FFA2B}"/>
          </ac:spMkLst>
        </pc:spChg>
        <pc:spChg chg="add del mod">
          <ac:chgData name="nahida rather" userId="076dd207b0d99e6b" providerId="LiveId" clId="{F5530618-055C-4C0E-A8D6-97C4912D7164}" dt="2023-01-17T06:26:43.332" v="208"/>
          <ac:spMkLst>
            <pc:docMk/>
            <pc:sldMk cId="277426693" sldId="317"/>
            <ac:spMk id="6" creationId="{181007D4-56A8-4FF3-4D24-9D3EC194BD37}"/>
          </ac:spMkLst>
        </pc:spChg>
      </pc:sldChg>
      <pc:sldChg chg="addSp delSp modSp new mod">
        <pc:chgData name="nahida rather" userId="076dd207b0d99e6b" providerId="LiveId" clId="{F5530618-055C-4C0E-A8D6-97C4912D7164}" dt="2023-01-23T03:51:27.526" v="260" actId="20577"/>
        <pc:sldMkLst>
          <pc:docMk/>
          <pc:sldMk cId="3105772131" sldId="318"/>
        </pc:sldMkLst>
        <pc:spChg chg="mod">
          <ac:chgData name="nahida rather" userId="076dd207b0d99e6b" providerId="LiveId" clId="{F5530618-055C-4C0E-A8D6-97C4912D7164}" dt="2023-01-17T06:33:49.899" v="215" actId="122"/>
          <ac:spMkLst>
            <pc:docMk/>
            <pc:sldMk cId="3105772131" sldId="318"/>
            <ac:spMk id="2" creationId="{208EC4DE-8988-EDCB-C502-ECE95A66B070}"/>
          </ac:spMkLst>
        </pc:spChg>
        <pc:spChg chg="mod">
          <ac:chgData name="nahida rather" userId="076dd207b0d99e6b" providerId="LiveId" clId="{F5530618-055C-4C0E-A8D6-97C4912D7164}" dt="2023-01-23T03:51:27.526" v="260" actId="20577"/>
          <ac:spMkLst>
            <pc:docMk/>
            <pc:sldMk cId="3105772131" sldId="318"/>
            <ac:spMk id="3" creationId="{CB718B19-59A2-29FD-27C8-02ECFDFCE54B}"/>
          </ac:spMkLst>
        </pc:spChg>
        <pc:spChg chg="add del">
          <ac:chgData name="nahida rather" userId="076dd207b0d99e6b" providerId="LiveId" clId="{F5530618-055C-4C0E-A8D6-97C4912D7164}" dt="2023-01-17T06:34:45.056" v="223"/>
          <ac:spMkLst>
            <pc:docMk/>
            <pc:sldMk cId="3105772131" sldId="318"/>
            <ac:spMk id="6" creationId="{AF34BD81-575C-6719-4A03-0DB59B445A8A}"/>
          </ac:spMkLst>
        </pc:spChg>
      </pc:sldChg>
      <pc:sldChg chg="addSp delSp modSp new mod">
        <pc:chgData name="nahida rather" userId="076dd207b0d99e6b" providerId="LiveId" clId="{F5530618-055C-4C0E-A8D6-97C4912D7164}" dt="2023-01-17T06:35:25.493" v="234"/>
        <pc:sldMkLst>
          <pc:docMk/>
          <pc:sldMk cId="3496089486" sldId="319"/>
        </pc:sldMkLst>
        <pc:spChg chg="mod">
          <ac:chgData name="nahida rather" userId="076dd207b0d99e6b" providerId="LiveId" clId="{F5530618-055C-4C0E-A8D6-97C4912D7164}" dt="2023-01-17T06:35:10.536" v="227"/>
          <ac:spMkLst>
            <pc:docMk/>
            <pc:sldMk cId="3496089486" sldId="319"/>
            <ac:spMk id="2" creationId="{B3B29E99-85BD-546D-BE2F-554C25297C7F}"/>
          </ac:spMkLst>
        </pc:spChg>
        <pc:spChg chg="add del mod">
          <ac:chgData name="nahida rather" userId="076dd207b0d99e6b" providerId="LiveId" clId="{F5530618-055C-4C0E-A8D6-97C4912D7164}" dt="2023-01-17T06:35:25.493" v="234"/>
          <ac:spMkLst>
            <pc:docMk/>
            <pc:sldMk cId="3496089486" sldId="319"/>
            <ac:spMk id="3" creationId="{5250539B-1A3B-5E60-3E3D-D26014480C42}"/>
          </ac:spMkLst>
        </pc:spChg>
        <pc:spChg chg="add del mod">
          <ac:chgData name="nahida rather" userId="076dd207b0d99e6b" providerId="LiveId" clId="{F5530618-055C-4C0E-A8D6-97C4912D7164}" dt="2023-01-17T06:35:25.461" v="232"/>
          <ac:spMkLst>
            <pc:docMk/>
            <pc:sldMk cId="3496089486" sldId="319"/>
            <ac:spMk id="6" creationId="{4BD687D3-EDA3-8B42-72D3-25FC97825D53}"/>
          </ac:spMkLst>
        </pc:spChg>
      </pc:sldChg>
      <pc:sldChg chg="modSp new mod">
        <pc:chgData name="nahida rather" userId="076dd207b0d99e6b" providerId="LiveId" clId="{F5530618-055C-4C0E-A8D6-97C4912D7164}" dt="2023-01-17T06:36:30.218" v="237"/>
        <pc:sldMkLst>
          <pc:docMk/>
          <pc:sldMk cId="3659858976" sldId="320"/>
        </pc:sldMkLst>
        <pc:spChg chg="mod">
          <ac:chgData name="nahida rather" userId="076dd207b0d99e6b" providerId="LiveId" clId="{F5530618-055C-4C0E-A8D6-97C4912D7164}" dt="2023-01-17T06:36:30.218" v="237"/>
          <ac:spMkLst>
            <pc:docMk/>
            <pc:sldMk cId="3659858976" sldId="320"/>
            <ac:spMk id="3" creationId="{00C583CB-CD55-47B6-A796-78D824DE89DD}"/>
          </ac:spMkLst>
        </pc:spChg>
      </pc:sldChg>
      <pc:sldChg chg="modSp new del mod">
        <pc:chgData name="nahida rather" userId="076dd207b0d99e6b" providerId="LiveId" clId="{F5530618-055C-4C0E-A8D6-97C4912D7164}" dt="2023-01-23T04:24:10.527" v="271" actId="47"/>
        <pc:sldMkLst>
          <pc:docMk/>
          <pc:sldMk cId="2910670821" sldId="322"/>
        </pc:sldMkLst>
        <pc:spChg chg="mod">
          <ac:chgData name="nahida rather" userId="076dd207b0d99e6b" providerId="LiveId" clId="{F5530618-055C-4C0E-A8D6-97C4912D7164}" dt="2023-01-23T03:55:11.474" v="263" actId="122"/>
          <ac:spMkLst>
            <pc:docMk/>
            <pc:sldMk cId="2910670821" sldId="322"/>
            <ac:spMk id="2" creationId="{DBD01FF2-6A63-A55A-58CC-7DD08956520C}"/>
          </ac:spMkLst>
        </pc:spChg>
        <pc:spChg chg="mod">
          <ac:chgData name="nahida rather" userId="076dd207b0d99e6b" providerId="LiveId" clId="{F5530618-055C-4C0E-A8D6-97C4912D7164}" dt="2023-01-23T03:55:26.695" v="265"/>
          <ac:spMkLst>
            <pc:docMk/>
            <pc:sldMk cId="2910670821" sldId="322"/>
            <ac:spMk id="3" creationId="{D7D89748-7D4B-5005-97A4-046FA85C1A91}"/>
          </ac:spMkLst>
        </pc:spChg>
      </pc:sldChg>
      <pc:sldChg chg="modSp new mod">
        <pc:chgData name="nahida rather" userId="076dd207b0d99e6b" providerId="LiveId" clId="{F5530618-055C-4C0E-A8D6-97C4912D7164}" dt="2023-01-23T04:15:31.125" v="269"/>
        <pc:sldMkLst>
          <pc:docMk/>
          <pc:sldMk cId="2266047312" sldId="323"/>
        </pc:sldMkLst>
        <pc:spChg chg="mod">
          <ac:chgData name="nahida rather" userId="076dd207b0d99e6b" providerId="LiveId" clId="{F5530618-055C-4C0E-A8D6-97C4912D7164}" dt="2023-01-23T04:15:09.742" v="268" actId="122"/>
          <ac:spMkLst>
            <pc:docMk/>
            <pc:sldMk cId="2266047312" sldId="323"/>
            <ac:spMk id="2" creationId="{3892F418-ADB6-E01D-FAA5-E8E5C4A16F23}"/>
          </ac:spMkLst>
        </pc:spChg>
        <pc:spChg chg="mod">
          <ac:chgData name="nahida rather" userId="076dd207b0d99e6b" providerId="LiveId" clId="{F5530618-055C-4C0E-A8D6-97C4912D7164}" dt="2023-01-23T04:15:31.125" v="269"/>
          <ac:spMkLst>
            <pc:docMk/>
            <pc:sldMk cId="2266047312" sldId="323"/>
            <ac:spMk id="3" creationId="{AEBAD2DE-627B-EA14-F733-74FB4A7B198B}"/>
          </ac:spMkLst>
        </pc:spChg>
      </pc:sldChg>
      <pc:sldChg chg="addSp delSp modSp new mod">
        <pc:chgData name="nahida rather" userId="076dd207b0d99e6b" providerId="LiveId" clId="{F5530618-055C-4C0E-A8D6-97C4912D7164}" dt="2023-01-23T04:32:58.714" v="287" actId="20577"/>
        <pc:sldMkLst>
          <pc:docMk/>
          <pc:sldMk cId="2092870203" sldId="324"/>
        </pc:sldMkLst>
        <pc:spChg chg="mod">
          <ac:chgData name="nahida rather" userId="076dd207b0d99e6b" providerId="LiveId" clId="{F5530618-055C-4C0E-A8D6-97C4912D7164}" dt="2023-01-23T04:32:22.660" v="273" actId="122"/>
          <ac:spMkLst>
            <pc:docMk/>
            <pc:sldMk cId="2092870203" sldId="324"/>
            <ac:spMk id="2" creationId="{00061B52-6C03-84D5-6362-77E60C78E9FC}"/>
          </ac:spMkLst>
        </pc:spChg>
        <pc:spChg chg="mod">
          <ac:chgData name="nahida rather" userId="076dd207b0d99e6b" providerId="LiveId" clId="{F5530618-055C-4C0E-A8D6-97C4912D7164}" dt="2023-01-23T04:32:58.714" v="287" actId="20577"/>
          <ac:spMkLst>
            <pc:docMk/>
            <pc:sldMk cId="2092870203" sldId="324"/>
            <ac:spMk id="3" creationId="{C13DE1A0-17FF-524C-7B10-6E07DAB055B7}"/>
          </ac:spMkLst>
        </pc:spChg>
        <pc:spChg chg="add del">
          <ac:chgData name="nahida rather" userId="076dd207b0d99e6b" providerId="LiveId" clId="{F5530618-055C-4C0E-A8D6-97C4912D7164}" dt="2023-01-23T04:32:49.409" v="278"/>
          <ac:spMkLst>
            <pc:docMk/>
            <pc:sldMk cId="2092870203" sldId="324"/>
            <ac:spMk id="6" creationId="{F6C5CC9A-3981-378E-C816-411E4A0085E0}"/>
          </ac:spMkLst>
        </pc:spChg>
      </pc:sldChg>
      <pc:sldChg chg="addSp delSp modSp new mod">
        <pc:chgData name="nahida rather" userId="076dd207b0d99e6b" providerId="LiveId" clId="{F5530618-055C-4C0E-A8D6-97C4912D7164}" dt="2023-01-23T04:34:26.595" v="303" actId="27636"/>
        <pc:sldMkLst>
          <pc:docMk/>
          <pc:sldMk cId="3893312409" sldId="325"/>
        </pc:sldMkLst>
        <pc:spChg chg="mod">
          <ac:chgData name="nahida rather" userId="076dd207b0d99e6b" providerId="LiveId" clId="{F5530618-055C-4C0E-A8D6-97C4912D7164}" dt="2023-01-23T04:33:51.337" v="290" actId="122"/>
          <ac:spMkLst>
            <pc:docMk/>
            <pc:sldMk cId="3893312409" sldId="325"/>
            <ac:spMk id="2" creationId="{52586510-E43A-2A79-EF95-8E5C447DCFEA}"/>
          </ac:spMkLst>
        </pc:spChg>
        <pc:spChg chg="add del mod">
          <ac:chgData name="nahida rather" userId="076dd207b0d99e6b" providerId="LiveId" clId="{F5530618-055C-4C0E-A8D6-97C4912D7164}" dt="2023-01-23T04:34:26.595" v="303" actId="27636"/>
          <ac:spMkLst>
            <pc:docMk/>
            <pc:sldMk cId="3893312409" sldId="325"/>
            <ac:spMk id="3" creationId="{70F76609-4B1D-C6E4-48D1-4DD07E558725}"/>
          </ac:spMkLst>
        </pc:spChg>
        <pc:spChg chg="add del mod">
          <ac:chgData name="nahida rather" userId="076dd207b0d99e6b" providerId="LiveId" clId="{F5530618-055C-4C0E-A8D6-97C4912D7164}" dt="2023-01-23T04:34:03.269" v="294"/>
          <ac:spMkLst>
            <pc:docMk/>
            <pc:sldMk cId="3893312409" sldId="325"/>
            <ac:spMk id="6" creationId="{AF9C3C4B-5CEC-FC49-45C7-A90B11F9B5CE}"/>
          </ac:spMkLst>
        </pc:spChg>
        <pc:spChg chg="add del">
          <ac:chgData name="nahida rather" userId="076dd207b0d99e6b" providerId="LiveId" clId="{F5530618-055C-4C0E-A8D6-97C4912D7164}" dt="2023-01-23T04:34:26.529" v="300"/>
          <ac:spMkLst>
            <pc:docMk/>
            <pc:sldMk cId="3893312409" sldId="325"/>
            <ac:spMk id="7" creationId="{299A5F7F-5D70-ED73-3565-E394BDD1801A}"/>
          </ac:spMkLst>
        </pc:spChg>
      </pc:sldChg>
      <pc:sldChg chg="addSp modSp new mod">
        <pc:chgData name="nahida rather" userId="076dd207b0d99e6b" providerId="LiveId" clId="{F5530618-055C-4C0E-A8D6-97C4912D7164}" dt="2023-01-23T04:39:23.731" v="314" actId="1076"/>
        <pc:sldMkLst>
          <pc:docMk/>
          <pc:sldMk cId="2044478420" sldId="326"/>
        </pc:sldMkLst>
        <pc:spChg chg="mod">
          <ac:chgData name="nahida rather" userId="076dd207b0d99e6b" providerId="LiveId" clId="{F5530618-055C-4C0E-A8D6-97C4912D7164}" dt="2023-01-23T04:37:42.976" v="306" actId="122"/>
          <ac:spMkLst>
            <pc:docMk/>
            <pc:sldMk cId="2044478420" sldId="326"/>
            <ac:spMk id="2" creationId="{7BBAA2C1-071A-6AD6-60C8-E7CBB502B53C}"/>
          </ac:spMkLst>
        </pc:spChg>
        <pc:spChg chg="mod">
          <ac:chgData name="nahida rather" userId="076dd207b0d99e6b" providerId="LiveId" clId="{F5530618-055C-4C0E-A8D6-97C4912D7164}" dt="2023-01-23T04:39:20.094" v="313" actId="1076"/>
          <ac:spMkLst>
            <pc:docMk/>
            <pc:sldMk cId="2044478420" sldId="326"/>
            <ac:spMk id="3" creationId="{300E24F6-AF2A-5C1D-7332-8C8EF42207BE}"/>
          </ac:spMkLst>
        </pc:spChg>
        <pc:picChg chg="add mod">
          <ac:chgData name="nahida rather" userId="076dd207b0d99e6b" providerId="LiveId" clId="{F5530618-055C-4C0E-A8D6-97C4912D7164}" dt="2023-01-23T04:39:23.731" v="314" actId="1076"/>
          <ac:picMkLst>
            <pc:docMk/>
            <pc:sldMk cId="2044478420" sldId="326"/>
            <ac:picMk id="7" creationId="{936BCD7F-FB2B-4423-1891-EF90654939DE}"/>
          </ac:picMkLst>
        </pc:picChg>
      </pc:sldChg>
      <pc:sldChg chg="addSp delSp modSp new mod">
        <pc:chgData name="nahida rather" userId="076dd207b0d99e6b" providerId="LiveId" clId="{F5530618-055C-4C0E-A8D6-97C4912D7164}" dt="2023-01-23T04:43:14.969" v="316" actId="22"/>
        <pc:sldMkLst>
          <pc:docMk/>
          <pc:sldMk cId="3317046235" sldId="327"/>
        </pc:sldMkLst>
        <pc:spChg chg="del">
          <ac:chgData name="nahida rather" userId="076dd207b0d99e6b" providerId="LiveId" clId="{F5530618-055C-4C0E-A8D6-97C4912D7164}" dt="2023-01-23T04:43:14.969" v="316" actId="22"/>
          <ac:spMkLst>
            <pc:docMk/>
            <pc:sldMk cId="3317046235" sldId="327"/>
            <ac:spMk id="3" creationId="{6C7B2EA4-2C2F-0E37-18A3-788CD55BD86E}"/>
          </ac:spMkLst>
        </pc:spChg>
        <pc:picChg chg="add mod ord">
          <ac:chgData name="nahida rather" userId="076dd207b0d99e6b" providerId="LiveId" clId="{F5530618-055C-4C0E-A8D6-97C4912D7164}" dt="2023-01-23T04:43:14.969" v="316" actId="22"/>
          <ac:picMkLst>
            <pc:docMk/>
            <pc:sldMk cId="3317046235" sldId="327"/>
            <ac:picMk id="7" creationId="{979B0C97-8612-2E15-7687-981C57929986}"/>
          </ac:picMkLst>
        </pc:picChg>
      </pc:sldChg>
      <pc:sldChg chg="addSp delSp modSp new mod">
        <pc:chgData name="nahida rather" userId="076dd207b0d99e6b" providerId="LiveId" clId="{F5530618-055C-4C0E-A8D6-97C4912D7164}" dt="2023-01-23T04:43:46.633" v="318" actId="22"/>
        <pc:sldMkLst>
          <pc:docMk/>
          <pc:sldMk cId="848376164" sldId="328"/>
        </pc:sldMkLst>
        <pc:spChg chg="del">
          <ac:chgData name="nahida rather" userId="076dd207b0d99e6b" providerId="LiveId" clId="{F5530618-055C-4C0E-A8D6-97C4912D7164}" dt="2023-01-23T04:43:46.633" v="318" actId="22"/>
          <ac:spMkLst>
            <pc:docMk/>
            <pc:sldMk cId="848376164" sldId="328"/>
            <ac:spMk id="3" creationId="{B3EE2297-5ED8-1031-EB93-6E486A22923B}"/>
          </ac:spMkLst>
        </pc:spChg>
        <pc:picChg chg="add mod ord">
          <ac:chgData name="nahida rather" userId="076dd207b0d99e6b" providerId="LiveId" clId="{F5530618-055C-4C0E-A8D6-97C4912D7164}" dt="2023-01-23T04:43:46.633" v="318" actId="22"/>
          <ac:picMkLst>
            <pc:docMk/>
            <pc:sldMk cId="848376164" sldId="328"/>
            <ac:picMk id="7" creationId="{A95DBCF8-6E82-DB81-D9B4-C72122E217BF}"/>
          </ac:picMkLst>
        </pc:picChg>
      </pc:sldChg>
      <pc:sldChg chg="addSp delSp modSp new mod">
        <pc:chgData name="nahida rather" userId="076dd207b0d99e6b" providerId="LiveId" clId="{F5530618-055C-4C0E-A8D6-97C4912D7164}" dt="2023-01-23T05:17:39.401" v="326" actId="1076"/>
        <pc:sldMkLst>
          <pc:docMk/>
          <pc:sldMk cId="3925862543" sldId="329"/>
        </pc:sldMkLst>
        <pc:spChg chg="mod">
          <ac:chgData name="nahida rather" userId="076dd207b0d99e6b" providerId="LiveId" clId="{F5530618-055C-4C0E-A8D6-97C4912D7164}" dt="2023-01-23T04:44:23.766" v="320"/>
          <ac:spMkLst>
            <pc:docMk/>
            <pc:sldMk cId="3925862543" sldId="329"/>
            <ac:spMk id="2" creationId="{72A493B2-7360-6163-F57D-CBFFE0F43146}"/>
          </ac:spMkLst>
        </pc:spChg>
        <pc:spChg chg="del">
          <ac:chgData name="nahida rather" userId="076dd207b0d99e6b" providerId="LiveId" clId="{F5530618-055C-4C0E-A8D6-97C4912D7164}" dt="2023-01-23T05:17:35.720" v="325" actId="22"/>
          <ac:spMkLst>
            <pc:docMk/>
            <pc:sldMk cId="3925862543" sldId="329"/>
            <ac:spMk id="3" creationId="{BE229BDF-49E9-2C3E-B3FB-FDF2D7469AEC}"/>
          </ac:spMkLst>
        </pc:spChg>
        <pc:picChg chg="add mod ord">
          <ac:chgData name="nahida rather" userId="076dd207b0d99e6b" providerId="LiveId" clId="{F5530618-055C-4C0E-A8D6-97C4912D7164}" dt="2023-01-23T05:17:39.401" v="326" actId="1076"/>
          <ac:picMkLst>
            <pc:docMk/>
            <pc:sldMk cId="3925862543" sldId="329"/>
            <ac:picMk id="7" creationId="{9730A019-321C-88BC-6A70-DE1FF8F98E60}"/>
          </ac:picMkLst>
        </pc:picChg>
      </pc:sldChg>
      <pc:sldChg chg="modSp new mod">
        <pc:chgData name="nahida rather" userId="076dd207b0d99e6b" providerId="LiveId" clId="{F5530618-055C-4C0E-A8D6-97C4912D7164}" dt="2023-01-23T04:54:42.873" v="324"/>
        <pc:sldMkLst>
          <pc:docMk/>
          <pc:sldMk cId="4189415999" sldId="330"/>
        </pc:sldMkLst>
        <pc:spChg chg="mod">
          <ac:chgData name="nahida rather" userId="076dd207b0d99e6b" providerId="LiveId" clId="{F5530618-055C-4C0E-A8D6-97C4912D7164}" dt="2023-01-23T04:54:31.276" v="323" actId="122"/>
          <ac:spMkLst>
            <pc:docMk/>
            <pc:sldMk cId="4189415999" sldId="330"/>
            <ac:spMk id="2" creationId="{9C06F471-C933-3C55-480F-8A5B9FB2A490}"/>
          </ac:spMkLst>
        </pc:spChg>
        <pc:spChg chg="mod">
          <ac:chgData name="nahida rather" userId="076dd207b0d99e6b" providerId="LiveId" clId="{F5530618-055C-4C0E-A8D6-97C4912D7164}" dt="2023-01-23T04:54:42.873" v="324"/>
          <ac:spMkLst>
            <pc:docMk/>
            <pc:sldMk cId="4189415999" sldId="330"/>
            <ac:spMk id="3" creationId="{A6C88EBA-B3EC-E9BF-FC68-64FFDBBEC92A}"/>
          </ac:spMkLst>
        </pc:spChg>
      </pc:sldChg>
      <pc:sldChg chg="modSp new mod">
        <pc:chgData name="nahida rather" userId="076dd207b0d99e6b" providerId="LiveId" clId="{F5530618-055C-4C0E-A8D6-97C4912D7164}" dt="2023-01-23T05:18:11.743" v="365" actId="122"/>
        <pc:sldMkLst>
          <pc:docMk/>
          <pc:sldMk cId="2274582401" sldId="331"/>
        </pc:sldMkLst>
        <pc:spChg chg="mod">
          <ac:chgData name="nahida rather" userId="076dd207b0d99e6b" providerId="LiveId" clId="{F5530618-055C-4C0E-A8D6-97C4912D7164}" dt="2023-01-23T05:18:11.743" v="365" actId="122"/>
          <ac:spMkLst>
            <pc:docMk/>
            <pc:sldMk cId="2274582401" sldId="331"/>
            <ac:spMk id="2" creationId="{A2694E74-B7C8-F262-A99A-CB929B7F21E9}"/>
          </ac:spMkLst>
        </pc:spChg>
      </pc:sldChg>
      <pc:sldChg chg="modSp new mod">
        <pc:chgData name="nahida rather" userId="076dd207b0d99e6b" providerId="LiveId" clId="{F5530618-055C-4C0E-A8D6-97C4912D7164}" dt="2023-01-25T03:53:57.886" v="569" actId="20577"/>
        <pc:sldMkLst>
          <pc:docMk/>
          <pc:sldMk cId="2682315806" sldId="332"/>
        </pc:sldMkLst>
        <pc:spChg chg="mod">
          <ac:chgData name="nahida rather" userId="076dd207b0d99e6b" providerId="LiveId" clId="{F5530618-055C-4C0E-A8D6-97C4912D7164}" dt="2023-01-23T05:42:22.698" v="392" actId="122"/>
          <ac:spMkLst>
            <pc:docMk/>
            <pc:sldMk cId="2682315806" sldId="332"/>
            <ac:spMk id="2" creationId="{A0824B74-7101-97B2-8F6A-DEB88AFACB6D}"/>
          </ac:spMkLst>
        </pc:spChg>
        <pc:spChg chg="mod">
          <ac:chgData name="nahida rather" userId="076dd207b0d99e6b" providerId="LiveId" clId="{F5530618-055C-4C0E-A8D6-97C4912D7164}" dt="2023-01-25T03:53:57.886" v="569" actId="20577"/>
          <ac:spMkLst>
            <pc:docMk/>
            <pc:sldMk cId="2682315806" sldId="332"/>
            <ac:spMk id="3" creationId="{5567389B-D4DD-DC25-923B-7CEBDA5F5BAC}"/>
          </ac:spMkLst>
        </pc:spChg>
      </pc:sldChg>
      <pc:sldChg chg="modSp new mod">
        <pc:chgData name="nahida rather" userId="076dd207b0d99e6b" providerId="LiveId" clId="{F5530618-055C-4C0E-A8D6-97C4912D7164}" dt="2023-01-23T05:43:49.720" v="397"/>
        <pc:sldMkLst>
          <pc:docMk/>
          <pc:sldMk cId="2651287775" sldId="333"/>
        </pc:sldMkLst>
        <pc:spChg chg="mod">
          <ac:chgData name="nahida rather" userId="076dd207b0d99e6b" providerId="LiveId" clId="{F5530618-055C-4C0E-A8D6-97C4912D7164}" dt="2023-01-23T05:43:16.587" v="396" actId="122"/>
          <ac:spMkLst>
            <pc:docMk/>
            <pc:sldMk cId="2651287775" sldId="333"/>
            <ac:spMk id="2" creationId="{9AE4768B-06F1-A770-DBA8-4E3A4CF0B125}"/>
          </ac:spMkLst>
        </pc:spChg>
        <pc:spChg chg="mod">
          <ac:chgData name="nahida rather" userId="076dd207b0d99e6b" providerId="LiveId" clId="{F5530618-055C-4C0E-A8D6-97C4912D7164}" dt="2023-01-23T05:43:49.720" v="397"/>
          <ac:spMkLst>
            <pc:docMk/>
            <pc:sldMk cId="2651287775" sldId="333"/>
            <ac:spMk id="3" creationId="{47E2F732-0877-203C-A118-A68865C85C28}"/>
          </ac:spMkLst>
        </pc:spChg>
      </pc:sldChg>
      <pc:sldChg chg="modSp new mod">
        <pc:chgData name="nahida rather" userId="076dd207b0d99e6b" providerId="LiveId" clId="{F5530618-055C-4C0E-A8D6-97C4912D7164}" dt="2023-01-23T05:44:29.666" v="401"/>
        <pc:sldMkLst>
          <pc:docMk/>
          <pc:sldMk cId="555825027" sldId="334"/>
        </pc:sldMkLst>
        <pc:spChg chg="mod">
          <ac:chgData name="nahida rather" userId="076dd207b0d99e6b" providerId="LiveId" clId="{F5530618-055C-4C0E-A8D6-97C4912D7164}" dt="2023-01-23T05:44:16.736" v="400" actId="122"/>
          <ac:spMkLst>
            <pc:docMk/>
            <pc:sldMk cId="555825027" sldId="334"/>
            <ac:spMk id="2" creationId="{1BD41C61-33EF-6DDC-7A2D-A8EE0E921B8B}"/>
          </ac:spMkLst>
        </pc:spChg>
        <pc:spChg chg="mod">
          <ac:chgData name="nahida rather" userId="076dd207b0d99e6b" providerId="LiveId" clId="{F5530618-055C-4C0E-A8D6-97C4912D7164}" dt="2023-01-23T05:44:29.666" v="401"/>
          <ac:spMkLst>
            <pc:docMk/>
            <pc:sldMk cId="555825027" sldId="334"/>
            <ac:spMk id="3" creationId="{E094AC24-F09C-E543-DE49-9107A9B4EBC1}"/>
          </ac:spMkLst>
        </pc:spChg>
      </pc:sldChg>
      <pc:sldChg chg="addSp delSp modSp new mod">
        <pc:chgData name="nahida rather" userId="076dd207b0d99e6b" providerId="LiveId" clId="{F5530618-055C-4C0E-A8D6-97C4912D7164}" dt="2023-01-23T05:46:19.368" v="414" actId="122"/>
        <pc:sldMkLst>
          <pc:docMk/>
          <pc:sldMk cId="2515875579" sldId="335"/>
        </pc:sldMkLst>
        <pc:spChg chg="mod">
          <ac:chgData name="nahida rather" userId="076dd207b0d99e6b" providerId="LiveId" clId="{F5530618-055C-4C0E-A8D6-97C4912D7164}" dt="2023-01-23T05:46:19.368" v="414" actId="122"/>
          <ac:spMkLst>
            <pc:docMk/>
            <pc:sldMk cId="2515875579" sldId="335"/>
            <ac:spMk id="2" creationId="{F642C9DE-5BFD-0BE2-18BB-47DA66E87027}"/>
          </ac:spMkLst>
        </pc:spChg>
        <pc:spChg chg="del">
          <ac:chgData name="nahida rather" userId="076dd207b0d99e6b" providerId="LiveId" clId="{F5530618-055C-4C0E-A8D6-97C4912D7164}" dt="2023-01-23T05:46:11.538" v="403" actId="22"/>
          <ac:spMkLst>
            <pc:docMk/>
            <pc:sldMk cId="2515875579" sldId="335"/>
            <ac:spMk id="3" creationId="{CC96A7F3-ED6D-5431-D5D3-5E8378BA9074}"/>
          </ac:spMkLst>
        </pc:spChg>
        <pc:picChg chg="add mod ord">
          <ac:chgData name="nahida rather" userId="076dd207b0d99e6b" providerId="LiveId" clId="{F5530618-055C-4C0E-A8D6-97C4912D7164}" dt="2023-01-23T05:46:11.538" v="403" actId="22"/>
          <ac:picMkLst>
            <pc:docMk/>
            <pc:sldMk cId="2515875579" sldId="335"/>
            <ac:picMk id="7" creationId="{59553C0C-9A67-E2F0-7C1A-06FA80DCA5D6}"/>
          </ac:picMkLst>
        </pc:picChg>
      </pc:sldChg>
      <pc:sldChg chg="addSp delSp modSp new mod">
        <pc:chgData name="nahida rather" userId="076dd207b0d99e6b" providerId="LiveId" clId="{F5530618-055C-4C0E-A8D6-97C4912D7164}" dt="2023-01-23T05:47:36.528" v="417" actId="1036"/>
        <pc:sldMkLst>
          <pc:docMk/>
          <pc:sldMk cId="3870475866" sldId="336"/>
        </pc:sldMkLst>
        <pc:spChg chg="del">
          <ac:chgData name="nahida rather" userId="076dd207b0d99e6b" providerId="LiveId" clId="{F5530618-055C-4C0E-A8D6-97C4912D7164}" dt="2023-01-23T05:47:34.487" v="416" actId="22"/>
          <ac:spMkLst>
            <pc:docMk/>
            <pc:sldMk cId="3870475866" sldId="336"/>
            <ac:spMk id="3" creationId="{62549173-320D-8E72-12B3-C08582675C26}"/>
          </ac:spMkLst>
        </pc:spChg>
        <pc:picChg chg="add mod ord">
          <ac:chgData name="nahida rather" userId="076dd207b0d99e6b" providerId="LiveId" clId="{F5530618-055C-4C0E-A8D6-97C4912D7164}" dt="2023-01-23T05:47:36.528" v="417" actId="1036"/>
          <ac:picMkLst>
            <pc:docMk/>
            <pc:sldMk cId="3870475866" sldId="336"/>
            <ac:picMk id="7" creationId="{02C91E7D-AF20-8AE8-B526-03BF44C9C414}"/>
          </ac:picMkLst>
        </pc:picChg>
      </pc:sldChg>
      <pc:sldChg chg="addSp delSp modSp new mod">
        <pc:chgData name="nahida rather" userId="076dd207b0d99e6b" providerId="LiveId" clId="{F5530618-055C-4C0E-A8D6-97C4912D7164}" dt="2023-01-23T05:48:13.457" v="419" actId="22"/>
        <pc:sldMkLst>
          <pc:docMk/>
          <pc:sldMk cId="1205518190" sldId="337"/>
        </pc:sldMkLst>
        <pc:spChg chg="del">
          <ac:chgData name="nahida rather" userId="076dd207b0d99e6b" providerId="LiveId" clId="{F5530618-055C-4C0E-A8D6-97C4912D7164}" dt="2023-01-23T05:48:13.457" v="419" actId="22"/>
          <ac:spMkLst>
            <pc:docMk/>
            <pc:sldMk cId="1205518190" sldId="337"/>
            <ac:spMk id="3" creationId="{DB9348EF-D96D-079D-B39A-C9CFB4B25D47}"/>
          </ac:spMkLst>
        </pc:spChg>
        <pc:picChg chg="add mod ord">
          <ac:chgData name="nahida rather" userId="076dd207b0d99e6b" providerId="LiveId" clId="{F5530618-055C-4C0E-A8D6-97C4912D7164}" dt="2023-01-23T05:48:13.457" v="419" actId="22"/>
          <ac:picMkLst>
            <pc:docMk/>
            <pc:sldMk cId="1205518190" sldId="337"/>
            <ac:picMk id="7" creationId="{6634A25F-3BD4-D28B-FF9F-84DEF536EAEC}"/>
          </ac:picMkLst>
        </pc:picChg>
      </pc:sldChg>
      <pc:sldChg chg="addSp delSp modSp new mod">
        <pc:chgData name="nahida rather" userId="076dd207b0d99e6b" providerId="LiveId" clId="{F5530618-055C-4C0E-A8D6-97C4912D7164}" dt="2023-01-23T07:06:27.879" v="421" actId="22"/>
        <pc:sldMkLst>
          <pc:docMk/>
          <pc:sldMk cId="590330384" sldId="338"/>
        </pc:sldMkLst>
        <pc:spChg chg="del">
          <ac:chgData name="nahida rather" userId="076dd207b0d99e6b" providerId="LiveId" clId="{F5530618-055C-4C0E-A8D6-97C4912D7164}" dt="2023-01-23T07:06:27.879" v="421" actId="22"/>
          <ac:spMkLst>
            <pc:docMk/>
            <pc:sldMk cId="590330384" sldId="338"/>
            <ac:spMk id="3" creationId="{649684D0-CEF0-99BD-BAB1-AD37DA498967}"/>
          </ac:spMkLst>
        </pc:spChg>
        <pc:picChg chg="add mod ord">
          <ac:chgData name="nahida rather" userId="076dd207b0d99e6b" providerId="LiveId" clId="{F5530618-055C-4C0E-A8D6-97C4912D7164}" dt="2023-01-23T07:06:27.879" v="421" actId="22"/>
          <ac:picMkLst>
            <pc:docMk/>
            <pc:sldMk cId="590330384" sldId="338"/>
            <ac:picMk id="7" creationId="{B53808EC-AEE9-613A-FF14-4D14D66BBCA6}"/>
          </ac:picMkLst>
        </pc:picChg>
      </pc:sldChg>
      <pc:sldChg chg="new">
        <pc:chgData name="nahida rather" userId="076dd207b0d99e6b" providerId="LiveId" clId="{F5530618-055C-4C0E-A8D6-97C4912D7164}" dt="2023-01-24T04:46:44.012" v="422" actId="680"/>
        <pc:sldMkLst>
          <pc:docMk/>
          <pc:sldMk cId="3300403494" sldId="339"/>
        </pc:sldMkLst>
      </pc:sldChg>
      <pc:sldChg chg="modSp mod">
        <pc:chgData name="nahida rather" userId="076dd207b0d99e6b" providerId="LiveId" clId="{F5530618-055C-4C0E-A8D6-97C4912D7164}" dt="2023-01-25T03:28:03.445" v="482"/>
        <pc:sldMkLst>
          <pc:docMk/>
          <pc:sldMk cId="3300403494" sldId="339"/>
        </pc:sldMkLst>
        <pc:spChg chg="mod">
          <ac:chgData name="nahida rather" userId="076dd207b0d99e6b" providerId="LiveId" clId="{F5530618-055C-4C0E-A8D6-97C4912D7164}" dt="2023-01-25T03:28:03.445" v="482"/>
          <ac:spMkLst>
            <pc:docMk/>
            <pc:sldMk cId="3300403494" sldId="339"/>
            <ac:spMk id="3" creationId="{D83BAF8C-13B6-AF3F-A321-6D4B98BA01E2}"/>
          </ac:spMkLst>
        </pc:spChg>
      </pc:sldChg>
      <pc:sldChg chg="modSp new mod">
        <pc:chgData name="nahida rather" userId="076dd207b0d99e6b" providerId="LiveId" clId="{F5530618-055C-4C0E-A8D6-97C4912D7164}" dt="2023-01-24T09:49:44.682" v="481" actId="20577"/>
        <pc:sldMkLst>
          <pc:docMk/>
          <pc:sldMk cId="3164567961" sldId="340"/>
        </pc:sldMkLst>
        <pc:spChg chg="mod">
          <ac:chgData name="nahida rather" userId="076dd207b0d99e6b" providerId="LiveId" clId="{F5530618-055C-4C0E-A8D6-97C4912D7164}" dt="2023-01-24T09:48:41.519" v="434" actId="5793"/>
          <ac:spMkLst>
            <pc:docMk/>
            <pc:sldMk cId="3164567961" sldId="340"/>
            <ac:spMk id="2" creationId="{19557095-FC88-3A57-CEB6-AAB9DE4C0C8C}"/>
          </ac:spMkLst>
        </pc:spChg>
        <pc:spChg chg="mod">
          <ac:chgData name="nahida rather" userId="076dd207b0d99e6b" providerId="LiveId" clId="{F5530618-055C-4C0E-A8D6-97C4912D7164}" dt="2023-01-24T09:49:44.682" v="481" actId="20577"/>
          <ac:spMkLst>
            <pc:docMk/>
            <pc:sldMk cId="3164567961" sldId="340"/>
            <ac:spMk id="3" creationId="{CE1AC92B-B3B5-1276-C731-8B988148ADD6}"/>
          </ac:spMkLst>
        </pc:spChg>
      </pc:sldChg>
      <pc:sldChg chg="addSp delSp modSp new mod">
        <pc:chgData name="nahida rather" userId="076dd207b0d99e6b" providerId="LiveId" clId="{F5530618-055C-4C0E-A8D6-97C4912D7164}" dt="2023-01-25T03:28:46.883" v="484" actId="22"/>
        <pc:sldMkLst>
          <pc:docMk/>
          <pc:sldMk cId="1424279679" sldId="341"/>
        </pc:sldMkLst>
        <pc:spChg chg="del">
          <ac:chgData name="nahida rather" userId="076dd207b0d99e6b" providerId="LiveId" clId="{F5530618-055C-4C0E-A8D6-97C4912D7164}" dt="2023-01-25T03:28:46.883" v="484" actId="22"/>
          <ac:spMkLst>
            <pc:docMk/>
            <pc:sldMk cId="1424279679" sldId="341"/>
            <ac:spMk id="3" creationId="{9AC4DB79-3E45-48B6-6DA4-A44BCFBFDCB2}"/>
          </ac:spMkLst>
        </pc:spChg>
        <pc:picChg chg="add mod ord">
          <ac:chgData name="nahida rather" userId="076dd207b0d99e6b" providerId="LiveId" clId="{F5530618-055C-4C0E-A8D6-97C4912D7164}" dt="2023-01-25T03:28:46.883" v="484" actId="22"/>
          <ac:picMkLst>
            <pc:docMk/>
            <pc:sldMk cId="1424279679" sldId="341"/>
            <ac:picMk id="7" creationId="{12F92181-8B82-5F12-938F-695E8D3EA6BB}"/>
          </ac:picMkLst>
        </pc:picChg>
      </pc:sldChg>
      <pc:sldChg chg="modSp new mod">
        <pc:chgData name="nahida rather" userId="076dd207b0d99e6b" providerId="LiveId" clId="{F5530618-055C-4C0E-A8D6-97C4912D7164}" dt="2023-01-25T03:29:06.616" v="486"/>
        <pc:sldMkLst>
          <pc:docMk/>
          <pc:sldMk cId="1464918123" sldId="342"/>
        </pc:sldMkLst>
        <pc:spChg chg="mod">
          <ac:chgData name="nahida rather" userId="076dd207b0d99e6b" providerId="LiveId" clId="{F5530618-055C-4C0E-A8D6-97C4912D7164}" dt="2023-01-25T03:29:06.616" v="486"/>
          <ac:spMkLst>
            <pc:docMk/>
            <pc:sldMk cId="1464918123" sldId="342"/>
            <ac:spMk id="3" creationId="{595D594E-0139-EBCE-37B0-08EEF1E71482}"/>
          </ac:spMkLst>
        </pc:spChg>
      </pc:sldChg>
      <pc:sldChg chg="addSp delSp modSp new mod">
        <pc:chgData name="nahida rather" userId="076dd207b0d99e6b" providerId="LiveId" clId="{F5530618-055C-4C0E-A8D6-97C4912D7164}" dt="2023-01-25T03:29:54.882" v="488" actId="22"/>
        <pc:sldMkLst>
          <pc:docMk/>
          <pc:sldMk cId="2223179686" sldId="343"/>
        </pc:sldMkLst>
        <pc:spChg chg="del">
          <ac:chgData name="nahida rather" userId="076dd207b0d99e6b" providerId="LiveId" clId="{F5530618-055C-4C0E-A8D6-97C4912D7164}" dt="2023-01-25T03:29:54.882" v="488" actId="22"/>
          <ac:spMkLst>
            <pc:docMk/>
            <pc:sldMk cId="2223179686" sldId="343"/>
            <ac:spMk id="3" creationId="{845B134F-659E-5CDE-8369-7F17D91FA101}"/>
          </ac:spMkLst>
        </pc:spChg>
        <pc:picChg chg="add mod ord">
          <ac:chgData name="nahida rather" userId="076dd207b0d99e6b" providerId="LiveId" clId="{F5530618-055C-4C0E-A8D6-97C4912D7164}" dt="2023-01-25T03:29:54.882" v="488" actId="22"/>
          <ac:picMkLst>
            <pc:docMk/>
            <pc:sldMk cId="2223179686" sldId="343"/>
            <ac:picMk id="7" creationId="{9A50F768-2B71-18CF-A70F-D59909ECCC56}"/>
          </ac:picMkLst>
        </pc:picChg>
      </pc:sldChg>
      <pc:sldChg chg="modSp new mod">
        <pc:chgData name="nahida rather" userId="076dd207b0d99e6b" providerId="LiveId" clId="{F5530618-055C-4C0E-A8D6-97C4912D7164}" dt="2023-01-25T03:30:12.964" v="490"/>
        <pc:sldMkLst>
          <pc:docMk/>
          <pc:sldMk cId="1582273937" sldId="344"/>
        </pc:sldMkLst>
        <pc:spChg chg="mod">
          <ac:chgData name="nahida rather" userId="076dd207b0d99e6b" providerId="LiveId" clId="{F5530618-055C-4C0E-A8D6-97C4912D7164}" dt="2023-01-25T03:30:12.964" v="490"/>
          <ac:spMkLst>
            <pc:docMk/>
            <pc:sldMk cId="1582273937" sldId="344"/>
            <ac:spMk id="3" creationId="{1E80302D-6B54-93EE-43B8-39F1058F71A2}"/>
          </ac:spMkLst>
        </pc:spChg>
      </pc:sldChg>
      <pc:sldChg chg="addSp delSp modSp new mod">
        <pc:chgData name="nahida rather" userId="076dd207b0d99e6b" providerId="LiveId" clId="{F5530618-055C-4C0E-A8D6-97C4912D7164}" dt="2023-01-25T03:31:25.608" v="495" actId="123"/>
        <pc:sldMkLst>
          <pc:docMk/>
          <pc:sldMk cId="1235404554" sldId="345"/>
        </pc:sldMkLst>
        <pc:spChg chg="mod">
          <ac:chgData name="nahida rather" userId="076dd207b0d99e6b" providerId="LiveId" clId="{F5530618-055C-4C0E-A8D6-97C4912D7164}" dt="2023-01-25T03:31:25.608" v="495" actId="123"/>
          <ac:spMkLst>
            <pc:docMk/>
            <pc:sldMk cId="1235404554" sldId="345"/>
            <ac:spMk id="2" creationId="{C34B3276-0D79-1075-E4F3-04BFB39FF9D8}"/>
          </ac:spMkLst>
        </pc:spChg>
        <pc:spChg chg="del">
          <ac:chgData name="nahida rather" userId="076dd207b0d99e6b" providerId="LiveId" clId="{F5530618-055C-4C0E-A8D6-97C4912D7164}" dt="2023-01-25T03:31:07.853" v="492" actId="22"/>
          <ac:spMkLst>
            <pc:docMk/>
            <pc:sldMk cId="1235404554" sldId="345"/>
            <ac:spMk id="3" creationId="{750A26AA-899C-A27B-E136-AF780756D59B}"/>
          </ac:spMkLst>
        </pc:spChg>
        <pc:picChg chg="add mod ord">
          <ac:chgData name="nahida rather" userId="076dd207b0d99e6b" providerId="LiveId" clId="{F5530618-055C-4C0E-A8D6-97C4912D7164}" dt="2023-01-25T03:31:07.853" v="492" actId="22"/>
          <ac:picMkLst>
            <pc:docMk/>
            <pc:sldMk cId="1235404554" sldId="345"/>
            <ac:picMk id="7" creationId="{A0BEF4EB-D5CA-2FAA-C750-7E837759F466}"/>
          </ac:picMkLst>
        </pc:picChg>
      </pc:sldChg>
      <pc:sldChg chg="new">
        <pc:chgData name="nahida rather" userId="076dd207b0d99e6b" providerId="LiveId" clId="{F5530618-055C-4C0E-A8D6-97C4912D7164}" dt="2023-01-25T03:31:27.304" v="496" actId="680"/>
        <pc:sldMkLst>
          <pc:docMk/>
          <pc:sldMk cId="3277487473" sldId="346"/>
        </pc:sldMkLst>
      </pc:sldChg>
      <pc:sldChg chg="modSp new mod">
        <pc:chgData name="nahida rather" userId="076dd207b0d99e6b" providerId="LiveId" clId="{F5530618-055C-4C0E-A8D6-97C4912D7164}" dt="2023-01-25T03:53:47.571" v="568" actId="5793"/>
        <pc:sldMkLst>
          <pc:docMk/>
          <pc:sldMk cId="117921803" sldId="347"/>
        </pc:sldMkLst>
        <pc:spChg chg="mod">
          <ac:chgData name="nahida rather" userId="076dd207b0d99e6b" providerId="LiveId" clId="{F5530618-055C-4C0E-A8D6-97C4912D7164}" dt="2023-01-25T03:53:47.571" v="568" actId="5793"/>
          <ac:spMkLst>
            <pc:docMk/>
            <pc:sldMk cId="117921803" sldId="347"/>
            <ac:spMk id="3" creationId="{2C090E96-02AC-45B7-2D91-D0BDF05BF35A}"/>
          </ac:spMkLst>
        </pc:spChg>
      </pc:sldChg>
      <pc:sldMasterChg chg="modTransition modSldLayout">
        <pc:chgData name="nahida rather" userId="076dd207b0d99e6b" providerId="LiveId" clId="{F5530618-055C-4C0E-A8D6-97C4912D7164}" dt="2023-01-17T05:53:02.146" v="2"/>
        <pc:sldMasterMkLst>
          <pc:docMk/>
          <pc:sldMasterMk cId="4275707038" sldId="2147483669"/>
        </pc:sldMasterMkLst>
        <pc:sldLayoutChg chg="modTransition">
          <pc:chgData name="nahida rather" userId="076dd207b0d99e6b" providerId="LiveId" clId="{F5530618-055C-4C0E-A8D6-97C4912D7164}" dt="2023-01-17T05:53:02.146" v="2"/>
          <pc:sldLayoutMkLst>
            <pc:docMk/>
            <pc:sldMasterMk cId="4275707038" sldId="2147483669"/>
            <pc:sldLayoutMk cId="3476876907" sldId="2147483670"/>
          </pc:sldLayoutMkLst>
        </pc:sldLayoutChg>
        <pc:sldLayoutChg chg="modTransition">
          <pc:chgData name="nahida rather" userId="076dd207b0d99e6b" providerId="LiveId" clId="{F5530618-055C-4C0E-A8D6-97C4912D7164}" dt="2023-01-17T05:53:02.146" v="2"/>
          <pc:sldLayoutMkLst>
            <pc:docMk/>
            <pc:sldMasterMk cId="4275707038" sldId="2147483669"/>
            <pc:sldLayoutMk cId="1969748971" sldId="2147483671"/>
          </pc:sldLayoutMkLst>
        </pc:sldLayoutChg>
        <pc:sldLayoutChg chg="modTransition">
          <pc:chgData name="nahida rather" userId="076dd207b0d99e6b" providerId="LiveId" clId="{F5530618-055C-4C0E-A8D6-97C4912D7164}" dt="2023-01-17T05:53:02.146" v="2"/>
          <pc:sldLayoutMkLst>
            <pc:docMk/>
            <pc:sldMasterMk cId="4275707038" sldId="2147483669"/>
            <pc:sldLayoutMk cId="2500360759" sldId="2147483672"/>
          </pc:sldLayoutMkLst>
        </pc:sldLayoutChg>
        <pc:sldLayoutChg chg="modTransition">
          <pc:chgData name="nahida rather" userId="076dd207b0d99e6b" providerId="LiveId" clId="{F5530618-055C-4C0E-A8D6-97C4912D7164}" dt="2023-01-17T05:53:02.146" v="2"/>
          <pc:sldLayoutMkLst>
            <pc:docMk/>
            <pc:sldMasterMk cId="4275707038" sldId="2147483669"/>
            <pc:sldLayoutMk cId="1009727789" sldId="2147483673"/>
          </pc:sldLayoutMkLst>
        </pc:sldLayoutChg>
        <pc:sldLayoutChg chg="modTransition">
          <pc:chgData name="nahida rather" userId="076dd207b0d99e6b" providerId="LiveId" clId="{F5530618-055C-4C0E-A8D6-97C4912D7164}" dt="2023-01-17T05:53:02.146" v="2"/>
          <pc:sldLayoutMkLst>
            <pc:docMk/>
            <pc:sldMasterMk cId="4275707038" sldId="2147483669"/>
            <pc:sldLayoutMk cId="1458325372" sldId="2147483674"/>
          </pc:sldLayoutMkLst>
        </pc:sldLayoutChg>
        <pc:sldLayoutChg chg="modTransition">
          <pc:chgData name="nahida rather" userId="076dd207b0d99e6b" providerId="LiveId" clId="{F5530618-055C-4C0E-A8D6-97C4912D7164}" dt="2023-01-17T05:53:02.146" v="2"/>
          <pc:sldLayoutMkLst>
            <pc:docMk/>
            <pc:sldMasterMk cId="4275707038" sldId="2147483669"/>
            <pc:sldLayoutMk cId="2898132085" sldId="2147483675"/>
          </pc:sldLayoutMkLst>
        </pc:sldLayoutChg>
        <pc:sldLayoutChg chg="modTransition">
          <pc:chgData name="nahida rather" userId="076dd207b0d99e6b" providerId="LiveId" clId="{F5530618-055C-4C0E-A8D6-97C4912D7164}" dt="2023-01-17T05:53:02.146" v="2"/>
          <pc:sldLayoutMkLst>
            <pc:docMk/>
            <pc:sldMasterMk cId="4275707038" sldId="2147483669"/>
            <pc:sldLayoutMk cId="1145215410" sldId="2147483676"/>
          </pc:sldLayoutMkLst>
        </pc:sldLayoutChg>
        <pc:sldLayoutChg chg="modTransition">
          <pc:chgData name="nahida rather" userId="076dd207b0d99e6b" providerId="LiveId" clId="{F5530618-055C-4C0E-A8D6-97C4912D7164}" dt="2023-01-17T05:53:02.146" v="2"/>
          <pc:sldLayoutMkLst>
            <pc:docMk/>
            <pc:sldMasterMk cId="4275707038" sldId="2147483669"/>
            <pc:sldLayoutMk cId="776850938" sldId="2147483677"/>
          </pc:sldLayoutMkLst>
        </pc:sldLayoutChg>
        <pc:sldLayoutChg chg="modTransition">
          <pc:chgData name="nahida rather" userId="076dd207b0d99e6b" providerId="LiveId" clId="{F5530618-055C-4C0E-A8D6-97C4912D7164}" dt="2023-01-17T05:53:02.146" v="2"/>
          <pc:sldLayoutMkLst>
            <pc:docMk/>
            <pc:sldMasterMk cId="4275707038" sldId="2147483669"/>
            <pc:sldLayoutMk cId="3173038444" sldId="2147483678"/>
          </pc:sldLayoutMkLst>
        </pc:sldLayoutChg>
        <pc:sldLayoutChg chg="modTransition">
          <pc:chgData name="nahida rather" userId="076dd207b0d99e6b" providerId="LiveId" clId="{F5530618-055C-4C0E-A8D6-97C4912D7164}" dt="2023-01-17T05:53:02.146" v="2"/>
          <pc:sldLayoutMkLst>
            <pc:docMk/>
            <pc:sldMasterMk cId="4275707038" sldId="2147483669"/>
            <pc:sldLayoutMk cId="3870553949" sldId="2147483684"/>
          </pc:sldLayoutMkLst>
        </pc:sldLayoutChg>
        <pc:sldLayoutChg chg="modTransition">
          <pc:chgData name="nahida rather" userId="076dd207b0d99e6b" providerId="LiveId" clId="{F5530618-055C-4C0E-A8D6-97C4912D7164}" dt="2023-01-17T05:53:02.146" v="2"/>
          <pc:sldLayoutMkLst>
            <pc:docMk/>
            <pc:sldMasterMk cId="4275707038" sldId="2147483669"/>
            <pc:sldLayoutMk cId="4230491064" sldId="2147483685"/>
          </pc:sldLayoutMkLst>
        </pc:sldLayoutChg>
      </pc:sldMasterChg>
      <pc:sldMasterChg chg="modTransition modSldLayout">
        <pc:chgData name="nahida rather" userId="076dd207b0d99e6b" providerId="LiveId" clId="{F5530618-055C-4C0E-A8D6-97C4912D7164}" dt="2023-01-17T05:53:07.485" v="13"/>
        <pc:sldMasterMkLst>
          <pc:docMk/>
          <pc:sldMasterMk cId="908867228" sldId="2147483686"/>
        </pc:sldMasterMkLst>
        <pc:sldLayoutChg chg="modTransition">
          <pc:chgData name="nahida rather" userId="076dd207b0d99e6b" providerId="LiveId" clId="{F5530618-055C-4C0E-A8D6-97C4912D7164}" dt="2023-01-17T05:53:07.485" v="13"/>
          <pc:sldLayoutMkLst>
            <pc:docMk/>
            <pc:sldMasterMk cId="908867228" sldId="2147483686"/>
            <pc:sldLayoutMk cId="3446187401" sldId="2147483687"/>
          </pc:sldLayoutMkLst>
        </pc:sldLayoutChg>
        <pc:sldLayoutChg chg="modTransition">
          <pc:chgData name="nahida rather" userId="076dd207b0d99e6b" providerId="LiveId" clId="{F5530618-055C-4C0E-A8D6-97C4912D7164}" dt="2023-01-17T05:53:07.485" v="13"/>
          <pc:sldLayoutMkLst>
            <pc:docMk/>
            <pc:sldMasterMk cId="908867228" sldId="2147483686"/>
            <pc:sldLayoutMk cId="870531648" sldId="2147483688"/>
          </pc:sldLayoutMkLst>
        </pc:sldLayoutChg>
        <pc:sldLayoutChg chg="modTransition">
          <pc:chgData name="nahida rather" userId="076dd207b0d99e6b" providerId="LiveId" clId="{F5530618-055C-4C0E-A8D6-97C4912D7164}" dt="2023-01-17T05:53:07.485" v="13"/>
          <pc:sldLayoutMkLst>
            <pc:docMk/>
            <pc:sldMasterMk cId="908867228" sldId="2147483686"/>
            <pc:sldLayoutMk cId="2913331360" sldId="2147483689"/>
          </pc:sldLayoutMkLst>
        </pc:sldLayoutChg>
        <pc:sldLayoutChg chg="modTransition">
          <pc:chgData name="nahida rather" userId="076dd207b0d99e6b" providerId="LiveId" clId="{F5530618-055C-4C0E-A8D6-97C4912D7164}" dt="2023-01-17T05:53:07.485" v="13"/>
          <pc:sldLayoutMkLst>
            <pc:docMk/>
            <pc:sldMasterMk cId="908867228" sldId="2147483686"/>
            <pc:sldLayoutMk cId="3944170807" sldId="2147483690"/>
          </pc:sldLayoutMkLst>
        </pc:sldLayoutChg>
        <pc:sldLayoutChg chg="modTransition">
          <pc:chgData name="nahida rather" userId="076dd207b0d99e6b" providerId="LiveId" clId="{F5530618-055C-4C0E-A8D6-97C4912D7164}" dt="2023-01-17T05:53:07.485" v="13"/>
          <pc:sldLayoutMkLst>
            <pc:docMk/>
            <pc:sldMasterMk cId="908867228" sldId="2147483686"/>
            <pc:sldLayoutMk cId="285546646" sldId="2147483691"/>
          </pc:sldLayoutMkLst>
        </pc:sldLayoutChg>
        <pc:sldLayoutChg chg="modTransition">
          <pc:chgData name="nahida rather" userId="076dd207b0d99e6b" providerId="LiveId" clId="{F5530618-055C-4C0E-A8D6-97C4912D7164}" dt="2023-01-17T05:53:07.485" v="13"/>
          <pc:sldLayoutMkLst>
            <pc:docMk/>
            <pc:sldMasterMk cId="908867228" sldId="2147483686"/>
            <pc:sldLayoutMk cId="1532543263" sldId="2147483692"/>
          </pc:sldLayoutMkLst>
        </pc:sldLayoutChg>
        <pc:sldLayoutChg chg="modTransition">
          <pc:chgData name="nahida rather" userId="076dd207b0d99e6b" providerId="LiveId" clId="{F5530618-055C-4C0E-A8D6-97C4912D7164}" dt="2023-01-17T05:53:07.485" v="13"/>
          <pc:sldLayoutMkLst>
            <pc:docMk/>
            <pc:sldMasterMk cId="908867228" sldId="2147483686"/>
            <pc:sldLayoutMk cId="4067583170" sldId="2147483693"/>
          </pc:sldLayoutMkLst>
        </pc:sldLayoutChg>
        <pc:sldLayoutChg chg="modTransition">
          <pc:chgData name="nahida rather" userId="076dd207b0d99e6b" providerId="LiveId" clId="{F5530618-055C-4C0E-A8D6-97C4912D7164}" dt="2023-01-17T05:53:07.485" v="13"/>
          <pc:sldLayoutMkLst>
            <pc:docMk/>
            <pc:sldMasterMk cId="908867228" sldId="2147483686"/>
            <pc:sldLayoutMk cId="4097051374" sldId="2147483694"/>
          </pc:sldLayoutMkLst>
        </pc:sldLayoutChg>
        <pc:sldLayoutChg chg="modTransition">
          <pc:chgData name="nahida rather" userId="076dd207b0d99e6b" providerId="LiveId" clId="{F5530618-055C-4C0E-A8D6-97C4912D7164}" dt="2023-01-17T05:53:07.485" v="13"/>
          <pc:sldLayoutMkLst>
            <pc:docMk/>
            <pc:sldMasterMk cId="908867228" sldId="2147483686"/>
            <pc:sldLayoutMk cId="3339097314" sldId="2147483695"/>
          </pc:sldLayoutMkLst>
        </pc:sldLayoutChg>
        <pc:sldLayoutChg chg="modTransition">
          <pc:chgData name="nahida rather" userId="076dd207b0d99e6b" providerId="LiveId" clId="{F5530618-055C-4C0E-A8D6-97C4912D7164}" dt="2023-01-17T05:53:07.485" v="13"/>
          <pc:sldLayoutMkLst>
            <pc:docMk/>
            <pc:sldMasterMk cId="908867228" sldId="2147483686"/>
            <pc:sldLayoutMk cId="1341688689" sldId="2147483696"/>
          </pc:sldLayoutMkLst>
        </pc:sldLayoutChg>
        <pc:sldLayoutChg chg="modTransition">
          <pc:chgData name="nahida rather" userId="076dd207b0d99e6b" providerId="LiveId" clId="{F5530618-055C-4C0E-A8D6-97C4912D7164}" dt="2023-01-17T05:53:07.485" v="13"/>
          <pc:sldLayoutMkLst>
            <pc:docMk/>
            <pc:sldMasterMk cId="908867228" sldId="2147483686"/>
            <pc:sldLayoutMk cId="2416111867" sldId="2147483697"/>
          </pc:sldLayoutMkLst>
        </pc:sldLayoutChg>
      </pc:sldMasterChg>
      <pc:sldMasterChg chg="modTransition modSldLayout">
        <pc:chgData name="nahida rather" userId="076dd207b0d99e6b" providerId="LiveId" clId="{F5530618-055C-4C0E-A8D6-97C4912D7164}" dt="2023-01-17T05:53:12.144" v="26"/>
        <pc:sldMasterMkLst>
          <pc:docMk/>
          <pc:sldMasterMk cId="2617531726" sldId="2147483698"/>
        </pc:sldMasterMkLst>
        <pc:sldLayoutChg chg="modTransition">
          <pc:chgData name="nahida rather" userId="076dd207b0d99e6b" providerId="LiveId" clId="{F5530618-055C-4C0E-A8D6-97C4912D7164}" dt="2023-01-17T05:53:12.144" v="26"/>
          <pc:sldLayoutMkLst>
            <pc:docMk/>
            <pc:sldMasterMk cId="2617531726" sldId="2147483698"/>
            <pc:sldLayoutMk cId="878121832" sldId="2147483699"/>
          </pc:sldLayoutMkLst>
        </pc:sldLayoutChg>
        <pc:sldLayoutChg chg="modTransition">
          <pc:chgData name="nahida rather" userId="076dd207b0d99e6b" providerId="LiveId" clId="{F5530618-055C-4C0E-A8D6-97C4912D7164}" dt="2023-01-17T05:53:12.144" v="26"/>
          <pc:sldLayoutMkLst>
            <pc:docMk/>
            <pc:sldMasterMk cId="2617531726" sldId="2147483698"/>
            <pc:sldLayoutMk cId="4007958532" sldId="2147483700"/>
          </pc:sldLayoutMkLst>
        </pc:sldLayoutChg>
        <pc:sldLayoutChg chg="modTransition">
          <pc:chgData name="nahida rather" userId="076dd207b0d99e6b" providerId="LiveId" clId="{F5530618-055C-4C0E-A8D6-97C4912D7164}" dt="2023-01-17T05:53:12.144" v="26"/>
          <pc:sldLayoutMkLst>
            <pc:docMk/>
            <pc:sldMasterMk cId="2617531726" sldId="2147483698"/>
            <pc:sldLayoutMk cId="1549331858" sldId="2147483701"/>
          </pc:sldLayoutMkLst>
        </pc:sldLayoutChg>
        <pc:sldLayoutChg chg="modTransition">
          <pc:chgData name="nahida rather" userId="076dd207b0d99e6b" providerId="LiveId" clId="{F5530618-055C-4C0E-A8D6-97C4912D7164}" dt="2023-01-17T05:53:12.144" v="26"/>
          <pc:sldLayoutMkLst>
            <pc:docMk/>
            <pc:sldMasterMk cId="2617531726" sldId="2147483698"/>
            <pc:sldLayoutMk cId="1052730942" sldId="2147483702"/>
          </pc:sldLayoutMkLst>
        </pc:sldLayoutChg>
        <pc:sldLayoutChg chg="modTransition">
          <pc:chgData name="nahida rather" userId="076dd207b0d99e6b" providerId="LiveId" clId="{F5530618-055C-4C0E-A8D6-97C4912D7164}" dt="2023-01-17T05:53:12.144" v="26"/>
          <pc:sldLayoutMkLst>
            <pc:docMk/>
            <pc:sldMasterMk cId="2617531726" sldId="2147483698"/>
            <pc:sldLayoutMk cId="1222944917" sldId="2147483703"/>
          </pc:sldLayoutMkLst>
        </pc:sldLayoutChg>
        <pc:sldLayoutChg chg="modTransition">
          <pc:chgData name="nahida rather" userId="076dd207b0d99e6b" providerId="LiveId" clId="{F5530618-055C-4C0E-A8D6-97C4912D7164}" dt="2023-01-17T05:53:12.144" v="26"/>
          <pc:sldLayoutMkLst>
            <pc:docMk/>
            <pc:sldMasterMk cId="2617531726" sldId="2147483698"/>
            <pc:sldLayoutMk cId="3886624449" sldId="2147483704"/>
          </pc:sldLayoutMkLst>
        </pc:sldLayoutChg>
        <pc:sldLayoutChg chg="modTransition">
          <pc:chgData name="nahida rather" userId="076dd207b0d99e6b" providerId="LiveId" clId="{F5530618-055C-4C0E-A8D6-97C4912D7164}" dt="2023-01-17T05:53:12.144" v="26"/>
          <pc:sldLayoutMkLst>
            <pc:docMk/>
            <pc:sldMasterMk cId="2617531726" sldId="2147483698"/>
            <pc:sldLayoutMk cId="2920528512" sldId="2147483705"/>
          </pc:sldLayoutMkLst>
        </pc:sldLayoutChg>
        <pc:sldLayoutChg chg="modTransition">
          <pc:chgData name="nahida rather" userId="076dd207b0d99e6b" providerId="LiveId" clId="{F5530618-055C-4C0E-A8D6-97C4912D7164}" dt="2023-01-17T05:53:12.144" v="26"/>
          <pc:sldLayoutMkLst>
            <pc:docMk/>
            <pc:sldMasterMk cId="2617531726" sldId="2147483698"/>
            <pc:sldLayoutMk cId="180502689" sldId="2147483706"/>
          </pc:sldLayoutMkLst>
        </pc:sldLayoutChg>
        <pc:sldLayoutChg chg="modTransition">
          <pc:chgData name="nahida rather" userId="076dd207b0d99e6b" providerId="LiveId" clId="{F5530618-055C-4C0E-A8D6-97C4912D7164}" dt="2023-01-17T05:53:12.144" v="26"/>
          <pc:sldLayoutMkLst>
            <pc:docMk/>
            <pc:sldMasterMk cId="2617531726" sldId="2147483698"/>
            <pc:sldLayoutMk cId="3296349904" sldId="2147483707"/>
          </pc:sldLayoutMkLst>
        </pc:sldLayoutChg>
        <pc:sldLayoutChg chg="modTransition">
          <pc:chgData name="nahida rather" userId="076dd207b0d99e6b" providerId="LiveId" clId="{F5530618-055C-4C0E-A8D6-97C4912D7164}" dt="2023-01-17T05:53:12.144" v="26"/>
          <pc:sldLayoutMkLst>
            <pc:docMk/>
            <pc:sldMasterMk cId="2617531726" sldId="2147483698"/>
            <pc:sldLayoutMk cId="2854993943" sldId="2147483708"/>
          </pc:sldLayoutMkLst>
        </pc:sldLayoutChg>
        <pc:sldLayoutChg chg="modTransition">
          <pc:chgData name="nahida rather" userId="076dd207b0d99e6b" providerId="LiveId" clId="{F5530618-055C-4C0E-A8D6-97C4912D7164}" dt="2023-01-17T05:53:12.144" v="26"/>
          <pc:sldLayoutMkLst>
            <pc:docMk/>
            <pc:sldMasterMk cId="2617531726" sldId="2147483698"/>
            <pc:sldLayoutMk cId="3068320312" sldId="2147483709"/>
          </pc:sldLayoutMkLst>
        </pc:sldLayoutChg>
      </pc:sldMasterChg>
      <pc:sldMasterChg chg="modTransition modSldLayout">
        <pc:chgData name="nahida rather" userId="076dd207b0d99e6b" providerId="LiveId" clId="{F5530618-055C-4C0E-A8D6-97C4912D7164}" dt="2023-01-17T05:53:15.061" v="27"/>
        <pc:sldMasterMkLst>
          <pc:docMk/>
          <pc:sldMasterMk cId="2890496344" sldId="2147483710"/>
        </pc:sldMasterMkLst>
        <pc:sldLayoutChg chg="modTransition">
          <pc:chgData name="nahida rather" userId="076dd207b0d99e6b" providerId="LiveId" clId="{F5530618-055C-4C0E-A8D6-97C4912D7164}" dt="2023-01-17T05:53:15.061" v="27"/>
          <pc:sldLayoutMkLst>
            <pc:docMk/>
            <pc:sldMasterMk cId="2890496344" sldId="2147483710"/>
            <pc:sldLayoutMk cId="3020848218" sldId="2147483711"/>
          </pc:sldLayoutMkLst>
        </pc:sldLayoutChg>
        <pc:sldLayoutChg chg="modTransition">
          <pc:chgData name="nahida rather" userId="076dd207b0d99e6b" providerId="LiveId" clId="{F5530618-055C-4C0E-A8D6-97C4912D7164}" dt="2023-01-17T05:53:15.061" v="27"/>
          <pc:sldLayoutMkLst>
            <pc:docMk/>
            <pc:sldMasterMk cId="2890496344" sldId="2147483710"/>
            <pc:sldLayoutMk cId="2493101714" sldId="2147483712"/>
          </pc:sldLayoutMkLst>
        </pc:sldLayoutChg>
        <pc:sldLayoutChg chg="modTransition">
          <pc:chgData name="nahida rather" userId="076dd207b0d99e6b" providerId="LiveId" clId="{F5530618-055C-4C0E-A8D6-97C4912D7164}" dt="2023-01-17T05:53:15.061" v="27"/>
          <pc:sldLayoutMkLst>
            <pc:docMk/>
            <pc:sldMasterMk cId="2890496344" sldId="2147483710"/>
            <pc:sldLayoutMk cId="1341277694" sldId="2147483713"/>
          </pc:sldLayoutMkLst>
        </pc:sldLayoutChg>
        <pc:sldLayoutChg chg="modTransition">
          <pc:chgData name="nahida rather" userId="076dd207b0d99e6b" providerId="LiveId" clId="{F5530618-055C-4C0E-A8D6-97C4912D7164}" dt="2023-01-17T05:53:15.061" v="27"/>
          <pc:sldLayoutMkLst>
            <pc:docMk/>
            <pc:sldMasterMk cId="2890496344" sldId="2147483710"/>
            <pc:sldLayoutMk cId="3249726542" sldId="2147483714"/>
          </pc:sldLayoutMkLst>
        </pc:sldLayoutChg>
        <pc:sldLayoutChg chg="modTransition">
          <pc:chgData name="nahida rather" userId="076dd207b0d99e6b" providerId="LiveId" clId="{F5530618-055C-4C0E-A8D6-97C4912D7164}" dt="2023-01-17T05:53:15.061" v="27"/>
          <pc:sldLayoutMkLst>
            <pc:docMk/>
            <pc:sldMasterMk cId="2890496344" sldId="2147483710"/>
            <pc:sldLayoutMk cId="3674531235" sldId="2147483715"/>
          </pc:sldLayoutMkLst>
        </pc:sldLayoutChg>
        <pc:sldLayoutChg chg="modTransition">
          <pc:chgData name="nahida rather" userId="076dd207b0d99e6b" providerId="LiveId" clId="{F5530618-055C-4C0E-A8D6-97C4912D7164}" dt="2023-01-17T05:53:15.061" v="27"/>
          <pc:sldLayoutMkLst>
            <pc:docMk/>
            <pc:sldMasterMk cId="2890496344" sldId="2147483710"/>
            <pc:sldLayoutMk cId="3809721361" sldId="2147483716"/>
          </pc:sldLayoutMkLst>
        </pc:sldLayoutChg>
        <pc:sldLayoutChg chg="modTransition">
          <pc:chgData name="nahida rather" userId="076dd207b0d99e6b" providerId="LiveId" clId="{F5530618-055C-4C0E-A8D6-97C4912D7164}" dt="2023-01-17T05:53:15.061" v="27"/>
          <pc:sldLayoutMkLst>
            <pc:docMk/>
            <pc:sldMasterMk cId="2890496344" sldId="2147483710"/>
            <pc:sldLayoutMk cId="2710458124" sldId="2147483717"/>
          </pc:sldLayoutMkLst>
        </pc:sldLayoutChg>
        <pc:sldLayoutChg chg="modTransition">
          <pc:chgData name="nahida rather" userId="076dd207b0d99e6b" providerId="LiveId" clId="{F5530618-055C-4C0E-A8D6-97C4912D7164}" dt="2023-01-17T05:53:15.061" v="27"/>
          <pc:sldLayoutMkLst>
            <pc:docMk/>
            <pc:sldMasterMk cId="2890496344" sldId="2147483710"/>
            <pc:sldLayoutMk cId="502172553" sldId="2147483718"/>
          </pc:sldLayoutMkLst>
        </pc:sldLayoutChg>
        <pc:sldLayoutChg chg="modTransition">
          <pc:chgData name="nahida rather" userId="076dd207b0d99e6b" providerId="LiveId" clId="{F5530618-055C-4C0E-A8D6-97C4912D7164}" dt="2023-01-17T05:53:15.061" v="27"/>
          <pc:sldLayoutMkLst>
            <pc:docMk/>
            <pc:sldMasterMk cId="2890496344" sldId="2147483710"/>
            <pc:sldLayoutMk cId="753787874" sldId="2147483719"/>
          </pc:sldLayoutMkLst>
        </pc:sldLayoutChg>
        <pc:sldLayoutChg chg="modTransition">
          <pc:chgData name="nahida rather" userId="076dd207b0d99e6b" providerId="LiveId" clId="{F5530618-055C-4C0E-A8D6-97C4912D7164}" dt="2023-01-17T05:53:15.061" v="27"/>
          <pc:sldLayoutMkLst>
            <pc:docMk/>
            <pc:sldMasterMk cId="2890496344" sldId="2147483710"/>
            <pc:sldLayoutMk cId="1260689803" sldId="2147483725"/>
          </pc:sldLayoutMkLst>
        </pc:sldLayoutChg>
        <pc:sldLayoutChg chg="modTransition">
          <pc:chgData name="nahida rather" userId="076dd207b0d99e6b" providerId="LiveId" clId="{F5530618-055C-4C0E-A8D6-97C4912D7164}" dt="2023-01-17T05:53:15.061" v="27"/>
          <pc:sldLayoutMkLst>
            <pc:docMk/>
            <pc:sldMasterMk cId="2890496344" sldId="2147483710"/>
            <pc:sldLayoutMk cId="2087368266" sldId="2147483726"/>
          </pc:sldLayoutMkLst>
        </pc:sldLayoutChg>
      </pc:sldMasterChg>
      <pc:sldMasterChg chg="modTransition modSldLayout">
        <pc:chgData name="nahida rather" userId="076dd207b0d99e6b" providerId="LiveId" clId="{F5530618-055C-4C0E-A8D6-97C4912D7164}" dt="2023-01-17T05:53:22.623" v="40"/>
        <pc:sldMasterMkLst>
          <pc:docMk/>
          <pc:sldMasterMk cId="2391490102" sldId="2147483727"/>
        </pc:sldMasterMkLst>
        <pc:sldLayoutChg chg="modTransition">
          <pc:chgData name="nahida rather" userId="076dd207b0d99e6b" providerId="LiveId" clId="{F5530618-055C-4C0E-A8D6-97C4912D7164}" dt="2023-01-17T05:53:22.623" v="40"/>
          <pc:sldLayoutMkLst>
            <pc:docMk/>
            <pc:sldMasterMk cId="2391490102" sldId="2147483727"/>
            <pc:sldLayoutMk cId="2469401675" sldId="2147483728"/>
          </pc:sldLayoutMkLst>
        </pc:sldLayoutChg>
        <pc:sldLayoutChg chg="modTransition">
          <pc:chgData name="nahida rather" userId="076dd207b0d99e6b" providerId="LiveId" clId="{F5530618-055C-4C0E-A8D6-97C4912D7164}" dt="2023-01-17T05:53:22.623" v="40"/>
          <pc:sldLayoutMkLst>
            <pc:docMk/>
            <pc:sldMasterMk cId="2391490102" sldId="2147483727"/>
            <pc:sldLayoutMk cId="983220136" sldId="2147483730"/>
          </pc:sldLayoutMkLst>
        </pc:sldLayoutChg>
        <pc:sldLayoutChg chg="modTransition">
          <pc:chgData name="nahida rather" userId="076dd207b0d99e6b" providerId="LiveId" clId="{F5530618-055C-4C0E-A8D6-97C4912D7164}" dt="2023-01-17T05:53:22.623" v="40"/>
          <pc:sldLayoutMkLst>
            <pc:docMk/>
            <pc:sldMasterMk cId="2391490102" sldId="2147483727"/>
            <pc:sldLayoutMk cId="1118619400" sldId="2147483733"/>
          </pc:sldLayoutMkLst>
        </pc:sldLayoutChg>
        <pc:sldLayoutChg chg="modTransition">
          <pc:chgData name="nahida rather" userId="076dd207b0d99e6b" providerId="LiveId" clId="{F5530618-055C-4C0E-A8D6-97C4912D7164}" dt="2023-01-17T05:53:22.623" v="40"/>
          <pc:sldLayoutMkLst>
            <pc:docMk/>
            <pc:sldMasterMk cId="2391490102" sldId="2147483727"/>
            <pc:sldLayoutMk cId="3326045971" sldId="2147483734"/>
          </pc:sldLayoutMkLst>
        </pc:sldLayoutChg>
        <pc:sldLayoutChg chg="modTransition">
          <pc:chgData name="nahida rather" userId="076dd207b0d99e6b" providerId="LiveId" clId="{F5530618-055C-4C0E-A8D6-97C4912D7164}" dt="2023-01-17T05:53:22.623" v="40"/>
          <pc:sldLayoutMkLst>
            <pc:docMk/>
            <pc:sldMasterMk cId="2391490102" sldId="2147483727"/>
            <pc:sldLayoutMk cId="2265761961" sldId="2147483736"/>
          </pc:sldLayoutMkLst>
        </pc:sldLayoutChg>
      </pc:sldMasterChg>
      <pc:sldMasterChg chg="modTransition modSldLayout">
        <pc:chgData name="nahida rather" userId="076dd207b0d99e6b" providerId="LiveId" clId="{F5530618-055C-4C0E-A8D6-97C4912D7164}" dt="2023-01-17T05:58:03.390" v="73"/>
        <pc:sldMasterMkLst>
          <pc:docMk/>
          <pc:sldMasterMk cId="3699883535" sldId="2147483746"/>
        </pc:sldMasterMkLst>
        <pc:sldLayoutChg chg="modTransition">
          <pc:chgData name="nahida rather" userId="076dd207b0d99e6b" providerId="LiveId" clId="{F5530618-055C-4C0E-A8D6-97C4912D7164}" dt="2023-01-17T05:58:03.390" v="73"/>
          <pc:sldLayoutMkLst>
            <pc:docMk/>
            <pc:sldMasterMk cId="3699883535" sldId="2147483746"/>
            <pc:sldLayoutMk cId="3507300000" sldId="2147483747"/>
          </pc:sldLayoutMkLst>
        </pc:sldLayoutChg>
        <pc:sldLayoutChg chg="modTransition">
          <pc:chgData name="nahida rather" userId="076dd207b0d99e6b" providerId="LiveId" clId="{F5530618-055C-4C0E-A8D6-97C4912D7164}" dt="2023-01-17T05:58:03.390" v="73"/>
          <pc:sldLayoutMkLst>
            <pc:docMk/>
            <pc:sldMasterMk cId="3699883535" sldId="2147483746"/>
            <pc:sldLayoutMk cId="1170699473" sldId="2147483749"/>
          </pc:sldLayoutMkLst>
        </pc:sldLayoutChg>
        <pc:sldLayoutChg chg="modTransition">
          <pc:chgData name="nahida rather" userId="076dd207b0d99e6b" providerId="LiveId" clId="{F5530618-055C-4C0E-A8D6-97C4912D7164}" dt="2023-01-17T05:58:03.390" v="73"/>
          <pc:sldLayoutMkLst>
            <pc:docMk/>
            <pc:sldMasterMk cId="3699883535" sldId="2147483746"/>
            <pc:sldLayoutMk cId="3597813197" sldId="2147483752"/>
          </pc:sldLayoutMkLst>
        </pc:sldLayoutChg>
        <pc:sldLayoutChg chg="modTransition">
          <pc:chgData name="nahida rather" userId="076dd207b0d99e6b" providerId="LiveId" clId="{F5530618-055C-4C0E-A8D6-97C4912D7164}" dt="2023-01-17T05:58:03.390" v="73"/>
          <pc:sldLayoutMkLst>
            <pc:docMk/>
            <pc:sldMasterMk cId="3699883535" sldId="2147483746"/>
            <pc:sldLayoutMk cId="708547922" sldId="2147483753"/>
          </pc:sldLayoutMkLst>
        </pc:sldLayoutChg>
        <pc:sldLayoutChg chg="modTransition">
          <pc:chgData name="nahida rather" userId="076dd207b0d99e6b" providerId="LiveId" clId="{F5530618-055C-4C0E-A8D6-97C4912D7164}" dt="2023-01-17T05:58:03.390" v="73"/>
          <pc:sldLayoutMkLst>
            <pc:docMk/>
            <pc:sldMasterMk cId="3699883535" sldId="2147483746"/>
            <pc:sldLayoutMk cId="2122929365" sldId="2147483755"/>
          </pc:sldLayoutMkLst>
        </pc:sldLayoutChg>
      </pc:sldMasterChg>
    </pc:docChg>
  </pc:docChgLst>
  <pc:docChgLst>
    <pc:chgData name="nahida rather" userId="076dd207b0d99e6b" providerId="LiveId" clId="{4674CA13-9D7F-4187-A4F7-A651899F0F81}"/>
    <pc:docChg chg="undo custSel addSld delSld modSld">
      <pc:chgData name="nahida rather" userId="076dd207b0d99e6b" providerId="LiveId" clId="{4674CA13-9D7F-4187-A4F7-A651899F0F81}" dt="2021-12-01T07:52:23.597" v="293" actId="20577"/>
      <pc:docMkLst>
        <pc:docMk/>
      </pc:docMkLst>
      <pc:sldChg chg="modSp mod">
        <pc:chgData name="nahida rather" userId="076dd207b0d99e6b" providerId="LiveId" clId="{4674CA13-9D7F-4187-A4F7-A651899F0F81}" dt="2021-12-01T07:20:29.679" v="119" actId="20577"/>
        <pc:sldMkLst>
          <pc:docMk/>
          <pc:sldMk cId="3889886006" sldId="256"/>
        </pc:sldMkLst>
        <pc:spChg chg="mod">
          <ac:chgData name="nahida rather" userId="076dd207b0d99e6b" providerId="LiveId" clId="{4674CA13-9D7F-4187-A4F7-A651899F0F81}" dt="2021-12-01T07:19:32.749" v="78" actId="1076"/>
          <ac:spMkLst>
            <pc:docMk/>
            <pc:sldMk cId="3889886006" sldId="256"/>
            <ac:spMk id="2" creationId="{00000000-0000-0000-0000-000000000000}"/>
          </ac:spMkLst>
        </pc:spChg>
        <pc:spChg chg="mod">
          <ac:chgData name="nahida rather" userId="076dd207b0d99e6b" providerId="LiveId" clId="{4674CA13-9D7F-4187-A4F7-A651899F0F81}" dt="2021-12-01T07:20:29.679" v="119" actId="20577"/>
          <ac:spMkLst>
            <pc:docMk/>
            <pc:sldMk cId="3889886006" sldId="256"/>
            <ac:spMk id="3" creationId="{00000000-0000-0000-0000-000000000000}"/>
          </ac:spMkLst>
        </pc:spChg>
      </pc:sldChg>
      <pc:sldChg chg="del">
        <pc:chgData name="nahida rather" userId="076dd207b0d99e6b" providerId="LiveId" clId="{4674CA13-9D7F-4187-A4F7-A651899F0F81}" dt="2021-12-01T07:16:27.242" v="0" actId="47"/>
        <pc:sldMkLst>
          <pc:docMk/>
          <pc:sldMk cId="378438970" sldId="257"/>
        </pc:sldMkLst>
      </pc:sldChg>
      <pc:sldChg chg="modSp new mod">
        <pc:chgData name="nahida rather" userId="076dd207b0d99e6b" providerId="LiveId" clId="{4674CA13-9D7F-4187-A4F7-A651899F0F81}" dt="2021-12-01T07:20:48.043" v="135" actId="122"/>
        <pc:sldMkLst>
          <pc:docMk/>
          <pc:sldMk cId="2250442073" sldId="257"/>
        </pc:sldMkLst>
        <pc:spChg chg="mod">
          <ac:chgData name="nahida rather" userId="076dd207b0d99e6b" providerId="LiveId" clId="{4674CA13-9D7F-4187-A4F7-A651899F0F81}" dt="2021-12-01T07:20:48.043" v="135" actId="122"/>
          <ac:spMkLst>
            <pc:docMk/>
            <pc:sldMk cId="2250442073" sldId="257"/>
            <ac:spMk id="2" creationId="{3560BBA7-603B-479D-A942-EE8518570096}"/>
          </ac:spMkLst>
        </pc:spChg>
        <pc:spChg chg="mod">
          <ac:chgData name="nahida rather" userId="076dd207b0d99e6b" providerId="LiveId" clId="{4674CA13-9D7F-4187-A4F7-A651899F0F81}" dt="2021-12-01T07:19:00.944" v="73" actId="5793"/>
          <ac:spMkLst>
            <pc:docMk/>
            <pc:sldMk cId="2250442073" sldId="257"/>
            <ac:spMk id="3" creationId="{A31C31FA-B101-4F1C-B8EC-BE7CAE3AF16A}"/>
          </ac:spMkLst>
        </pc:spChg>
      </pc:sldChg>
      <pc:sldChg chg="new">
        <pc:chgData name="nahida rather" userId="076dd207b0d99e6b" providerId="LiveId" clId="{4674CA13-9D7F-4187-A4F7-A651899F0F81}" dt="2021-12-01T07:16:40.512" v="47" actId="680"/>
        <pc:sldMkLst>
          <pc:docMk/>
          <pc:sldMk cId="1917289847" sldId="258"/>
        </pc:sldMkLst>
      </pc:sldChg>
      <pc:sldChg chg="del">
        <pc:chgData name="nahida rather" userId="076dd207b0d99e6b" providerId="LiveId" clId="{4674CA13-9D7F-4187-A4F7-A651899F0F81}" dt="2021-12-01T07:16:27.469" v="1" actId="47"/>
        <pc:sldMkLst>
          <pc:docMk/>
          <pc:sldMk cId="3887941099" sldId="258"/>
        </pc:sldMkLst>
      </pc:sldChg>
      <pc:sldChg chg="del">
        <pc:chgData name="nahida rather" userId="076dd207b0d99e6b" providerId="LiveId" clId="{4674CA13-9D7F-4187-A4F7-A651899F0F81}" dt="2021-12-01T07:16:27.720" v="2" actId="47"/>
        <pc:sldMkLst>
          <pc:docMk/>
          <pc:sldMk cId="1249976582" sldId="259"/>
        </pc:sldMkLst>
      </pc:sldChg>
      <pc:sldChg chg="new">
        <pc:chgData name="nahida rather" userId="076dd207b0d99e6b" providerId="LiveId" clId="{4674CA13-9D7F-4187-A4F7-A651899F0F81}" dt="2021-12-01T07:16:40.700" v="48" actId="680"/>
        <pc:sldMkLst>
          <pc:docMk/>
          <pc:sldMk cId="2990285675" sldId="259"/>
        </pc:sldMkLst>
      </pc:sldChg>
      <pc:sldChg chg="del">
        <pc:chgData name="nahida rather" userId="076dd207b0d99e6b" providerId="LiveId" clId="{4674CA13-9D7F-4187-A4F7-A651899F0F81}" dt="2021-12-01T07:16:27.920" v="3" actId="47"/>
        <pc:sldMkLst>
          <pc:docMk/>
          <pc:sldMk cId="16491028" sldId="260"/>
        </pc:sldMkLst>
      </pc:sldChg>
      <pc:sldChg chg="new">
        <pc:chgData name="nahida rather" userId="076dd207b0d99e6b" providerId="LiveId" clId="{4674CA13-9D7F-4187-A4F7-A651899F0F81}" dt="2021-12-01T07:16:40.860" v="49" actId="680"/>
        <pc:sldMkLst>
          <pc:docMk/>
          <pc:sldMk cId="1176787220" sldId="260"/>
        </pc:sldMkLst>
      </pc:sldChg>
      <pc:sldChg chg="del">
        <pc:chgData name="nahida rather" userId="076dd207b0d99e6b" providerId="LiveId" clId="{4674CA13-9D7F-4187-A4F7-A651899F0F81}" dt="2021-12-01T07:16:28.085" v="4" actId="47"/>
        <pc:sldMkLst>
          <pc:docMk/>
          <pc:sldMk cId="3184954019" sldId="261"/>
        </pc:sldMkLst>
      </pc:sldChg>
      <pc:sldChg chg="new">
        <pc:chgData name="nahida rather" userId="076dd207b0d99e6b" providerId="LiveId" clId="{4674CA13-9D7F-4187-A4F7-A651899F0F81}" dt="2021-12-01T07:16:41.012" v="50" actId="680"/>
        <pc:sldMkLst>
          <pc:docMk/>
          <pc:sldMk cId="3329792461" sldId="261"/>
        </pc:sldMkLst>
      </pc:sldChg>
      <pc:sldChg chg="del">
        <pc:chgData name="nahida rather" userId="076dd207b0d99e6b" providerId="LiveId" clId="{4674CA13-9D7F-4187-A4F7-A651899F0F81}" dt="2021-12-01T07:16:28.210" v="5" actId="47"/>
        <pc:sldMkLst>
          <pc:docMk/>
          <pc:sldMk cId="2074457597" sldId="262"/>
        </pc:sldMkLst>
      </pc:sldChg>
      <pc:sldChg chg="new">
        <pc:chgData name="nahida rather" userId="076dd207b0d99e6b" providerId="LiveId" clId="{4674CA13-9D7F-4187-A4F7-A651899F0F81}" dt="2021-12-01T07:16:41.150" v="51" actId="680"/>
        <pc:sldMkLst>
          <pc:docMk/>
          <pc:sldMk cId="3159094742" sldId="262"/>
        </pc:sldMkLst>
      </pc:sldChg>
      <pc:sldChg chg="add modTransition">
        <pc:chgData name="nahida rather" userId="076dd207b0d99e6b" providerId="LiveId" clId="{4674CA13-9D7F-4187-A4F7-A651899F0F81}" dt="2021-12-01T07:21:56.830" v="136"/>
        <pc:sldMkLst>
          <pc:docMk/>
          <pc:sldMk cId="0" sldId="263"/>
        </pc:sldMkLst>
      </pc:sldChg>
      <pc:sldChg chg="del">
        <pc:chgData name="nahida rather" userId="076dd207b0d99e6b" providerId="LiveId" clId="{4674CA13-9D7F-4187-A4F7-A651899F0F81}" dt="2021-12-01T07:16:28.414" v="6" actId="47"/>
        <pc:sldMkLst>
          <pc:docMk/>
          <pc:sldMk cId="2204924705" sldId="263"/>
        </pc:sldMkLst>
      </pc:sldChg>
      <pc:sldChg chg="add modTransition">
        <pc:chgData name="nahida rather" userId="076dd207b0d99e6b" providerId="LiveId" clId="{4674CA13-9D7F-4187-A4F7-A651899F0F81}" dt="2021-12-01T07:21:56.830" v="136"/>
        <pc:sldMkLst>
          <pc:docMk/>
          <pc:sldMk cId="0" sldId="264"/>
        </pc:sldMkLst>
      </pc:sldChg>
      <pc:sldChg chg="del">
        <pc:chgData name="nahida rather" userId="076dd207b0d99e6b" providerId="LiveId" clId="{4674CA13-9D7F-4187-A4F7-A651899F0F81}" dt="2021-12-01T07:16:28.590" v="7" actId="47"/>
        <pc:sldMkLst>
          <pc:docMk/>
          <pc:sldMk cId="3338786830" sldId="264"/>
        </pc:sldMkLst>
      </pc:sldChg>
      <pc:sldChg chg="add modTransition">
        <pc:chgData name="nahida rather" userId="076dd207b0d99e6b" providerId="LiveId" clId="{4674CA13-9D7F-4187-A4F7-A651899F0F81}" dt="2021-12-01T07:21:56.830" v="136"/>
        <pc:sldMkLst>
          <pc:docMk/>
          <pc:sldMk cId="0" sldId="265"/>
        </pc:sldMkLst>
      </pc:sldChg>
      <pc:sldChg chg="del">
        <pc:chgData name="nahida rather" userId="076dd207b0d99e6b" providerId="LiveId" clId="{4674CA13-9D7F-4187-A4F7-A651899F0F81}" dt="2021-12-01T07:16:28.750" v="8" actId="47"/>
        <pc:sldMkLst>
          <pc:docMk/>
          <pc:sldMk cId="1250476635" sldId="265"/>
        </pc:sldMkLst>
      </pc:sldChg>
      <pc:sldChg chg="modSp add mod modTransition">
        <pc:chgData name="nahida rather" userId="076dd207b0d99e6b" providerId="LiveId" clId="{4674CA13-9D7F-4187-A4F7-A651899F0F81}" dt="2021-12-01T07:21:56.879" v="138" actId="27636"/>
        <pc:sldMkLst>
          <pc:docMk/>
          <pc:sldMk cId="0" sldId="266"/>
        </pc:sldMkLst>
        <pc:spChg chg="mod">
          <ac:chgData name="nahida rather" userId="076dd207b0d99e6b" providerId="LiveId" clId="{4674CA13-9D7F-4187-A4F7-A651899F0F81}" dt="2021-12-01T07:21:56.879" v="138" actId="27636"/>
          <ac:spMkLst>
            <pc:docMk/>
            <pc:sldMk cId="0" sldId="266"/>
            <ac:spMk id="2" creationId="{00000000-0000-0000-0000-000000000000}"/>
          </ac:spMkLst>
        </pc:spChg>
      </pc:sldChg>
      <pc:sldChg chg="del">
        <pc:chgData name="nahida rather" userId="076dd207b0d99e6b" providerId="LiveId" clId="{4674CA13-9D7F-4187-A4F7-A651899F0F81}" dt="2021-12-01T07:16:28.859" v="9" actId="47"/>
        <pc:sldMkLst>
          <pc:docMk/>
          <pc:sldMk cId="4264383850" sldId="266"/>
        </pc:sldMkLst>
      </pc:sldChg>
      <pc:sldChg chg="add modTransition">
        <pc:chgData name="nahida rather" userId="076dd207b0d99e6b" providerId="LiveId" clId="{4674CA13-9D7F-4187-A4F7-A651899F0F81}" dt="2021-12-01T07:21:56.830" v="136"/>
        <pc:sldMkLst>
          <pc:docMk/>
          <pc:sldMk cId="0" sldId="267"/>
        </pc:sldMkLst>
      </pc:sldChg>
      <pc:sldChg chg="del">
        <pc:chgData name="nahida rather" userId="076dd207b0d99e6b" providerId="LiveId" clId="{4674CA13-9D7F-4187-A4F7-A651899F0F81}" dt="2021-12-01T07:16:29.059" v="10" actId="47"/>
        <pc:sldMkLst>
          <pc:docMk/>
          <pc:sldMk cId="2819221151" sldId="267"/>
        </pc:sldMkLst>
      </pc:sldChg>
      <pc:sldChg chg="add modTransition">
        <pc:chgData name="nahida rather" userId="076dd207b0d99e6b" providerId="LiveId" clId="{4674CA13-9D7F-4187-A4F7-A651899F0F81}" dt="2021-12-01T07:21:56.830" v="136"/>
        <pc:sldMkLst>
          <pc:docMk/>
          <pc:sldMk cId="0" sldId="268"/>
        </pc:sldMkLst>
      </pc:sldChg>
      <pc:sldChg chg="del">
        <pc:chgData name="nahida rather" userId="076dd207b0d99e6b" providerId="LiveId" clId="{4674CA13-9D7F-4187-A4F7-A651899F0F81}" dt="2021-12-01T07:16:29.229" v="11" actId="47"/>
        <pc:sldMkLst>
          <pc:docMk/>
          <pc:sldMk cId="3047076263" sldId="268"/>
        </pc:sldMkLst>
      </pc:sldChg>
      <pc:sldChg chg="add modTransition">
        <pc:chgData name="nahida rather" userId="076dd207b0d99e6b" providerId="LiveId" clId="{4674CA13-9D7F-4187-A4F7-A651899F0F81}" dt="2021-12-01T07:21:56.830" v="136"/>
        <pc:sldMkLst>
          <pc:docMk/>
          <pc:sldMk cId="0" sldId="269"/>
        </pc:sldMkLst>
      </pc:sldChg>
      <pc:sldChg chg="del">
        <pc:chgData name="nahida rather" userId="076dd207b0d99e6b" providerId="LiveId" clId="{4674CA13-9D7F-4187-A4F7-A651899F0F81}" dt="2021-12-01T07:16:34.640" v="37" actId="47"/>
        <pc:sldMkLst>
          <pc:docMk/>
          <pc:sldMk cId="2391158880" sldId="269"/>
        </pc:sldMkLst>
      </pc:sldChg>
      <pc:sldChg chg="add modTransition">
        <pc:chgData name="nahida rather" userId="076dd207b0d99e6b" providerId="LiveId" clId="{4674CA13-9D7F-4187-A4F7-A651899F0F81}" dt="2021-12-01T07:21:56.830" v="136"/>
        <pc:sldMkLst>
          <pc:docMk/>
          <pc:sldMk cId="0" sldId="270"/>
        </pc:sldMkLst>
      </pc:sldChg>
      <pc:sldChg chg="del">
        <pc:chgData name="nahida rather" userId="076dd207b0d99e6b" providerId="LiveId" clId="{4674CA13-9D7F-4187-A4F7-A651899F0F81}" dt="2021-12-01T07:16:29.909" v="15" actId="47"/>
        <pc:sldMkLst>
          <pc:docMk/>
          <pc:sldMk cId="941725996" sldId="270"/>
        </pc:sldMkLst>
      </pc:sldChg>
      <pc:sldChg chg="add modTransition">
        <pc:chgData name="nahida rather" userId="076dd207b0d99e6b" providerId="LiveId" clId="{4674CA13-9D7F-4187-A4F7-A651899F0F81}" dt="2021-12-01T07:21:56.830" v="136"/>
        <pc:sldMkLst>
          <pc:docMk/>
          <pc:sldMk cId="0" sldId="271"/>
        </pc:sldMkLst>
      </pc:sldChg>
      <pc:sldChg chg="del">
        <pc:chgData name="nahida rather" userId="076dd207b0d99e6b" providerId="LiveId" clId="{4674CA13-9D7F-4187-A4F7-A651899F0F81}" dt="2021-12-01T07:16:29.416" v="12" actId="47"/>
        <pc:sldMkLst>
          <pc:docMk/>
          <pc:sldMk cId="2257602908" sldId="271"/>
        </pc:sldMkLst>
      </pc:sldChg>
      <pc:sldChg chg="modSp add mod modTransition">
        <pc:chgData name="nahida rather" userId="076dd207b0d99e6b" providerId="LiveId" clId="{4674CA13-9D7F-4187-A4F7-A651899F0F81}" dt="2021-12-01T07:21:56.889" v="139" actId="27636"/>
        <pc:sldMkLst>
          <pc:docMk/>
          <pc:sldMk cId="0" sldId="272"/>
        </pc:sldMkLst>
        <pc:spChg chg="mod">
          <ac:chgData name="nahida rather" userId="076dd207b0d99e6b" providerId="LiveId" clId="{4674CA13-9D7F-4187-A4F7-A651899F0F81}" dt="2021-12-01T07:21:56.889" v="139" actId="27636"/>
          <ac:spMkLst>
            <pc:docMk/>
            <pc:sldMk cId="0" sldId="272"/>
            <ac:spMk id="3" creationId="{00000000-0000-0000-0000-000000000000}"/>
          </ac:spMkLst>
        </pc:spChg>
      </pc:sldChg>
      <pc:sldChg chg="del">
        <pc:chgData name="nahida rather" userId="076dd207b0d99e6b" providerId="LiveId" clId="{4674CA13-9D7F-4187-A4F7-A651899F0F81}" dt="2021-12-01T07:16:29.579" v="13" actId="47"/>
        <pc:sldMkLst>
          <pc:docMk/>
          <pc:sldMk cId="879729395" sldId="272"/>
        </pc:sldMkLst>
      </pc:sldChg>
      <pc:sldChg chg="add modTransition">
        <pc:chgData name="nahida rather" userId="076dd207b0d99e6b" providerId="LiveId" clId="{4674CA13-9D7F-4187-A4F7-A651899F0F81}" dt="2021-12-01T07:21:56.830" v="136"/>
        <pc:sldMkLst>
          <pc:docMk/>
          <pc:sldMk cId="0" sldId="273"/>
        </pc:sldMkLst>
      </pc:sldChg>
      <pc:sldChg chg="del">
        <pc:chgData name="nahida rather" userId="076dd207b0d99e6b" providerId="LiveId" clId="{4674CA13-9D7F-4187-A4F7-A651899F0F81}" dt="2021-12-01T07:16:29.769" v="14" actId="47"/>
        <pc:sldMkLst>
          <pc:docMk/>
          <pc:sldMk cId="2486251710" sldId="273"/>
        </pc:sldMkLst>
      </pc:sldChg>
      <pc:sldChg chg="modSp add mod modTransition">
        <pc:chgData name="nahida rather" userId="076dd207b0d99e6b" providerId="LiveId" clId="{4674CA13-9D7F-4187-A4F7-A651899F0F81}" dt="2021-12-01T07:21:56.849" v="137" actId="27636"/>
        <pc:sldMkLst>
          <pc:docMk/>
          <pc:sldMk cId="0" sldId="274"/>
        </pc:sldMkLst>
        <pc:spChg chg="mod">
          <ac:chgData name="nahida rather" userId="076dd207b0d99e6b" providerId="LiveId" clId="{4674CA13-9D7F-4187-A4F7-A651899F0F81}" dt="2021-12-01T07:21:56.849" v="137" actId="27636"/>
          <ac:spMkLst>
            <pc:docMk/>
            <pc:sldMk cId="0" sldId="274"/>
            <ac:spMk id="3" creationId="{00000000-0000-0000-0000-000000000000}"/>
          </ac:spMkLst>
        </pc:spChg>
      </pc:sldChg>
      <pc:sldChg chg="del">
        <pc:chgData name="nahida rather" userId="076dd207b0d99e6b" providerId="LiveId" clId="{4674CA13-9D7F-4187-A4F7-A651899F0F81}" dt="2021-12-01T07:16:30.069" v="16" actId="47"/>
        <pc:sldMkLst>
          <pc:docMk/>
          <pc:sldMk cId="341062173" sldId="274"/>
        </pc:sldMkLst>
      </pc:sldChg>
      <pc:sldChg chg="add modTransition">
        <pc:chgData name="nahida rather" userId="076dd207b0d99e6b" providerId="LiveId" clId="{4674CA13-9D7F-4187-A4F7-A651899F0F81}" dt="2021-12-01T07:22:41.002" v="140"/>
        <pc:sldMkLst>
          <pc:docMk/>
          <pc:sldMk cId="0" sldId="275"/>
        </pc:sldMkLst>
      </pc:sldChg>
      <pc:sldChg chg="del">
        <pc:chgData name="nahida rather" userId="076dd207b0d99e6b" providerId="LiveId" clId="{4674CA13-9D7F-4187-A4F7-A651899F0F81}" dt="2021-12-01T07:16:30.250" v="17" actId="47"/>
        <pc:sldMkLst>
          <pc:docMk/>
          <pc:sldMk cId="3829232911" sldId="275"/>
        </pc:sldMkLst>
      </pc:sldChg>
      <pc:sldChg chg="add modTransition">
        <pc:chgData name="nahida rather" userId="076dd207b0d99e6b" providerId="LiveId" clId="{4674CA13-9D7F-4187-A4F7-A651899F0F81}" dt="2021-12-01T07:22:41.002" v="140"/>
        <pc:sldMkLst>
          <pc:docMk/>
          <pc:sldMk cId="0" sldId="276"/>
        </pc:sldMkLst>
      </pc:sldChg>
      <pc:sldChg chg="del">
        <pc:chgData name="nahida rather" userId="076dd207b0d99e6b" providerId="LiveId" clId="{4674CA13-9D7F-4187-A4F7-A651899F0F81}" dt="2021-12-01T07:16:36.869" v="43" actId="47"/>
        <pc:sldMkLst>
          <pc:docMk/>
          <pc:sldMk cId="3902702555" sldId="276"/>
        </pc:sldMkLst>
      </pc:sldChg>
      <pc:sldChg chg="add modTransition">
        <pc:chgData name="nahida rather" userId="076dd207b0d99e6b" providerId="LiveId" clId="{4674CA13-9D7F-4187-A4F7-A651899F0F81}" dt="2021-12-01T07:22:41.002" v="140"/>
        <pc:sldMkLst>
          <pc:docMk/>
          <pc:sldMk cId="0" sldId="277"/>
        </pc:sldMkLst>
      </pc:sldChg>
      <pc:sldChg chg="del">
        <pc:chgData name="nahida rather" userId="076dd207b0d99e6b" providerId="LiveId" clId="{4674CA13-9D7F-4187-A4F7-A651899F0F81}" dt="2021-12-01T07:16:30.429" v="18" actId="47"/>
        <pc:sldMkLst>
          <pc:docMk/>
          <pc:sldMk cId="1505738787" sldId="277"/>
        </pc:sldMkLst>
      </pc:sldChg>
      <pc:sldChg chg="add modTransition">
        <pc:chgData name="nahida rather" userId="076dd207b0d99e6b" providerId="LiveId" clId="{4674CA13-9D7F-4187-A4F7-A651899F0F81}" dt="2021-12-01T07:22:41.002" v="140"/>
        <pc:sldMkLst>
          <pc:docMk/>
          <pc:sldMk cId="0" sldId="278"/>
        </pc:sldMkLst>
      </pc:sldChg>
      <pc:sldChg chg="del">
        <pc:chgData name="nahida rather" userId="076dd207b0d99e6b" providerId="LiveId" clId="{4674CA13-9D7F-4187-A4F7-A651899F0F81}" dt="2021-12-01T07:16:30.669" v="19" actId="47"/>
        <pc:sldMkLst>
          <pc:docMk/>
          <pc:sldMk cId="3457866290" sldId="278"/>
        </pc:sldMkLst>
      </pc:sldChg>
      <pc:sldChg chg="add modTransition">
        <pc:chgData name="nahida rather" userId="076dd207b0d99e6b" providerId="LiveId" clId="{4674CA13-9D7F-4187-A4F7-A651899F0F81}" dt="2021-12-01T07:22:41.002" v="140"/>
        <pc:sldMkLst>
          <pc:docMk/>
          <pc:sldMk cId="0" sldId="279"/>
        </pc:sldMkLst>
      </pc:sldChg>
      <pc:sldChg chg="del">
        <pc:chgData name="nahida rather" userId="076dd207b0d99e6b" providerId="LiveId" clId="{4674CA13-9D7F-4187-A4F7-A651899F0F81}" dt="2021-12-01T07:16:30.946" v="20" actId="47"/>
        <pc:sldMkLst>
          <pc:docMk/>
          <pc:sldMk cId="1368376190" sldId="279"/>
        </pc:sldMkLst>
      </pc:sldChg>
      <pc:sldChg chg="add modTransition">
        <pc:chgData name="nahida rather" userId="076dd207b0d99e6b" providerId="LiveId" clId="{4674CA13-9D7F-4187-A4F7-A651899F0F81}" dt="2021-12-01T07:22:41.002" v="140"/>
        <pc:sldMkLst>
          <pc:docMk/>
          <pc:sldMk cId="0" sldId="280"/>
        </pc:sldMkLst>
      </pc:sldChg>
      <pc:sldChg chg="del">
        <pc:chgData name="nahida rather" userId="076dd207b0d99e6b" providerId="LiveId" clId="{4674CA13-9D7F-4187-A4F7-A651899F0F81}" dt="2021-12-01T07:16:31.159" v="21" actId="47"/>
        <pc:sldMkLst>
          <pc:docMk/>
          <pc:sldMk cId="1792510376" sldId="280"/>
        </pc:sldMkLst>
      </pc:sldChg>
      <pc:sldChg chg="add modTransition">
        <pc:chgData name="nahida rather" userId="076dd207b0d99e6b" providerId="LiveId" clId="{4674CA13-9D7F-4187-A4F7-A651899F0F81}" dt="2021-12-01T07:22:41.002" v="140"/>
        <pc:sldMkLst>
          <pc:docMk/>
          <pc:sldMk cId="0" sldId="281"/>
        </pc:sldMkLst>
      </pc:sldChg>
      <pc:sldChg chg="del">
        <pc:chgData name="nahida rather" userId="076dd207b0d99e6b" providerId="LiveId" clId="{4674CA13-9D7F-4187-A4F7-A651899F0F81}" dt="2021-12-01T07:16:31.349" v="22" actId="47"/>
        <pc:sldMkLst>
          <pc:docMk/>
          <pc:sldMk cId="45461184" sldId="281"/>
        </pc:sldMkLst>
      </pc:sldChg>
      <pc:sldChg chg="add modTransition">
        <pc:chgData name="nahida rather" userId="076dd207b0d99e6b" providerId="LiveId" clId="{4674CA13-9D7F-4187-A4F7-A651899F0F81}" dt="2021-12-01T07:22:41.002" v="140"/>
        <pc:sldMkLst>
          <pc:docMk/>
          <pc:sldMk cId="0" sldId="282"/>
        </pc:sldMkLst>
      </pc:sldChg>
      <pc:sldChg chg="del">
        <pc:chgData name="nahida rather" userId="076dd207b0d99e6b" providerId="LiveId" clId="{4674CA13-9D7F-4187-A4F7-A651899F0F81}" dt="2021-12-01T07:16:31.544" v="23" actId="47"/>
        <pc:sldMkLst>
          <pc:docMk/>
          <pc:sldMk cId="3276306948" sldId="282"/>
        </pc:sldMkLst>
      </pc:sldChg>
      <pc:sldChg chg="add modTransition">
        <pc:chgData name="nahida rather" userId="076dd207b0d99e6b" providerId="LiveId" clId="{4674CA13-9D7F-4187-A4F7-A651899F0F81}" dt="2021-12-01T07:22:41.002" v="140"/>
        <pc:sldMkLst>
          <pc:docMk/>
          <pc:sldMk cId="0" sldId="283"/>
        </pc:sldMkLst>
      </pc:sldChg>
      <pc:sldChg chg="modSp add mod modTransition">
        <pc:chgData name="nahida rather" userId="076dd207b0d99e6b" providerId="LiveId" clId="{4674CA13-9D7F-4187-A4F7-A651899F0F81}" dt="2021-12-01T07:22:41.044" v="141" actId="27636"/>
        <pc:sldMkLst>
          <pc:docMk/>
          <pc:sldMk cId="0" sldId="284"/>
        </pc:sldMkLst>
        <pc:spChg chg="mod">
          <ac:chgData name="nahida rather" userId="076dd207b0d99e6b" providerId="LiveId" clId="{4674CA13-9D7F-4187-A4F7-A651899F0F81}" dt="2021-12-01T07:22:41.044" v="141" actId="27636"/>
          <ac:spMkLst>
            <pc:docMk/>
            <pc:sldMk cId="0" sldId="284"/>
            <ac:spMk id="2" creationId="{00000000-0000-0000-0000-000000000000}"/>
          </ac:spMkLst>
        </pc:spChg>
      </pc:sldChg>
      <pc:sldChg chg="del">
        <pc:chgData name="nahida rather" userId="076dd207b0d99e6b" providerId="LiveId" clId="{4674CA13-9D7F-4187-A4F7-A651899F0F81}" dt="2021-12-01T07:16:39.005" v="45" actId="47"/>
        <pc:sldMkLst>
          <pc:docMk/>
          <pc:sldMk cId="3971908422" sldId="284"/>
        </pc:sldMkLst>
      </pc:sldChg>
      <pc:sldChg chg="modSp add mod modTransition">
        <pc:chgData name="nahida rather" userId="076dd207b0d99e6b" providerId="LiveId" clId="{4674CA13-9D7F-4187-A4F7-A651899F0F81}" dt="2021-12-01T07:22:41.044" v="142" actId="27636"/>
        <pc:sldMkLst>
          <pc:docMk/>
          <pc:sldMk cId="0" sldId="285"/>
        </pc:sldMkLst>
        <pc:spChg chg="mod">
          <ac:chgData name="nahida rather" userId="076dd207b0d99e6b" providerId="LiveId" clId="{4674CA13-9D7F-4187-A4F7-A651899F0F81}" dt="2021-12-01T07:22:41.044" v="142" actId="27636"/>
          <ac:spMkLst>
            <pc:docMk/>
            <pc:sldMk cId="0" sldId="285"/>
            <ac:spMk id="2" creationId="{00000000-0000-0000-0000-000000000000}"/>
          </ac:spMkLst>
        </pc:spChg>
      </pc:sldChg>
      <pc:sldChg chg="add modTransition">
        <pc:chgData name="nahida rather" userId="076dd207b0d99e6b" providerId="LiveId" clId="{4674CA13-9D7F-4187-A4F7-A651899F0F81}" dt="2021-12-01T07:22:41.002" v="140"/>
        <pc:sldMkLst>
          <pc:docMk/>
          <pc:sldMk cId="0" sldId="286"/>
        </pc:sldMkLst>
      </pc:sldChg>
      <pc:sldChg chg="add modTransition">
        <pc:chgData name="nahida rather" userId="076dd207b0d99e6b" providerId="LiveId" clId="{4674CA13-9D7F-4187-A4F7-A651899F0F81}" dt="2021-12-01T07:22:41.002" v="140"/>
        <pc:sldMkLst>
          <pc:docMk/>
          <pc:sldMk cId="0" sldId="287"/>
        </pc:sldMkLst>
      </pc:sldChg>
      <pc:sldChg chg="add modTransition">
        <pc:chgData name="nahida rather" userId="076dd207b0d99e6b" providerId="LiveId" clId="{4674CA13-9D7F-4187-A4F7-A651899F0F81}" dt="2021-12-01T07:22:41.002" v="140"/>
        <pc:sldMkLst>
          <pc:docMk/>
          <pc:sldMk cId="0" sldId="288"/>
        </pc:sldMkLst>
      </pc:sldChg>
      <pc:sldChg chg="add modTransition">
        <pc:chgData name="nahida rather" userId="076dd207b0d99e6b" providerId="LiveId" clId="{4674CA13-9D7F-4187-A4F7-A651899F0F81}" dt="2021-12-01T07:23:27.439" v="143"/>
        <pc:sldMkLst>
          <pc:docMk/>
          <pc:sldMk cId="0" sldId="289"/>
        </pc:sldMkLst>
      </pc:sldChg>
      <pc:sldChg chg="add modTransition">
        <pc:chgData name="nahida rather" userId="076dd207b0d99e6b" providerId="LiveId" clId="{4674CA13-9D7F-4187-A4F7-A651899F0F81}" dt="2021-12-01T07:23:27.439" v="143"/>
        <pc:sldMkLst>
          <pc:docMk/>
          <pc:sldMk cId="0" sldId="290"/>
        </pc:sldMkLst>
      </pc:sldChg>
      <pc:sldChg chg="del">
        <pc:chgData name="nahida rather" userId="076dd207b0d99e6b" providerId="LiveId" clId="{4674CA13-9D7F-4187-A4F7-A651899F0F81}" dt="2021-12-01T07:16:32.050" v="24" actId="47"/>
        <pc:sldMkLst>
          <pc:docMk/>
          <pc:sldMk cId="3783027349" sldId="290"/>
        </pc:sldMkLst>
      </pc:sldChg>
      <pc:sldChg chg="add modTransition">
        <pc:chgData name="nahida rather" userId="076dd207b0d99e6b" providerId="LiveId" clId="{4674CA13-9D7F-4187-A4F7-A651899F0F81}" dt="2021-12-01T07:23:27.439" v="143"/>
        <pc:sldMkLst>
          <pc:docMk/>
          <pc:sldMk cId="0" sldId="291"/>
        </pc:sldMkLst>
      </pc:sldChg>
      <pc:sldChg chg="del">
        <pc:chgData name="nahida rather" userId="076dd207b0d99e6b" providerId="LiveId" clId="{4674CA13-9D7F-4187-A4F7-A651899F0F81}" dt="2021-12-01T07:16:32.300" v="25" actId="47"/>
        <pc:sldMkLst>
          <pc:docMk/>
          <pc:sldMk cId="631779227" sldId="291"/>
        </pc:sldMkLst>
      </pc:sldChg>
      <pc:sldChg chg="add modTransition">
        <pc:chgData name="nahida rather" userId="076dd207b0d99e6b" providerId="LiveId" clId="{4674CA13-9D7F-4187-A4F7-A651899F0F81}" dt="2021-12-01T07:23:27.439" v="143"/>
        <pc:sldMkLst>
          <pc:docMk/>
          <pc:sldMk cId="0" sldId="292"/>
        </pc:sldMkLst>
      </pc:sldChg>
      <pc:sldChg chg="del">
        <pc:chgData name="nahida rather" userId="076dd207b0d99e6b" providerId="LiveId" clId="{4674CA13-9D7F-4187-A4F7-A651899F0F81}" dt="2021-12-01T07:16:32.500" v="26" actId="47"/>
        <pc:sldMkLst>
          <pc:docMk/>
          <pc:sldMk cId="2197789222" sldId="292"/>
        </pc:sldMkLst>
      </pc:sldChg>
      <pc:sldChg chg="add modTransition">
        <pc:chgData name="nahida rather" userId="076dd207b0d99e6b" providerId="LiveId" clId="{4674CA13-9D7F-4187-A4F7-A651899F0F81}" dt="2021-12-01T07:23:27.439" v="143"/>
        <pc:sldMkLst>
          <pc:docMk/>
          <pc:sldMk cId="0" sldId="293"/>
        </pc:sldMkLst>
      </pc:sldChg>
      <pc:sldChg chg="del">
        <pc:chgData name="nahida rather" userId="076dd207b0d99e6b" providerId="LiveId" clId="{4674CA13-9D7F-4187-A4F7-A651899F0F81}" dt="2021-12-01T07:16:32.679" v="27" actId="47"/>
        <pc:sldMkLst>
          <pc:docMk/>
          <pc:sldMk cId="1695029420" sldId="293"/>
        </pc:sldMkLst>
      </pc:sldChg>
      <pc:sldChg chg="add modTransition">
        <pc:chgData name="nahida rather" userId="076dd207b0d99e6b" providerId="LiveId" clId="{4674CA13-9D7F-4187-A4F7-A651899F0F81}" dt="2021-12-01T07:23:27.439" v="143"/>
        <pc:sldMkLst>
          <pc:docMk/>
          <pc:sldMk cId="0" sldId="294"/>
        </pc:sldMkLst>
      </pc:sldChg>
      <pc:sldChg chg="del">
        <pc:chgData name="nahida rather" userId="076dd207b0d99e6b" providerId="LiveId" clId="{4674CA13-9D7F-4187-A4F7-A651899F0F81}" dt="2021-12-01T07:16:32.890" v="28" actId="47"/>
        <pc:sldMkLst>
          <pc:docMk/>
          <pc:sldMk cId="1553470174" sldId="294"/>
        </pc:sldMkLst>
      </pc:sldChg>
      <pc:sldChg chg="add modTransition">
        <pc:chgData name="nahida rather" userId="076dd207b0d99e6b" providerId="LiveId" clId="{4674CA13-9D7F-4187-A4F7-A651899F0F81}" dt="2021-12-01T07:23:27.439" v="143"/>
        <pc:sldMkLst>
          <pc:docMk/>
          <pc:sldMk cId="0" sldId="295"/>
        </pc:sldMkLst>
      </pc:sldChg>
      <pc:sldChg chg="del">
        <pc:chgData name="nahida rather" userId="076dd207b0d99e6b" providerId="LiveId" clId="{4674CA13-9D7F-4187-A4F7-A651899F0F81}" dt="2021-12-01T07:16:33.049" v="29" actId="47"/>
        <pc:sldMkLst>
          <pc:docMk/>
          <pc:sldMk cId="353317317" sldId="295"/>
        </pc:sldMkLst>
      </pc:sldChg>
      <pc:sldChg chg="modSp add mod modTransition">
        <pc:chgData name="nahida rather" userId="076dd207b0d99e6b" providerId="LiveId" clId="{4674CA13-9D7F-4187-A4F7-A651899F0F81}" dt="2021-12-01T07:23:27.470" v="144" actId="27636"/>
        <pc:sldMkLst>
          <pc:docMk/>
          <pc:sldMk cId="0" sldId="296"/>
        </pc:sldMkLst>
        <pc:spChg chg="mod">
          <ac:chgData name="nahida rather" userId="076dd207b0d99e6b" providerId="LiveId" clId="{4674CA13-9D7F-4187-A4F7-A651899F0F81}" dt="2021-12-01T07:23:27.470" v="144" actId="27636"/>
          <ac:spMkLst>
            <pc:docMk/>
            <pc:sldMk cId="0" sldId="296"/>
            <ac:spMk id="2" creationId="{00000000-0000-0000-0000-000000000000}"/>
          </ac:spMkLst>
        </pc:spChg>
      </pc:sldChg>
      <pc:sldChg chg="del">
        <pc:chgData name="nahida rather" userId="076dd207b0d99e6b" providerId="LiveId" clId="{4674CA13-9D7F-4187-A4F7-A651899F0F81}" dt="2021-12-01T07:16:33.250" v="30" actId="47"/>
        <pc:sldMkLst>
          <pc:docMk/>
          <pc:sldMk cId="1868361629" sldId="296"/>
        </pc:sldMkLst>
      </pc:sldChg>
      <pc:sldChg chg="add modTransition">
        <pc:chgData name="nahida rather" userId="076dd207b0d99e6b" providerId="LiveId" clId="{4674CA13-9D7F-4187-A4F7-A651899F0F81}" dt="2021-12-01T07:23:27.439" v="143"/>
        <pc:sldMkLst>
          <pc:docMk/>
          <pc:sldMk cId="0" sldId="297"/>
        </pc:sldMkLst>
      </pc:sldChg>
      <pc:sldChg chg="del">
        <pc:chgData name="nahida rather" userId="076dd207b0d99e6b" providerId="LiveId" clId="{4674CA13-9D7F-4187-A4F7-A651899F0F81}" dt="2021-12-01T07:16:33.410" v="31" actId="47"/>
        <pc:sldMkLst>
          <pc:docMk/>
          <pc:sldMk cId="1334735930" sldId="297"/>
        </pc:sldMkLst>
      </pc:sldChg>
      <pc:sldChg chg="modSp add mod modTransition">
        <pc:chgData name="nahida rather" userId="076dd207b0d99e6b" providerId="LiveId" clId="{4674CA13-9D7F-4187-A4F7-A651899F0F81}" dt="2021-12-01T07:23:27.470" v="145" actId="27636"/>
        <pc:sldMkLst>
          <pc:docMk/>
          <pc:sldMk cId="0" sldId="298"/>
        </pc:sldMkLst>
        <pc:spChg chg="mod">
          <ac:chgData name="nahida rather" userId="076dd207b0d99e6b" providerId="LiveId" clId="{4674CA13-9D7F-4187-A4F7-A651899F0F81}" dt="2021-12-01T07:23:27.470" v="145" actId="27636"/>
          <ac:spMkLst>
            <pc:docMk/>
            <pc:sldMk cId="0" sldId="298"/>
            <ac:spMk id="2" creationId="{00000000-0000-0000-0000-000000000000}"/>
          </ac:spMkLst>
        </pc:spChg>
      </pc:sldChg>
      <pc:sldChg chg="del">
        <pc:chgData name="nahida rather" userId="076dd207b0d99e6b" providerId="LiveId" clId="{4674CA13-9D7F-4187-A4F7-A651899F0F81}" dt="2021-12-01T07:16:33.599" v="32" actId="47"/>
        <pc:sldMkLst>
          <pc:docMk/>
          <pc:sldMk cId="2811983970" sldId="298"/>
        </pc:sldMkLst>
      </pc:sldChg>
      <pc:sldChg chg="modSp add mod modTransition">
        <pc:chgData name="nahida rather" userId="076dd207b0d99e6b" providerId="LiveId" clId="{4674CA13-9D7F-4187-A4F7-A651899F0F81}" dt="2021-12-01T07:23:27.479" v="146" actId="27636"/>
        <pc:sldMkLst>
          <pc:docMk/>
          <pc:sldMk cId="0" sldId="299"/>
        </pc:sldMkLst>
        <pc:spChg chg="mod">
          <ac:chgData name="nahida rather" userId="076dd207b0d99e6b" providerId="LiveId" clId="{4674CA13-9D7F-4187-A4F7-A651899F0F81}" dt="2021-12-01T07:23:27.479" v="146" actId="27636"/>
          <ac:spMkLst>
            <pc:docMk/>
            <pc:sldMk cId="0" sldId="299"/>
            <ac:spMk id="2" creationId="{00000000-0000-0000-0000-000000000000}"/>
          </ac:spMkLst>
        </pc:spChg>
      </pc:sldChg>
      <pc:sldChg chg="del">
        <pc:chgData name="nahida rather" userId="076dd207b0d99e6b" providerId="LiveId" clId="{4674CA13-9D7F-4187-A4F7-A651899F0F81}" dt="2021-12-01T07:16:33.809" v="33" actId="47"/>
        <pc:sldMkLst>
          <pc:docMk/>
          <pc:sldMk cId="4065598769" sldId="299"/>
        </pc:sldMkLst>
      </pc:sldChg>
      <pc:sldChg chg="add modTransition">
        <pc:chgData name="nahida rather" userId="076dd207b0d99e6b" providerId="LiveId" clId="{4674CA13-9D7F-4187-A4F7-A651899F0F81}" dt="2021-12-01T07:23:27.439" v="143"/>
        <pc:sldMkLst>
          <pc:docMk/>
          <pc:sldMk cId="0" sldId="300"/>
        </pc:sldMkLst>
      </pc:sldChg>
      <pc:sldChg chg="del">
        <pc:chgData name="nahida rather" userId="076dd207b0d99e6b" providerId="LiveId" clId="{4674CA13-9D7F-4187-A4F7-A651899F0F81}" dt="2021-12-01T07:16:34.030" v="34" actId="47"/>
        <pc:sldMkLst>
          <pc:docMk/>
          <pc:sldMk cId="1371151511" sldId="300"/>
        </pc:sldMkLst>
      </pc:sldChg>
      <pc:sldChg chg="add modTransition">
        <pc:chgData name="nahida rather" userId="076dd207b0d99e6b" providerId="LiveId" clId="{4674CA13-9D7F-4187-A4F7-A651899F0F81}" dt="2021-12-01T07:23:55.693" v="147"/>
        <pc:sldMkLst>
          <pc:docMk/>
          <pc:sldMk cId="0" sldId="301"/>
        </pc:sldMkLst>
      </pc:sldChg>
      <pc:sldChg chg="del">
        <pc:chgData name="nahida rather" userId="076dd207b0d99e6b" providerId="LiveId" clId="{4674CA13-9D7F-4187-A4F7-A651899F0F81}" dt="2021-12-01T07:16:34.240" v="35" actId="47"/>
        <pc:sldMkLst>
          <pc:docMk/>
          <pc:sldMk cId="2965301564" sldId="301"/>
        </pc:sldMkLst>
      </pc:sldChg>
      <pc:sldChg chg="add modTransition">
        <pc:chgData name="nahida rather" userId="076dd207b0d99e6b" providerId="LiveId" clId="{4674CA13-9D7F-4187-A4F7-A651899F0F81}" dt="2021-12-01T07:23:55.693" v="147"/>
        <pc:sldMkLst>
          <pc:docMk/>
          <pc:sldMk cId="0" sldId="302"/>
        </pc:sldMkLst>
      </pc:sldChg>
      <pc:sldChg chg="del">
        <pc:chgData name="nahida rather" userId="076dd207b0d99e6b" providerId="LiveId" clId="{4674CA13-9D7F-4187-A4F7-A651899F0F81}" dt="2021-12-01T07:16:34.439" v="36" actId="47"/>
        <pc:sldMkLst>
          <pc:docMk/>
          <pc:sldMk cId="2059983476" sldId="302"/>
        </pc:sldMkLst>
      </pc:sldChg>
      <pc:sldChg chg="add modTransition">
        <pc:chgData name="nahida rather" userId="076dd207b0d99e6b" providerId="LiveId" clId="{4674CA13-9D7F-4187-A4F7-A651899F0F81}" dt="2021-12-01T07:27:56.929" v="174"/>
        <pc:sldMkLst>
          <pc:docMk/>
          <pc:sldMk cId="586537773" sldId="303"/>
        </pc:sldMkLst>
      </pc:sldChg>
      <pc:sldChg chg="del">
        <pc:chgData name="nahida rather" userId="076dd207b0d99e6b" providerId="LiveId" clId="{4674CA13-9D7F-4187-A4F7-A651899F0F81}" dt="2021-12-01T07:16:34.830" v="38" actId="47"/>
        <pc:sldMkLst>
          <pc:docMk/>
          <pc:sldMk cId="2413681816" sldId="303"/>
        </pc:sldMkLst>
      </pc:sldChg>
      <pc:sldChg chg="add modTransition">
        <pc:chgData name="nahida rather" userId="076dd207b0d99e6b" providerId="LiveId" clId="{4674CA13-9D7F-4187-A4F7-A651899F0F81}" dt="2021-12-01T07:23:55.693" v="147"/>
        <pc:sldMkLst>
          <pc:docMk/>
          <pc:sldMk cId="0" sldId="304"/>
        </pc:sldMkLst>
      </pc:sldChg>
      <pc:sldChg chg="del">
        <pc:chgData name="nahida rather" userId="076dd207b0d99e6b" providerId="LiveId" clId="{4674CA13-9D7F-4187-A4F7-A651899F0F81}" dt="2021-12-01T07:16:35.030" v="39" actId="47"/>
        <pc:sldMkLst>
          <pc:docMk/>
          <pc:sldMk cId="3819899127" sldId="304"/>
        </pc:sldMkLst>
      </pc:sldChg>
      <pc:sldChg chg="modSp add mod modTransition">
        <pc:chgData name="nahida rather" userId="076dd207b0d99e6b" providerId="LiveId" clId="{4674CA13-9D7F-4187-A4F7-A651899F0F81}" dt="2021-12-01T07:23:55.710" v="148" actId="27636"/>
        <pc:sldMkLst>
          <pc:docMk/>
          <pc:sldMk cId="0" sldId="305"/>
        </pc:sldMkLst>
        <pc:spChg chg="mod">
          <ac:chgData name="nahida rather" userId="076dd207b0d99e6b" providerId="LiveId" clId="{4674CA13-9D7F-4187-A4F7-A651899F0F81}" dt="2021-12-01T07:23:55.710" v="148" actId="27636"/>
          <ac:spMkLst>
            <pc:docMk/>
            <pc:sldMk cId="0" sldId="305"/>
            <ac:spMk id="2" creationId="{00000000-0000-0000-0000-000000000000}"/>
          </ac:spMkLst>
        </pc:spChg>
      </pc:sldChg>
      <pc:sldChg chg="del">
        <pc:chgData name="nahida rather" userId="076dd207b0d99e6b" providerId="LiveId" clId="{4674CA13-9D7F-4187-A4F7-A651899F0F81}" dt="2021-12-01T07:16:35.249" v="40" actId="47"/>
        <pc:sldMkLst>
          <pc:docMk/>
          <pc:sldMk cId="3831793064" sldId="305"/>
        </pc:sldMkLst>
      </pc:sldChg>
      <pc:sldChg chg="add modTransition">
        <pc:chgData name="nahida rather" userId="076dd207b0d99e6b" providerId="LiveId" clId="{4674CA13-9D7F-4187-A4F7-A651899F0F81}" dt="2021-12-01T07:23:55.693" v="147"/>
        <pc:sldMkLst>
          <pc:docMk/>
          <pc:sldMk cId="0" sldId="306"/>
        </pc:sldMkLst>
      </pc:sldChg>
      <pc:sldChg chg="del">
        <pc:chgData name="nahida rather" userId="076dd207b0d99e6b" providerId="LiveId" clId="{4674CA13-9D7F-4187-A4F7-A651899F0F81}" dt="2021-12-01T07:16:35.429" v="41" actId="47"/>
        <pc:sldMkLst>
          <pc:docMk/>
          <pc:sldMk cId="2606115284" sldId="306"/>
        </pc:sldMkLst>
      </pc:sldChg>
      <pc:sldChg chg="add modTransition">
        <pc:chgData name="nahida rather" userId="076dd207b0d99e6b" providerId="LiveId" clId="{4674CA13-9D7F-4187-A4F7-A651899F0F81}" dt="2021-12-01T07:23:55.693" v="147"/>
        <pc:sldMkLst>
          <pc:docMk/>
          <pc:sldMk cId="1254945397" sldId="307"/>
        </pc:sldMkLst>
      </pc:sldChg>
      <pc:sldChg chg="del">
        <pc:chgData name="nahida rather" userId="076dd207b0d99e6b" providerId="LiveId" clId="{4674CA13-9D7F-4187-A4F7-A651899F0F81}" dt="2021-12-01T07:16:36.550" v="42" actId="47"/>
        <pc:sldMkLst>
          <pc:docMk/>
          <pc:sldMk cId="4232962899" sldId="307"/>
        </pc:sldMkLst>
      </pc:sldChg>
      <pc:sldChg chg="del">
        <pc:chgData name="nahida rather" userId="076dd207b0d99e6b" providerId="LiveId" clId="{4674CA13-9D7F-4187-A4F7-A651899F0F81}" dt="2021-12-01T07:16:37.224" v="44" actId="47"/>
        <pc:sldMkLst>
          <pc:docMk/>
          <pc:sldMk cId="196926926" sldId="308"/>
        </pc:sldMkLst>
      </pc:sldChg>
      <pc:sldChg chg="add modTransition">
        <pc:chgData name="nahida rather" userId="076dd207b0d99e6b" providerId="LiveId" clId="{4674CA13-9D7F-4187-A4F7-A651899F0F81}" dt="2021-12-01T07:23:55.693" v="147"/>
        <pc:sldMkLst>
          <pc:docMk/>
          <pc:sldMk cId="1261002359" sldId="308"/>
        </pc:sldMkLst>
      </pc:sldChg>
      <pc:sldChg chg="add modTransition">
        <pc:chgData name="nahida rather" userId="076dd207b0d99e6b" providerId="LiveId" clId="{4674CA13-9D7F-4187-A4F7-A651899F0F81}" dt="2021-12-01T07:27:56.929" v="174"/>
        <pc:sldMkLst>
          <pc:docMk/>
          <pc:sldMk cId="3817754462" sldId="309"/>
        </pc:sldMkLst>
      </pc:sldChg>
      <pc:sldChg chg="add modTransition">
        <pc:chgData name="nahida rather" userId="076dd207b0d99e6b" providerId="LiveId" clId="{4674CA13-9D7F-4187-A4F7-A651899F0F81}" dt="2021-12-01T07:27:56.929" v="174"/>
        <pc:sldMkLst>
          <pc:docMk/>
          <pc:sldMk cId="1378847349" sldId="310"/>
        </pc:sldMkLst>
      </pc:sldChg>
      <pc:sldChg chg="add modTransition">
        <pc:chgData name="nahida rather" userId="076dd207b0d99e6b" providerId="LiveId" clId="{4674CA13-9D7F-4187-A4F7-A651899F0F81}" dt="2021-12-01T07:27:56.929" v="174"/>
        <pc:sldMkLst>
          <pc:docMk/>
          <pc:sldMk cId="795105867" sldId="311"/>
        </pc:sldMkLst>
      </pc:sldChg>
      <pc:sldChg chg="add modTransition">
        <pc:chgData name="nahida rather" userId="076dd207b0d99e6b" providerId="LiveId" clId="{4674CA13-9D7F-4187-A4F7-A651899F0F81}" dt="2021-12-01T07:27:56.929" v="174"/>
        <pc:sldMkLst>
          <pc:docMk/>
          <pc:sldMk cId="1906700852" sldId="312"/>
        </pc:sldMkLst>
      </pc:sldChg>
      <pc:sldChg chg="add modTransition">
        <pc:chgData name="nahida rather" userId="076dd207b0d99e6b" providerId="LiveId" clId="{4674CA13-9D7F-4187-A4F7-A651899F0F81}" dt="2021-12-01T07:27:56.929" v="174"/>
        <pc:sldMkLst>
          <pc:docMk/>
          <pc:sldMk cId="2677693975" sldId="313"/>
        </pc:sldMkLst>
      </pc:sldChg>
      <pc:sldChg chg="add modTransition">
        <pc:chgData name="nahida rather" userId="076dd207b0d99e6b" providerId="LiveId" clId="{4674CA13-9D7F-4187-A4F7-A651899F0F81}" dt="2021-12-01T07:27:56.929" v="174"/>
        <pc:sldMkLst>
          <pc:docMk/>
          <pc:sldMk cId="1549567076" sldId="314"/>
        </pc:sldMkLst>
      </pc:sldChg>
      <pc:sldChg chg="add modTransition">
        <pc:chgData name="nahida rather" userId="076dd207b0d99e6b" providerId="LiveId" clId="{4674CA13-9D7F-4187-A4F7-A651899F0F81}" dt="2021-12-01T07:27:56.929" v="174"/>
        <pc:sldMkLst>
          <pc:docMk/>
          <pc:sldMk cId="944720037" sldId="315"/>
        </pc:sldMkLst>
      </pc:sldChg>
      <pc:sldChg chg="add modTransition">
        <pc:chgData name="nahida rather" userId="076dd207b0d99e6b" providerId="LiveId" clId="{4674CA13-9D7F-4187-A4F7-A651899F0F81}" dt="2021-12-01T07:27:56.929" v="174"/>
        <pc:sldMkLst>
          <pc:docMk/>
          <pc:sldMk cId="1721751089" sldId="316"/>
        </pc:sldMkLst>
      </pc:sldChg>
      <pc:sldChg chg="add modTransition">
        <pc:chgData name="nahida rather" userId="076dd207b0d99e6b" providerId="LiveId" clId="{4674CA13-9D7F-4187-A4F7-A651899F0F81}" dt="2021-12-01T07:25:21.399" v="154"/>
        <pc:sldMkLst>
          <pc:docMk/>
          <pc:sldMk cId="277426693" sldId="317"/>
        </pc:sldMkLst>
      </pc:sldChg>
      <pc:sldChg chg="add modTransition">
        <pc:chgData name="nahida rather" userId="076dd207b0d99e6b" providerId="LiveId" clId="{4674CA13-9D7F-4187-A4F7-A651899F0F81}" dt="2021-12-01T07:25:21.399" v="154"/>
        <pc:sldMkLst>
          <pc:docMk/>
          <pc:sldMk cId="3105772131" sldId="318"/>
        </pc:sldMkLst>
      </pc:sldChg>
      <pc:sldChg chg="add modTransition">
        <pc:chgData name="nahida rather" userId="076dd207b0d99e6b" providerId="LiveId" clId="{4674CA13-9D7F-4187-A4F7-A651899F0F81}" dt="2021-12-01T07:25:21.399" v="154"/>
        <pc:sldMkLst>
          <pc:docMk/>
          <pc:sldMk cId="3496089486" sldId="319"/>
        </pc:sldMkLst>
      </pc:sldChg>
      <pc:sldChg chg="add modTransition">
        <pc:chgData name="nahida rather" userId="076dd207b0d99e6b" providerId="LiveId" clId="{4674CA13-9D7F-4187-A4F7-A651899F0F81}" dt="2021-12-01T07:25:21.399" v="154"/>
        <pc:sldMkLst>
          <pc:docMk/>
          <pc:sldMk cId="3659858976" sldId="320"/>
        </pc:sldMkLst>
      </pc:sldChg>
      <pc:sldChg chg="add modTransition">
        <pc:chgData name="nahida rather" userId="076dd207b0d99e6b" providerId="LiveId" clId="{4674CA13-9D7F-4187-A4F7-A651899F0F81}" dt="2021-12-01T07:25:21.399" v="154"/>
        <pc:sldMkLst>
          <pc:docMk/>
          <pc:sldMk cId="3250826247" sldId="321"/>
        </pc:sldMkLst>
      </pc:sldChg>
      <pc:sldChg chg="add modTransition">
        <pc:chgData name="nahida rather" userId="076dd207b0d99e6b" providerId="LiveId" clId="{4674CA13-9D7F-4187-A4F7-A651899F0F81}" dt="2021-12-01T07:25:21.399" v="154"/>
        <pc:sldMkLst>
          <pc:docMk/>
          <pc:sldMk cId="0" sldId="322"/>
        </pc:sldMkLst>
      </pc:sldChg>
      <pc:sldChg chg="add modTransition">
        <pc:chgData name="nahida rather" userId="076dd207b0d99e6b" providerId="LiveId" clId="{4674CA13-9D7F-4187-A4F7-A651899F0F81}" dt="2021-12-01T07:25:21.399" v="154"/>
        <pc:sldMkLst>
          <pc:docMk/>
          <pc:sldMk cId="2266047312" sldId="323"/>
        </pc:sldMkLst>
      </pc:sldChg>
      <pc:sldChg chg="add modTransition">
        <pc:chgData name="nahida rather" userId="076dd207b0d99e6b" providerId="LiveId" clId="{4674CA13-9D7F-4187-A4F7-A651899F0F81}" dt="2021-12-01T07:25:21.399" v="154"/>
        <pc:sldMkLst>
          <pc:docMk/>
          <pc:sldMk cId="2092870203" sldId="324"/>
        </pc:sldMkLst>
      </pc:sldChg>
      <pc:sldChg chg="add modTransition">
        <pc:chgData name="nahida rather" userId="076dd207b0d99e6b" providerId="LiveId" clId="{4674CA13-9D7F-4187-A4F7-A651899F0F81}" dt="2021-12-01T07:25:21.399" v="154"/>
        <pc:sldMkLst>
          <pc:docMk/>
          <pc:sldMk cId="3893312409" sldId="325"/>
        </pc:sldMkLst>
      </pc:sldChg>
      <pc:sldChg chg="add modTransition">
        <pc:chgData name="nahida rather" userId="076dd207b0d99e6b" providerId="LiveId" clId="{4674CA13-9D7F-4187-A4F7-A651899F0F81}" dt="2021-12-01T07:25:21.399" v="154"/>
        <pc:sldMkLst>
          <pc:docMk/>
          <pc:sldMk cId="2044478420" sldId="326"/>
        </pc:sldMkLst>
      </pc:sldChg>
      <pc:sldChg chg="add modTransition">
        <pc:chgData name="nahida rather" userId="076dd207b0d99e6b" providerId="LiveId" clId="{4674CA13-9D7F-4187-A4F7-A651899F0F81}" dt="2021-12-01T07:25:21.399" v="154"/>
        <pc:sldMkLst>
          <pc:docMk/>
          <pc:sldMk cId="3317046235" sldId="327"/>
        </pc:sldMkLst>
      </pc:sldChg>
      <pc:sldChg chg="modSp add mod modTransition">
        <pc:chgData name="nahida rather" userId="076dd207b0d99e6b" providerId="LiveId" clId="{4674CA13-9D7F-4187-A4F7-A651899F0F81}" dt="2021-12-01T07:25:21.427" v="155" actId="27636"/>
        <pc:sldMkLst>
          <pc:docMk/>
          <pc:sldMk cId="848376164" sldId="328"/>
        </pc:sldMkLst>
        <pc:spChg chg="mod">
          <ac:chgData name="nahida rather" userId="076dd207b0d99e6b" providerId="LiveId" clId="{4674CA13-9D7F-4187-A4F7-A651899F0F81}" dt="2021-12-01T07:25:21.427" v="155" actId="27636"/>
          <ac:spMkLst>
            <pc:docMk/>
            <pc:sldMk cId="848376164" sldId="328"/>
            <ac:spMk id="2" creationId="{00000000-0000-0000-0000-000000000000}"/>
          </ac:spMkLst>
        </pc:spChg>
      </pc:sldChg>
      <pc:sldChg chg="add modTransition">
        <pc:chgData name="nahida rather" userId="076dd207b0d99e6b" providerId="LiveId" clId="{4674CA13-9D7F-4187-A4F7-A651899F0F81}" dt="2021-12-01T07:25:21.399" v="154"/>
        <pc:sldMkLst>
          <pc:docMk/>
          <pc:sldMk cId="3925862543" sldId="329"/>
        </pc:sldMkLst>
      </pc:sldChg>
      <pc:sldChg chg="modSp add mod modTransition">
        <pc:chgData name="nahida rather" userId="076dd207b0d99e6b" providerId="LiveId" clId="{4674CA13-9D7F-4187-A4F7-A651899F0F81}" dt="2021-12-01T07:25:21.429" v="156" actId="27636"/>
        <pc:sldMkLst>
          <pc:docMk/>
          <pc:sldMk cId="4189415999" sldId="330"/>
        </pc:sldMkLst>
        <pc:spChg chg="mod">
          <ac:chgData name="nahida rather" userId="076dd207b0d99e6b" providerId="LiveId" clId="{4674CA13-9D7F-4187-A4F7-A651899F0F81}" dt="2021-12-01T07:25:21.429" v="156" actId="27636"/>
          <ac:spMkLst>
            <pc:docMk/>
            <pc:sldMk cId="4189415999" sldId="330"/>
            <ac:spMk id="2" creationId="{00000000-0000-0000-0000-000000000000}"/>
          </ac:spMkLst>
        </pc:spChg>
      </pc:sldChg>
      <pc:sldChg chg="add modTransition">
        <pc:chgData name="nahida rather" userId="076dd207b0d99e6b" providerId="LiveId" clId="{4674CA13-9D7F-4187-A4F7-A651899F0F81}" dt="2021-12-01T07:25:21.399" v="154"/>
        <pc:sldMkLst>
          <pc:docMk/>
          <pc:sldMk cId="2274582401" sldId="331"/>
        </pc:sldMkLst>
      </pc:sldChg>
      <pc:sldChg chg="add modTransition">
        <pc:chgData name="nahida rather" userId="076dd207b0d99e6b" providerId="LiveId" clId="{4674CA13-9D7F-4187-A4F7-A651899F0F81}" dt="2021-12-01T07:25:21.399" v="154"/>
        <pc:sldMkLst>
          <pc:docMk/>
          <pc:sldMk cId="2682315806" sldId="332"/>
        </pc:sldMkLst>
      </pc:sldChg>
      <pc:sldChg chg="add modTransition">
        <pc:chgData name="nahida rather" userId="076dd207b0d99e6b" providerId="LiveId" clId="{4674CA13-9D7F-4187-A4F7-A651899F0F81}" dt="2021-12-01T07:25:21.399" v="154"/>
        <pc:sldMkLst>
          <pc:docMk/>
          <pc:sldMk cId="2651287775" sldId="333"/>
        </pc:sldMkLst>
      </pc:sldChg>
      <pc:sldChg chg="add modTransition">
        <pc:chgData name="nahida rather" userId="076dd207b0d99e6b" providerId="LiveId" clId="{4674CA13-9D7F-4187-A4F7-A651899F0F81}" dt="2021-12-01T07:25:21.399" v="154"/>
        <pc:sldMkLst>
          <pc:docMk/>
          <pc:sldMk cId="555825027" sldId="334"/>
        </pc:sldMkLst>
      </pc:sldChg>
      <pc:sldChg chg="add modTransition">
        <pc:chgData name="nahida rather" userId="076dd207b0d99e6b" providerId="LiveId" clId="{4674CA13-9D7F-4187-A4F7-A651899F0F81}" dt="2021-12-01T07:25:21.399" v="154"/>
        <pc:sldMkLst>
          <pc:docMk/>
          <pc:sldMk cId="2515875579" sldId="335"/>
        </pc:sldMkLst>
      </pc:sldChg>
      <pc:sldChg chg="add modTransition">
        <pc:chgData name="nahida rather" userId="076dd207b0d99e6b" providerId="LiveId" clId="{4674CA13-9D7F-4187-A4F7-A651899F0F81}" dt="2021-12-01T07:25:21.399" v="154"/>
        <pc:sldMkLst>
          <pc:docMk/>
          <pc:sldMk cId="3870475866" sldId="336"/>
        </pc:sldMkLst>
      </pc:sldChg>
      <pc:sldChg chg="add modTransition">
        <pc:chgData name="nahida rather" userId="076dd207b0d99e6b" providerId="LiveId" clId="{4674CA13-9D7F-4187-A4F7-A651899F0F81}" dt="2021-12-01T07:25:21.399" v="154"/>
        <pc:sldMkLst>
          <pc:docMk/>
          <pc:sldMk cId="1205518190" sldId="337"/>
        </pc:sldMkLst>
      </pc:sldChg>
      <pc:sldChg chg="add modTransition">
        <pc:chgData name="nahida rather" userId="076dd207b0d99e6b" providerId="LiveId" clId="{4674CA13-9D7F-4187-A4F7-A651899F0F81}" dt="2021-12-01T07:25:21.399" v="154"/>
        <pc:sldMkLst>
          <pc:docMk/>
          <pc:sldMk cId="590330384" sldId="338"/>
        </pc:sldMkLst>
      </pc:sldChg>
      <pc:sldChg chg="add modTransition">
        <pc:chgData name="nahida rather" userId="076dd207b0d99e6b" providerId="LiveId" clId="{4674CA13-9D7F-4187-A4F7-A651899F0F81}" dt="2021-12-01T07:24:46.369" v="149"/>
        <pc:sldMkLst>
          <pc:docMk/>
          <pc:sldMk cId="3300403494" sldId="339"/>
        </pc:sldMkLst>
      </pc:sldChg>
      <pc:sldChg chg="add modTransition">
        <pc:chgData name="nahida rather" userId="076dd207b0d99e6b" providerId="LiveId" clId="{4674CA13-9D7F-4187-A4F7-A651899F0F81}" dt="2021-12-01T07:24:46.369" v="149"/>
        <pc:sldMkLst>
          <pc:docMk/>
          <pc:sldMk cId="3164567961" sldId="340"/>
        </pc:sldMkLst>
      </pc:sldChg>
      <pc:sldChg chg="add modTransition">
        <pc:chgData name="nahida rather" userId="076dd207b0d99e6b" providerId="LiveId" clId="{4674CA13-9D7F-4187-A4F7-A651899F0F81}" dt="2021-12-01T07:24:46.369" v="149"/>
        <pc:sldMkLst>
          <pc:docMk/>
          <pc:sldMk cId="0" sldId="341"/>
        </pc:sldMkLst>
      </pc:sldChg>
      <pc:sldChg chg="modSp add mod modTransition">
        <pc:chgData name="nahida rather" userId="076dd207b0d99e6b" providerId="LiveId" clId="{4674CA13-9D7F-4187-A4F7-A651899F0F81}" dt="2021-12-01T07:24:46.386" v="150" actId="27636"/>
        <pc:sldMkLst>
          <pc:docMk/>
          <pc:sldMk cId="0" sldId="342"/>
        </pc:sldMkLst>
        <pc:spChg chg="mod">
          <ac:chgData name="nahida rather" userId="076dd207b0d99e6b" providerId="LiveId" clId="{4674CA13-9D7F-4187-A4F7-A651899F0F81}" dt="2021-12-01T07:24:46.386" v="150" actId="27636"/>
          <ac:spMkLst>
            <pc:docMk/>
            <pc:sldMk cId="0" sldId="342"/>
            <ac:spMk id="2" creationId="{00000000-0000-0000-0000-000000000000}"/>
          </ac:spMkLst>
        </pc:spChg>
      </pc:sldChg>
      <pc:sldChg chg="add modTransition">
        <pc:chgData name="nahida rather" userId="076dd207b0d99e6b" providerId="LiveId" clId="{4674CA13-9D7F-4187-A4F7-A651899F0F81}" dt="2021-12-01T07:24:46.369" v="149"/>
        <pc:sldMkLst>
          <pc:docMk/>
          <pc:sldMk cId="0" sldId="343"/>
        </pc:sldMkLst>
      </pc:sldChg>
      <pc:sldChg chg="add modTransition">
        <pc:chgData name="nahida rather" userId="076dd207b0d99e6b" providerId="LiveId" clId="{4674CA13-9D7F-4187-A4F7-A651899F0F81}" dt="2021-12-01T07:24:46.369" v="149"/>
        <pc:sldMkLst>
          <pc:docMk/>
          <pc:sldMk cId="0" sldId="344"/>
        </pc:sldMkLst>
      </pc:sldChg>
      <pc:sldChg chg="add modTransition">
        <pc:chgData name="nahida rather" userId="076dd207b0d99e6b" providerId="LiveId" clId="{4674CA13-9D7F-4187-A4F7-A651899F0F81}" dt="2021-12-01T07:24:46.369" v="149"/>
        <pc:sldMkLst>
          <pc:docMk/>
          <pc:sldMk cId="0" sldId="345"/>
        </pc:sldMkLst>
      </pc:sldChg>
      <pc:sldChg chg="modSp add mod modTransition">
        <pc:chgData name="nahida rather" userId="076dd207b0d99e6b" providerId="LiveId" clId="{4674CA13-9D7F-4187-A4F7-A651899F0F81}" dt="2021-12-01T07:24:46.393" v="152" actId="27636"/>
        <pc:sldMkLst>
          <pc:docMk/>
          <pc:sldMk cId="0" sldId="346"/>
        </pc:sldMkLst>
        <pc:spChg chg="mod">
          <ac:chgData name="nahida rather" userId="076dd207b0d99e6b" providerId="LiveId" clId="{4674CA13-9D7F-4187-A4F7-A651899F0F81}" dt="2021-12-01T07:24:46.393" v="152" actId="27636"/>
          <ac:spMkLst>
            <pc:docMk/>
            <pc:sldMk cId="0" sldId="346"/>
            <ac:spMk id="2" creationId="{00000000-0000-0000-0000-000000000000}"/>
          </ac:spMkLst>
        </pc:spChg>
      </pc:sldChg>
      <pc:sldChg chg="add modTransition">
        <pc:chgData name="nahida rather" userId="076dd207b0d99e6b" providerId="LiveId" clId="{4674CA13-9D7F-4187-A4F7-A651899F0F81}" dt="2021-12-01T07:24:46.369" v="149"/>
        <pc:sldMkLst>
          <pc:docMk/>
          <pc:sldMk cId="0" sldId="347"/>
        </pc:sldMkLst>
      </pc:sldChg>
      <pc:sldChg chg="add modTransition">
        <pc:chgData name="nahida rather" userId="076dd207b0d99e6b" providerId="LiveId" clId="{4674CA13-9D7F-4187-A4F7-A651899F0F81}" dt="2021-12-01T07:24:46.369" v="149"/>
        <pc:sldMkLst>
          <pc:docMk/>
          <pc:sldMk cId="0" sldId="348"/>
        </pc:sldMkLst>
      </pc:sldChg>
      <pc:sldChg chg="modSp add mod modTransition">
        <pc:chgData name="nahida rather" userId="076dd207b0d99e6b" providerId="LiveId" clId="{4674CA13-9D7F-4187-A4F7-A651899F0F81}" dt="2021-12-01T07:24:46.405" v="153" actId="27636"/>
        <pc:sldMkLst>
          <pc:docMk/>
          <pc:sldMk cId="0" sldId="349"/>
        </pc:sldMkLst>
        <pc:spChg chg="mod">
          <ac:chgData name="nahida rather" userId="076dd207b0d99e6b" providerId="LiveId" clId="{4674CA13-9D7F-4187-A4F7-A651899F0F81}" dt="2021-12-01T07:24:46.405" v="153" actId="27636"/>
          <ac:spMkLst>
            <pc:docMk/>
            <pc:sldMk cId="0" sldId="349"/>
            <ac:spMk id="5" creationId="{00000000-0000-0000-0000-000000000000}"/>
          </ac:spMkLst>
        </pc:spChg>
      </pc:sldChg>
      <pc:sldChg chg="modSp add mod modTransition">
        <pc:chgData name="nahida rather" userId="076dd207b0d99e6b" providerId="LiveId" clId="{4674CA13-9D7F-4187-A4F7-A651899F0F81}" dt="2021-12-01T07:24:46.389" v="151" actId="27636"/>
        <pc:sldMkLst>
          <pc:docMk/>
          <pc:sldMk cId="0" sldId="350"/>
        </pc:sldMkLst>
        <pc:spChg chg="mod">
          <ac:chgData name="nahida rather" userId="076dd207b0d99e6b" providerId="LiveId" clId="{4674CA13-9D7F-4187-A4F7-A651899F0F81}" dt="2021-12-01T07:24:46.389" v="151" actId="27636"/>
          <ac:spMkLst>
            <pc:docMk/>
            <pc:sldMk cId="0" sldId="350"/>
            <ac:spMk id="2" creationId="{00000000-0000-0000-0000-000000000000}"/>
          </ac:spMkLst>
        </pc:spChg>
      </pc:sldChg>
      <pc:sldChg chg="add modTransition">
        <pc:chgData name="nahida rather" userId="076dd207b0d99e6b" providerId="LiveId" clId="{4674CA13-9D7F-4187-A4F7-A651899F0F81}" dt="2021-12-01T07:24:46.369" v="149"/>
        <pc:sldMkLst>
          <pc:docMk/>
          <pc:sldMk cId="0" sldId="351"/>
        </pc:sldMkLst>
      </pc:sldChg>
      <pc:sldChg chg="add modTransition">
        <pc:chgData name="nahida rather" userId="076dd207b0d99e6b" providerId="LiveId" clId="{4674CA13-9D7F-4187-A4F7-A651899F0F81}" dt="2021-12-01T07:24:46.369" v="149"/>
        <pc:sldMkLst>
          <pc:docMk/>
          <pc:sldMk cId="0" sldId="352"/>
        </pc:sldMkLst>
      </pc:sldChg>
      <pc:sldChg chg="add modTransition">
        <pc:chgData name="nahida rather" userId="076dd207b0d99e6b" providerId="LiveId" clId="{4674CA13-9D7F-4187-A4F7-A651899F0F81}" dt="2021-12-01T07:24:46.369" v="149"/>
        <pc:sldMkLst>
          <pc:docMk/>
          <pc:sldMk cId="0" sldId="353"/>
        </pc:sldMkLst>
      </pc:sldChg>
      <pc:sldChg chg="add modTransition">
        <pc:chgData name="nahida rather" userId="076dd207b0d99e6b" providerId="LiveId" clId="{4674CA13-9D7F-4187-A4F7-A651899F0F81}" dt="2021-12-01T07:25:21.399" v="154"/>
        <pc:sldMkLst>
          <pc:docMk/>
          <pc:sldMk cId="0" sldId="354"/>
        </pc:sldMkLst>
      </pc:sldChg>
      <pc:sldChg chg="add modTransition">
        <pc:chgData name="nahida rather" userId="076dd207b0d99e6b" providerId="LiveId" clId="{4674CA13-9D7F-4187-A4F7-A651899F0F81}" dt="2021-12-01T07:25:21.399" v="154"/>
        <pc:sldMkLst>
          <pc:docMk/>
          <pc:sldMk cId="0" sldId="355"/>
        </pc:sldMkLst>
      </pc:sldChg>
      <pc:sldChg chg="new">
        <pc:chgData name="nahida rather" userId="076dd207b0d99e6b" providerId="LiveId" clId="{4674CA13-9D7F-4187-A4F7-A651899F0F81}" dt="2021-12-01T07:25:33.939" v="157" actId="680"/>
        <pc:sldMkLst>
          <pc:docMk/>
          <pc:sldMk cId="1831371061" sldId="356"/>
        </pc:sldMkLst>
      </pc:sldChg>
      <pc:sldChg chg="modSp new mod">
        <pc:chgData name="nahida rather" userId="076dd207b0d99e6b" providerId="LiveId" clId="{4674CA13-9D7F-4187-A4F7-A651899F0F81}" dt="2021-12-01T07:31:08.892" v="201" actId="123"/>
        <pc:sldMkLst>
          <pc:docMk/>
          <pc:sldMk cId="3504697137" sldId="357"/>
        </pc:sldMkLst>
        <pc:spChg chg="mod">
          <ac:chgData name="nahida rather" userId="076dd207b0d99e6b" providerId="LiveId" clId="{4674CA13-9D7F-4187-A4F7-A651899F0F81}" dt="2021-12-01T07:29:27.414" v="194" actId="20577"/>
          <ac:spMkLst>
            <pc:docMk/>
            <pc:sldMk cId="3504697137" sldId="357"/>
            <ac:spMk id="2" creationId="{FAFDECC9-A696-4F27-9922-4126510A6E88}"/>
          </ac:spMkLst>
        </pc:spChg>
        <pc:spChg chg="mod">
          <ac:chgData name="nahida rather" userId="076dd207b0d99e6b" providerId="LiveId" clId="{4674CA13-9D7F-4187-A4F7-A651899F0F81}" dt="2021-12-01T07:31:08.892" v="201" actId="123"/>
          <ac:spMkLst>
            <pc:docMk/>
            <pc:sldMk cId="3504697137" sldId="357"/>
            <ac:spMk id="3" creationId="{20737935-4CA5-463A-9589-2BD685A71A14}"/>
          </ac:spMkLst>
        </pc:spChg>
      </pc:sldChg>
      <pc:sldChg chg="modSp new mod">
        <pc:chgData name="nahida rather" userId="076dd207b0d99e6b" providerId="LiveId" clId="{4674CA13-9D7F-4187-A4F7-A651899F0F81}" dt="2021-12-01T07:31:52.702" v="240" actId="20577"/>
        <pc:sldMkLst>
          <pc:docMk/>
          <pc:sldMk cId="3257141010" sldId="358"/>
        </pc:sldMkLst>
        <pc:spChg chg="mod">
          <ac:chgData name="nahida rather" userId="076dd207b0d99e6b" providerId="LiveId" clId="{4674CA13-9D7F-4187-A4F7-A651899F0F81}" dt="2021-12-01T07:31:52.702" v="240" actId="20577"/>
          <ac:spMkLst>
            <pc:docMk/>
            <pc:sldMk cId="3257141010" sldId="358"/>
            <ac:spMk id="2" creationId="{1A734B02-943E-4EFB-A105-46B3BDC3B44B}"/>
          </ac:spMkLst>
        </pc:spChg>
        <pc:spChg chg="mod">
          <ac:chgData name="nahida rather" userId="076dd207b0d99e6b" providerId="LiveId" clId="{4674CA13-9D7F-4187-A4F7-A651899F0F81}" dt="2021-12-01T07:31:44.185" v="231" actId="20577"/>
          <ac:spMkLst>
            <pc:docMk/>
            <pc:sldMk cId="3257141010" sldId="358"/>
            <ac:spMk id="3" creationId="{D30178EB-42EB-42BA-A140-0967CB73CFD3}"/>
          </ac:spMkLst>
        </pc:spChg>
      </pc:sldChg>
      <pc:sldChg chg="new">
        <pc:chgData name="nahida rather" userId="076dd207b0d99e6b" providerId="LiveId" clId="{4674CA13-9D7F-4187-A4F7-A651899F0F81}" dt="2021-12-01T07:25:34.739" v="160" actId="680"/>
        <pc:sldMkLst>
          <pc:docMk/>
          <pc:sldMk cId="167346587" sldId="359"/>
        </pc:sldMkLst>
      </pc:sldChg>
      <pc:sldChg chg="new">
        <pc:chgData name="nahida rather" userId="076dd207b0d99e6b" providerId="LiveId" clId="{4674CA13-9D7F-4187-A4F7-A651899F0F81}" dt="2021-12-01T07:25:34.949" v="161" actId="680"/>
        <pc:sldMkLst>
          <pc:docMk/>
          <pc:sldMk cId="936829168" sldId="360"/>
        </pc:sldMkLst>
      </pc:sldChg>
      <pc:sldChg chg="new">
        <pc:chgData name="nahida rather" userId="076dd207b0d99e6b" providerId="LiveId" clId="{4674CA13-9D7F-4187-A4F7-A651899F0F81}" dt="2021-12-01T07:25:35.119" v="162" actId="680"/>
        <pc:sldMkLst>
          <pc:docMk/>
          <pc:sldMk cId="1442870980" sldId="361"/>
        </pc:sldMkLst>
      </pc:sldChg>
      <pc:sldChg chg="new">
        <pc:chgData name="nahida rather" userId="076dd207b0d99e6b" providerId="LiveId" clId="{4674CA13-9D7F-4187-A4F7-A651899F0F81}" dt="2021-12-01T07:25:35.309" v="163" actId="680"/>
        <pc:sldMkLst>
          <pc:docMk/>
          <pc:sldMk cId="1334163772" sldId="362"/>
        </pc:sldMkLst>
      </pc:sldChg>
      <pc:sldChg chg="new">
        <pc:chgData name="nahida rather" userId="076dd207b0d99e6b" providerId="LiveId" clId="{4674CA13-9D7F-4187-A4F7-A651899F0F81}" dt="2021-12-01T07:25:35.479" v="164" actId="680"/>
        <pc:sldMkLst>
          <pc:docMk/>
          <pc:sldMk cId="2375243427" sldId="363"/>
        </pc:sldMkLst>
      </pc:sldChg>
      <pc:sldChg chg="new">
        <pc:chgData name="nahida rather" userId="076dd207b0d99e6b" providerId="LiveId" clId="{4674CA13-9D7F-4187-A4F7-A651899F0F81}" dt="2021-12-01T07:25:35.661" v="165" actId="680"/>
        <pc:sldMkLst>
          <pc:docMk/>
          <pc:sldMk cId="4136669935" sldId="364"/>
        </pc:sldMkLst>
      </pc:sldChg>
      <pc:sldChg chg="modSp new mod">
        <pc:chgData name="nahida rather" userId="076dd207b0d99e6b" providerId="LiveId" clId="{4674CA13-9D7F-4187-A4F7-A651899F0F81}" dt="2021-12-01T07:52:23.597" v="293" actId="20577"/>
        <pc:sldMkLst>
          <pc:docMk/>
          <pc:sldMk cId="651357371" sldId="365"/>
        </pc:sldMkLst>
        <pc:spChg chg="mod">
          <ac:chgData name="nahida rather" userId="076dd207b0d99e6b" providerId="LiveId" clId="{4674CA13-9D7F-4187-A4F7-A651899F0F81}" dt="2021-12-01T07:50:01.037" v="286" actId="20577"/>
          <ac:spMkLst>
            <pc:docMk/>
            <pc:sldMk cId="651357371" sldId="365"/>
            <ac:spMk id="2" creationId="{2400A4EB-D1EC-49DF-B291-6B263EF6FD25}"/>
          </ac:spMkLst>
        </pc:spChg>
        <pc:spChg chg="mod">
          <ac:chgData name="nahida rather" userId="076dd207b0d99e6b" providerId="LiveId" clId="{4674CA13-9D7F-4187-A4F7-A651899F0F81}" dt="2021-12-01T07:52:23.597" v="293" actId="20577"/>
          <ac:spMkLst>
            <pc:docMk/>
            <pc:sldMk cId="651357371" sldId="365"/>
            <ac:spMk id="3" creationId="{8A778EBE-BB07-4980-8EEB-0CAF6CAA8628}"/>
          </ac:spMkLst>
        </pc:spChg>
      </pc:sldChg>
      <pc:sldChg chg="new">
        <pc:chgData name="nahida rather" userId="076dd207b0d99e6b" providerId="LiveId" clId="{4674CA13-9D7F-4187-A4F7-A651899F0F81}" dt="2021-12-01T07:25:36.379" v="167" actId="680"/>
        <pc:sldMkLst>
          <pc:docMk/>
          <pc:sldMk cId="2276528205" sldId="366"/>
        </pc:sldMkLst>
      </pc:sldChg>
      <pc:sldChg chg="new">
        <pc:chgData name="nahida rather" userId="076dd207b0d99e6b" providerId="LiveId" clId="{4674CA13-9D7F-4187-A4F7-A651899F0F81}" dt="2021-12-01T07:25:36.599" v="168" actId="680"/>
        <pc:sldMkLst>
          <pc:docMk/>
          <pc:sldMk cId="891107747" sldId="367"/>
        </pc:sldMkLst>
      </pc:sldChg>
      <pc:sldChg chg="new">
        <pc:chgData name="nahida rather" userId="076dd207b0d99e6b" providerId="LiveId" clId="{4674CA13-9D7F-4187-A4F7-A651899F0F81}" dt="2021-12-01T07:25:36.785" v="169" actId="680"/>
        <pc:sldMkLst>
          <pc:docMk/>
          <pc:sldMk cId="670350139" sldId="368"/>
        </pc:sldMkLst>
      </pc:sldChg>
      <pc:sldChg chg="new">
        <pc:chgData name="nahida rather" userId="076dd207b0d99e6b" providerId="LiveId" clId="{4674CA13-9D7F-4187-A4F7-A651899F0F81}" dt="2021-12-01T07:25:36.959" v="170" actId="680"/>
        <pc:sldMkLst>
          <pc:docMk/>
          <pc:sldMk cId="499527013" sldId="369"/>
        </pc:sldMkLst>
      </pc:sldChg>
      <pc:sldChg chg="new">
        <pc:chgData name="nahida rather" userId="076dd207b0d99e6b" providerId="LiveId" clId="{4674CA13-9D7F-4187-A4F7-A651899F0F81}" dt="2021-12-01T07:25:37.129" v="171" actId="680"/>
        <pc:sldMkLst>
          <pc:docMk/>
          <pc:sldMk cId="685408127" sldId="370"/>
        </pc:sldMkLst>
      </pc:sldChg>
      <pc:sldChg chg="new">
        <pc:chgData name="nahida rather" userId="076dd207b0d99e6b" providerId="LiveId" clId="{4674CA13-9D7F-4187-A4F7-A651899F0F81}" dt="2021-12-01T07:25:37.319" v="172" actId="680"/>
        <pc:sldMkLst>
          <pc:docMk/>
          <pc:sldMk cId="1005590388" sldId="371"/>
        </pc:sldMkLst>
      </pc:sldChg>
      <pc:sldChg chg="new">
        <pc:chgData name="nahida rather" userId="076dd207b0d99e6b" providerId="LiveId" clId="{4674CA13-9D7F-4187-A4F7-A651899F0F81}" dt="2021-12-01T07:25:37.490" v="173" actId="680"/>
        <pc:sldMkLst>
          <pc:docMk/>
          <pc:sldMk cId="539325962" sldId="372"/>
        </pc:sldMkLst>
      </pc:sldChg>
      <pc:sldChg chg="add modTransition">
        <pc:chgData name="nahida rather" userId="076dd207b0d99e6b" providerId="LiveId" clId="{4674CA13-9D7F-4187-A4F7-A651899F0F81}" dt="2021-12-01T07:33:19.864" v="248"/>
        <pc:sldMkLst>
          <pc:docMk/>
          <pc:sldMk cId="0" sldId="373"/>
        </pc:sldMkLst>
      </pc:sldChg>
      <pc:sldChg chg="add del modTransition">
        <pc:chgData name="nahida rather" userId="076dd207b0d99e6b" providerId="LiveId" clId="{4674CA13-9D7F-4187-A4F7-A651899F0F81}" dt="2021-12-01T07:28:06.344" v="175" actId="47"/>
        <pc:sldMkLst>
          <pc:docMk/>
          <pc:sldMk cId="2534079324" sldId="373"/>
        </pc:sldMkLst>
      </pc:sldChg>
      <pc:sldChg chg="add modTransition">
        <pc:chgData name="nahida rather" userId="076dd207b0d99e6b" providerId="LiveId" clId="{4674CA13-9D7F-4187-A4F7-A651899F0F81}" dt="2021-12-01T07:27:56.929" v="174"/>
        <pc:sldMkLst>
          <pc:docMk/>
          <pc:sldMk cId="3441481747" sldId="374"/>
        </pc:sldMkLst>
      </pc:sldChg>
      <pc:sldChg chg="add modTransition">
        <pc:chgData name="nahida rather" userId="076dd207b0d99e6b" providerId="LiveId" clId="{4674CA13-9D7F-4187-A4F7-A651899F0F81}" dt="2021-12-01T07:27:56.929" v="174"/>
        <pc:sldMkLst>
          <pc:docMk/>
          <pc:sldMk cId="779302208" sldId="375"/>
        </pc:sldMkLst>
      </pc:sldChg>
      <pc:sldChg chg="add modTransition">
        <pc:chgData name="nahida rather" userId="076dd207b0d99e6b" providerId="LiveId" clId="{4674CA13-9D7F-4187-A4F7-A651899F0F81}" dt="2021-12-01T07:27:56.929" v="174"/>
        <pc:sldMkLst>
          <pc:docMk/>
          <pc:sldMk cId="1761909419" sldId="376"/>
        </pc:sldMkLst>
      </pc:sldChg>
      <pc:sldChg chg="add modTransition">
        <pc:chgData name="nahida rather" userId="076dd207b0d99e6b" providerId="LiveId" clId="{4674CA13-9D7F-4187-A4F7-A651899F0F81}" dt="2021-12-01T07:27:56.929" v="174"/>
        <pc:sldMkLst>
          <pc:docMk/>
          <pc:sldMk cId="383598034" sldId="377"/>
        </pc:sldMkLst>
      </pc:sldChg>
      <pc:sldChg chg="add modTransition">
        <pc:chgData name="nahida rather" userId="076dd207b0d99e6b" providerId="LiveId" clId="{4674CA13-9D7F-4187-A4F7-A651899F0F81}" dt="2021-12-01T07:27:56.929" v="174"/>
        <pc:sldMkLst>
          <pc:docMk/>
          <pc:sldMk cId="4292141384" sldId="378"/>
        </pc:sldMkLst>
      </pc:sldChg>
      <pc:sldChg chg="add modTransition">
        <pc:chgData name="nahida rather" userId="076dd207b0d99e6b" providerId="LiveId" clId="{4674CA13-9D7F-4187-A4F7-A651899F0F81}" dt="2021-12-01T07:27:56.929" v="174"/>
        <pc:sldMkLst>
          <pc:docMk/>
          <pc:sldMk cId="3959278561" sldId="379"/>
        </pc:sldMkLst>
      </pc:sldChg>
      <pc:sldChg chg="add modTransition">
        <pc:chgData name="nahida rather" userId="076dd207b0d99e6b" providerId="LiveId" clId="{4674CA13-9D7F-4187-A4F7-A651899F0F81}" dt="2021-12-01T07:27:56.929" v="174"/>
        <pc:sldMkLst>
          <pc:docMk/>
          <pc:sldMk cId="2685036615" sldId="380"/>
        </pc:sldMkLst>
      </pc:sldChg>
      <pc:sldChg chg="add modTransition">
        <pc:chgData name="nahida rather" userId="076dd207b0d99e6b" providerId="LiveId" clId="{4674CA13-9D7F-4187-A4F7-A651899F0F81}" dt="2021-12-01T07:27:56.929" v="174"/>
        <pc:sldMkLst>
          <pc:docMk/>
          <pc:sldMk cId="958652142" sldId="381"/>
        </pc:sldMkLst>
      </pc:sldChg>
      <pc:sldChg chg="add modTransition">
        <pc:chgData name="nahida rather" userId="076dd207b0d99e6b" providerId="LiveId" clId="{4674CA13-9D7F-4187-A4F7-A651899F0F81}" dt="2021-12-01T07:27:56.929" v="174"/>
        <pc:sldMkLst>
          <pc:docMk/>
          <pc:sldMk cId="1259657042" sldId="382"/>
        </pc:sldMkLst>
      </pc:sldChg>
      <pc:sldChg chg="add modTransition">
        <pc:chgData name="nahida rather" userId="076dd207b0d99e6b" providerId="LiveId" clId="{4674CA13-9D7F-4187-A4F7-A651899F0F81}" dt="2021-12-01T07:27:56.929" v="174"/>
        <pc:sldMkLst>
          <pc:docMk/>
          <pc:sldMk cId="209108220" sldId="383"/>
        </pc:sldMkLst>
      </pc:sldChg>
      <pc:sldChg chg="add modTransition">
        <pc:chgData name="nahida rather" userId="076dd207b0d99e6b" providerId="LiveId" clId="{4674CA13-9D7F-4187-A4F7-A651899F0F81}" dt="2021-12-01T07:27:56.929" v="174"/>
        <pc:sldMkLst>
          <pc:docMk/>
          <pc:sldMk cId="934827808" sldId="384"/>
        </pc:sldMkLst>
      </pc:sldChg>
      <pc:sldChg chg="add modTransition">
        <pc:chgData name="nahida rather" userId="076dd207b0d99e6b" providerId="LiveId" clId="{4674CA13-9D7F-4187-A4F7-A651899F0F81}" dt="2021-12-01T07:27:56.929" v="174"/>
        <pc:sldMkLst>
          <pc:docMk/>
          <pc:sldMk cId="3240485396" sldId="385"/>
        </pc:sldMkLst>
      </pc:sldChg>
      <pc:sldChg chg="add modTransition">
        <pc:chgData name="nahida rather" userId="076dd207b0d99e6b" providerId="LiveId" clId="{4674CA13-9D7F-4187-A4F7-A651899F0F81}" dt="2021-12-01T07:27:56.929" v="174"/>
        <pc:sldMkLst>
          <pc:docMk/>
          <pc:sldMk cId="2953476337" sldId="386"/>
        </pc:sldMkLst>
      </pc:sldChg>
      <pc:sldChg chg="add modTransition">
        <pc:chgData name="nahida rather" userId="076dd207b0d99e6b" providerId="LiveId" clId="{4674CA13-9D7F-4187-A4F7-A651899F0F81}" dt="2021-12-01T07:27:56.929" v="174"/>
        <pc:sldMkLst>
          <pc:docMk/>
          <pc:sldMk cId="3667955428" sldId="387"/>
        </pc:sldMkLst>
      </pc:sldChg>
      <pc:sldChg chg="add modTransition">
        <pc:chgData name="nahida rather" userId="076dd207b0d99e6b" providerId="LiveId" clId="{4674CA13-9D7F-4187-A4F7-A651899F0F81}" dt="2021-12-01T07:27:56.929" v="174"/>
        <pc:sldMkLst>
          <pc:docMk/>
          <pc:sldMk cId="1641998576" sldId="388"/>
        </pc:sldMkLst>
      </pc:sldChg>
      <pc:sldChg chg="add modTransition">
        <pc:chgData name="nahida rather" userId="076dd207b0d99e6b" providerId="LiveId" clId="{4674CA13-9D7F-4187-A4F7-A651899F0F81}" dt="2021-12-01T07:27:56.929" v="174"/>
        <pc:sldMkLst>
          <pc:docMk/>
          <pc:sldMk cId="2087370008" sldId="389"/>
        </pc:sldMkLst>
      </pc:sldChg>
      <pc:sldChg chg="add modTransition">
        <pc:chgData name="nahida rather" userId="076dd207b0d99e6b" providerId="LiveId" clId="{4674CA13-9D7F-4187-A4F7-A651899F0F81}" dt="2021-12-01T07:27:56.929" v="174"/>
        <pc:sldMkLst>
          <pc:docMk/>
          <pc:sldMk cId="2519871326" sldId="390"/>
        </pc:sldMkLst>
      </pc:sldChg>
      <pc:sldChg chg="add modTransition">
        <pc:chgData name="nahida rather" userId="076dd207b0d99e6b" providerId="LiveId" clId="{4674CA13-9D7F-4187-A4F7-A651899F0F81}" dt="2021-12-01T07:27:56.929" v="174"/>
        <pc:sldMkLst>
          <pc:docMk/>
          <pc:sldMk cId="614600735" sldId="391"/>
        </pc:sldMkLst>
      </pc:sldChg>
      <pc:sldChg chg="add modTransition">
        <pc:chgData name="nahida rather" userId="076dd207b0d99e6b" providerId="LiveId" clId="{4674CA13-9D7F-4187-A4F7-A651899F0F81}" dt="2021-12-01T07:27:56.929" v="174"/>
        <pc:sldMkLst>
          <pc:docMk/>
          <pc:sldMk cId="4289565160" sldId="392"/>
        </pc:sldMkLst>
      </pc:sldChg>
      <pc:sldChg chg="add modTransition">
        <pc:chgData name="nahida rather" userId="076dd207b0d99e6b" providerId="LiveId" clId="{4674CA13-9D7F-4187-A4F7-A651899F0F81}" dt="2021-12-01T07:27:56.929" v="174"/>
        <pc:sldMkLst>
          <pc:docMk/>
          <pc:sldMk cId="931131480" sldId="393"/>
        </pc:sldMkLst>
      </pc:sldChg>
      <pc:sldChg chg="add modTransition">
        <pc:chgData name="nahida rather" userId="076dd207b0d99e6b" providerId="LiveId" clId="{4674CA13-9D7F-4187-A4F7-A651899F0F81}" dt="2021-12-01T07:27:56.929" v="174"/>
        <pc:sldMkLst>
          <pc:docMk/>
          <pc:sldMk cId="1307582887" sldId="394"/>
        </pc:sldMkLst>
      </pc:sldChg>
      <pc:sldChg chg="add modTransition">
        <pc:chgData name="nahida rather" userId="076dd207b0d99e6b" providerId="LiveId" clId="{4674CA13-9D7F-4187-A4F7-A651899F0F81}" dt="2021-12-01T07:27:56.929" v="174"/>
        <pc:sldMkLst>
          <pc:docMk/>
          <pc:sldMk cId="1831848933" sldId="395"/>
        </pc:sldMkLst>
      </pc:sldChg>
      <pc:sldChg chg="add modTransition">
        <pc:chgData name="nahida rather" userId="076dd207b0d99e6b" providerId="LiveId" clId="{4674CA13-9D7F-4187-A4F7-A651899F0F81}" dt="2021-12-01T07:27:56.929" v="174"/>
        <pc:sldMkLst>
          <pc:docMk/>
          <pc:sldMk cId="1016932128" sldId="396"/>
        </pc:sldMkLst>
      </pc:sldChg>
      <pc:sldChg chg="add modTransition">
        <pc:chgData name="nahida rather" userId="076dd207b0d99e6b" providerId="LiveId" clId="{4674CA13-9D7F-4187-A4F7-A651899F0F81}" dt="2021-12-01T07:32:41.708" v="241"/>
        <pc:sldMkLst>
          <pc:docMk/>
          <pc:sldMk cId="0" sldId="397"/>
        </pc:sldMkLst>
      </pc:sldChg>
      <pc:sldChg chg="modSp add mod modTransition">
        <pc:chgData name="nahida rather" userId="076dd207b0d99e6b" providerId="LiveId" clId="{4674CA13-9D7F-4187-A4F7-A651899F0F81}" dt="2021-12-01T07:32:41.739" v="242" actId="27636"/>
        <pc:sldMkLst>
          <pc:docMk/>
          <pc:sldMk cId="0" sldId="398"/>
        </pc:sldMkLst>
        <pc:spChg chg="mod">
          <ac:chgData name="nahida rather" userId="076dd207b0d99e6b" providerId="LiveId" clId="{4674CA13-9D7F-4187-A4F7-A651899F0F81}" dt="2021-12-01T07:32:41.739" v="242" actId="27636"/>
          <ac:spMkLst>
            <pc:docMk/>
            <pc:sldMk cId="0" sldId="398"/>
            <ac:spMk id="2" creationId="{00000000-0000-0000-0000-000000000000}"/>
          </ac:spMkLst>
        </pc:spChg>
      </pc:sldChg>
      <pc:sldChg chg="add modTransition">
        <pc:chgData name="nahida rather" userId="076dd207b0d99e6b" providerId="LiveId" clId="{4674CA13-9D7F-4187-A4F7-A651899F0F81}" dt="2021-12-01T07:32:41.708" v="241"/>
        <pc:sldMkLst>
          <pc:docMk/>
          <pc:sldMk cId="0" sldId="399"/>
        </pc:sldMkLst>
      </pc:sldChg>
      <pc:sldChg chg="add modTransition">
        <pc:chgData name="nahida rather" userId="076dd207b0d99e6b" providerId="LiveId" clId="{4674CA13-9D7F-4187-A4F7-A651899F0F81}" dt="2021-12-01T07:32:41.708" v="241"/>
        <pc:sldMkLst>
          <pc:docMk/>
          <pc:sldMk cId="0" sldId="400"/>
        </pc:sldMkLst>
      </pc:sldChg>
      <pc:sldChg chg="add modTransition">
        <pc:chgData name="nahida rather" userId="076dd207b0d99e6b" providerId="LiveId" clId="{4674CA13-9D7F-4187-A4F7-A651899F0F81}" dt="2021-12-01T07:32:41.708" v="241"/>
        <pc:sldMkLst>
          <pc:docMk/>
          <pc:sldMk cId="0" sldId="401"/>
        </pc:sldMkLst>
      </pc:sldChg>
      <pc:sldChg chg="modSp add mod modTransition">
        <pc:chgData name="nahida rather" userId="076dd207b0d99e6b" providerId="LiveId" clId="{4674CA13-9D7F-4187-A4F7-A651899F0F81}" dt="2021-12-01T07:32:41.746" v="243" actId="27636"/>
        <pc:sldMkLst>
          <pc:docMk/>
          <pc:sldMk cId="0" sldId="402"/>
        </pc:sldMkLst>
        <pc:spChg chg="mod">
          <ac:chgData name="nahida rather" userId="076dd207b0d99e6b" providerId="LiveId" clId="{4674CA13-9D7F-4187-A4F7-A651899F0F81}" dt="2021-12-01T07:32:41.746" v="243" actId="27636"/>
          <ac:spMkLst>
            <pc:docMk/>
            <pc:sldMk cId="0" sldId="402"/>
            <ac:spMk id="2" creationId="{00000000-0000-0000-0000-000000000000}"/>
          </ac:spMkLst>
        </pc:spChg>
      </pc:sldChg>
      <pc:sldChg chg="add modTransition">
        <pc:chgData name="nahida rather" userId="076dd207b0d99e6b" providerId="LiveId" clId="{4674CA13-9D7F-4187-A4F7-A651899F0F81}" dt="2021-12-01T07:32:41.708" v="241"/>
        <pc:sldMkLst>
          <pc:docMk/>
          <pc:sldMk cId="0" sldId="403"/>
        </pc:sldMkLst>
      </pc:sldChg>
      <pc:sldChg chg="add modTransition">
        <pc:chgData name="nahida rather" userId="076dd207b0d99e6b" providerId="LiveId" clId="{4674CA13-9D7F-4187-A4F7-A651899F0F81}" dt="2021-12-01T07:32:41.708" v="241"/>
        <pc:sldMkLst>
          <pc:docMk/>
          <pc:sldMk cId="0" sldId="404"/>
        </pc:sldMkLst>
      </pc:sldChg>
      <pc:sldChg chg="add modTransition">
        <pc:chgData name="nahida rather" userId="076dd207b0d99e6b" providerId="LiveId" clId="{4674CA13-9D7F-4187-A4F7-A651899F0F81}" dt="2021-12-01T07:32:41.708" v="241"/>
        <pc:sldMkLst>
          <pc:docMk/>
          <pc:sldMk cId="0" sldId="405"/>
        </pc:sldMkLst>
      </pc:sldChg>
      <pc:sldChg chg="modSp add mod modTransition">
        <pc:chgData name="nahida rather" userId="076dd207b0d99e6b" providerId="LiveId" clId="{4674CA13-9D7F-4187-A4F7-A651899F0F81}" dt="2021-12-01T07:32:41.752" v="244" actId="27636"/>
        <pc:sldMkLst>
          <pc:docMk/>
          <pc:sldMk cId="0" sldId="406"/>
        </pc:sldMkLst>
        <pc:spChg chg="mod">
          <ac:chgData name="nahida rather" userId="076dd207b0d99e6b" providerId="LiveId" clId="{4674CA13-9D7F-4187-A4F7-A651899F0F81}" dt="2021-12-01T07:32:41.752" v="244" actId="27636"/>
          <ac:spMkLst>
            <pc:docMk/>
            <pc:sldMk cId="0" sldId="406"/>
            <ac:spMk id="2" creationId="{00000000-0000-0000-0000-000000000000}"/>
          </ac:spMkLst>
        </pc:spChg>
      </pc:sldChg>
      <pc:sldChg chg="add modTransition">
        <pc:chgData name="nahida rather" userId="076dd207b0d99e6b" providerId="LiveId" clId="{4674CA13-9D7F-4187-A4F7-A651899F0F81}" dt="2021-12-01T07:32:41.708" v="241"/>
        <pc:sldMkLst>
          <pc:docMk/>
          <pc:sldMk cId="0" sldId="407"/>
        </pc:sldMkLst>
      </pc:sldChg>
      <pc:sldChg chg="modSp add mod modTransition">
        <pc:chgData name="nahida rather" userId="076dd207b0d99e6b" providerId="LiveId" clId="{4674CA13-9D7F-4187-A4F7-A651899F0F81}" dt="2021-12-01T07:32:41.754" v="245" actId="27636"/>
        <pc:sldMkLst>
          <pc:docMk/>
          <pc:sldMk cId="0" sldId="408"/>
        </pc:sldMkLst>
        <pc:spChg chg="mod">
          <ac:chgData name="nahida rather" userId="076dd207b0d99e6b" providerId="LiveId" clId="{4674CA13-9D7F-4187-A4F7-A651899F0F81}" dt="2021-12-01T07:32:41.754" v="245" actId="27636"/>
          <ac:spMkLst>
            <pc:docMk/>
            <pc:sldMk cId="0" sldId="408"/>
            <ac:spMk id="2" creationId="{00000000-0000-0000-0000-000000000000}"/>
          </ac:spMkLst>
        </pc:spChg>
      </pc:sldChg>
      <pc:sldChg chg="add modTransition">
        <pc:chgData name="nahida rather" userId="076dd207b0d99e6b" providerId="LiveId" clId="{4674CA13-9D7F-4187-A4F7-A651899F0F81}" dt="2021-12-01T07:32:41.708" v="241"/>
        <pc:sldMkLst>
          <pc:docMk/>
          <pc:sldMk cId="0" sldId="409"/>
        </pc:sldMkLst>
      </pc:sldChg>
      <pc:sldChg chg="modSp add mod modTransition">
        <pc:chgData name="nahida rather" userId="076dd207b0d99e6b" providerId="LiveId" clId="{4674CA13-9D7F-4187-A4F7-A651899F0F81}" dt="2021-12-01T07:32:41.756" v="246" actId="27636"/>
        <pc:sldMkLst>
          <pc:docMk/>
          <pc:sldMk cId="0" sldId="410"/>
        </pc:sldMkLst>
        <pc:spChg chg="mod">
          <ac:chgData name="nahida rather" userId="076dd207b0d99e6b" providerId="LiveId" clId="{4674CA13-9D7F-4187-A4F7-A651899F0F81}" dt="2021-12-01T07:32:41.756" v="246" actId="27636"/>
          <ac:spMkLst>
            <pc:docMk/>
            <pc:sldMk cId="0" sldId="410"/>
            <ac:spMk id="2" creationId="{00000000-0000-0000-0000-000000000000}"/>
          </ac:spMkLst>
        </pc:spChg>
      </pc:sldChg>
      <pc:sldChg chg="modSp add mod modTransition">
        <pc:chgData name="nahida rather" userId="076dd207b0d99e6b" providerId="LiveId" clId="{4674CA13-9D7F-4187-A4F7-A651899F0F81}" dt="2021-12-01T07:32:41.761" v="247" actId="27636"/>
        <pc:sldMkLst>
          <pc:docMk/>
          <pc:sldMk cId="0" sldId="411"/>
        </pc:sldMkLst>
        <pc:spChg chg="mod">
          <ac:chgData name="nahida rather" userId="076dd207b0d99e6b" providerId="LiveId" clId="{4674CA13-9D7F-4187-A4F7-A651899F0F81}" dt="2021-12-01T07:32:41.761" v="247" actId="27636"/>
          <ac:spMkLst>
            <pc:docMk/>
            <pc:sldMk cId="0" sldId="411"/>
            <ac:spMk id="3" creationId="{00000000-0000-0000-0000-000000000000}"/>
          </ac:spMkLst>
        </pc:spChg>
      </pc:sldChg>
      <pc:sldChg chg="add modTransition">
        <pc:chgData name="nahida rather" userId="076dd207b0d99e6b" providerId="LiveId" clId="{4674CA13-9D7F-4187-A4F7-A651899F0F81}" dt="2021-12-01T07:32:41.708" v="241"/>
        <pc:sldMkLst>
          <pc:docMk/>
          <pc:sldMk cId="0" sldId="412"/>
        </pc:sldMkLst>
      </pc:sldChg>
      <pc:sldChg chg="add modTransition">
        <pc:chgData name="nahida rather" userId="076dd207b0d99e6b" providerId="LiveId" clId="{4674CA13-9D7F-4187-A4F7-A651899F0F81}" dt="2021-12-01T07:32:41.708" v="241"/>
        <pc:sldMkLst>
          <pc:docMk/>
          <pc:sldMk cId="0" sldId="413"/>
        </pc:sldMkLst>
      </pc:sldChg>
      <pc:sldChg chg="add modTransition">
        <pc:chgData name="nahida rather" userId="076dd207b0d99e6b" providerId="LiveId" clId="{4674CA13-9D7F-4187-A4F7-A651899F0F81}" dt="2021-12-01T07:33:19.864" v="248"/>
        <pc:sldMkLst>
          <pc:docMk/>
          <pc:sldMk cId="0" sldId="414"/>
        </pc:sldMkLst>
      </pc:sldChg>
      <pc:sldChg chg="modSp add mod modTransition">
        <pc:chgData name="nahida rather" userId="076dd207b0d99e6b" providerId="LiveId" clId="{4674CA13-9D7F-4187-A4F7-A651899F0F81}" dt="2021-12-01T07:33:19.898" v="249" actId="27636"/>
        <pc:sldMkLst>
          <pc:docMk/>
          <pc:sldMk cId="0" sldId="415"/>
        </pc:sldMkLst>
        <pc:spChg chg="mod">
          <ac:chgData name="nahida rather" userId="076dd207b0d99e6b" providerId="LiveId" clId="{4674CA13-9D7F-4187-A4F7-A651899F0F81}" dt="2021-12-01T07:33:19.898" v="249" actId="27636"/>
          <ac:spMkLst>
            <pc:docMk/>
            <pc:sldMk cId="0" sldId="415"/>
            <ac:spMk id="2" creationId="{00000000-0000-0000-0000-000000000000}"/>
          </ac:spMkLst>
        </pc:spChg>
      </pc:sldChg>
      <pc:sldChg chg="modSp add mod modTransition">
        <pc:chgData name="nahida rather" userId="076dd207b0d99e6b" providerId="LiveId" clId="{4674CA13-9D7F-4187-A4F7-A651899F0F81}" dt="2021-12-01T07:33:19.901" v="250" actId="27636"/>
        <pc:sldMkLst>
          <pc:docMk/>
          <pc:sldMk cId="0" sldId="416"/>
        </pc:sldMkLst>
        <pc:spChg chg="mod">
          <ac:chgData name="nahida rather" userId="076dd207b0d99e6b" providerId="LiveId" clId="{4674CA13-9D7F-4187-A4F7-A651899F0F81}" dt="2021-12-01T07:33:19.901" v="250" actId="27636"/>
          <ac:spMkLst>
            <pc:docMk/>
            <pc:sldMk cId="0" sldId="416"/>
            <ac:spMk id="2" creationId="{00000000-0000-0000-0000-000000000000}"/>
          </ac:spMkLst>
        </pc:spChg>
      </pc:sldChg>
      <pc:sldChg chg="add modTransition">
        <pc:chgData name="nahida rather" userId="076dd207b0d99e6b" providerId="LiveId" clId="{4674CA13-9D7F-4187-A4F7-A651899F0F81}" dt="2021-12-01T07:33:19.864" v="248"/>
        <pc:sldMkLst>
          <pc:docMk/>
          <pc:sldMk cId="0" sldId="417"/>
        </pc:sldMkLst>
      </pc:sldChg>
      <pc:sldChg chg="modSp add mod modTransition">
        <pc:chgData name="nahida rather" userId="076dd207b0d99e6b" providerId="LiveId" clId="{4674CA13-9D7F-4187-A4F7-A651899F0F81}" dt="2021-12-01T07:33:19.909" v="251" actId="27636"/>
        <pc:sldMkLst>
          <pc:docMk/>
          <pc:sldMk cId="0" sldId="418"/>
        </pc:sldMkLst>
        <pc:spChg chg="mod">
          <ac:chgData name="nahida rather" userId="076dd207b0d99e6b" providerId="LiveId" clId="{4674CA13-9D7F-4187-A4F7-A651899F0F81}" dt="2021-12-01T07:33:19.909" v="251" actId="27636"/>
          <ac:spMkLst>
            <pc:docMk/>
            <pc:sldMk cId="0" sldId="418"/>
            <ac:spMk id="3" creationId="{00000000-0000-0000-0000-000000000000}"/>
          </ac:spMkLst>
        </pc:spChg>
      </pc:sldChg>
      <pc:sldChg chg="modSp add mod modTransition">
        <pc:chgData name="nahida rather" userId="076dd207b0d99e6b" providerId="LiveId" clId="{4674CA13-9D7F-4187-A4F7-A651899F0F81}" dt="2021-12-01T07:33:19.912" v="252" actId="27636"/>
        <pc:sldMkLst>
          <pc:docMk/>
          <pc:sldMk cId="0" sldId="419"/>
        </pc:sldMkLst>
        <pc:spChg chg="mod">
          <ac:chgData name="nahida rather" userId="076dd207b0d99e6b" providerId="LiveId" clId="{4674CA13-9D7F-4187-A4F7-A651899F0F81}" dt="2021-12-01T07:33:19.912" v="252" actId="27636"/>
          <ac:spMkLst>
            <pc:docMk/>
            <pc:sldMk cId="0" sldId="419"/>
            <ac:spMk id="3" creationId="{00000000-0000-0000-0000-000000000000}"/>
          </ac:spMkLst>
        </pc:spChg>
      </pc:sldChg>
      <pc:sldChg chg="modSp add mod modTransition">
        <pc:chgData name="nahida rather" userId="076dd207b0d99e6b" providerId="LiveId" clId="{4674CA13-9D7F-4187-A4F7-A651899F0F81}" dt="2021-12-01T07:33:19.915" v="253" actId="27636"/>
        <pc:sldMkLst>
          <pc:docMk/>
          <pc:sldMk cId="0" sldId="420"/>
        </pc:sldMkLst>
        <pc:spChg chg="mod">
          <ac:chgData name="nahida rather" userId="076dd207b0d99e6b" providerId="LiveId" clId="{4674CA13-9D7F-4187-A4F7-A651899F0F81}" dt="2021-12-01T07:33:19.915" v="253" actId="27636"/>
          <ac:spMkLst>
            <pc:docMk/>
            <pc:sldMk cId="0" sldId="420"/>
            <ac:spMk id="2" creationId="{00000000-0000-0000-0000-000000000000}"/>
          </ac:spMkLst>
        </pc:spChg>
      </pc:sldChg>
      <pc:sldChg chg="add modTransition">
        <pc:chgData name="nahida rather" userId="076dd207b0d99e6b" providerId="LiveId" clId="{4674CA13-9D7F-4187-A4F7-A651899F0F81}" dt="2021-12-01T07:33:19.864" v="248"/>
        <pc:sldMkLst>
          <pc:docMk/>
          <pc:sldMk cId="0" sldId="421"/>
        </pc:sldMkLst>
      </pc:sldChg>
      <pc:sldChg chg="modSp add mod modTransition">
        <pc:chgData name="nahida rather" userId="076dd207b0d99e6b" providerId="LiveId" clId="{4674CA13-9D7F-4187-A4F7-A651899F0F81}" dt="2021-12-01T07:33:19.917" v="254" actId="27636"/>
        <pc:sldMkLst>
          <pc:docMk/>
          <pc:sldMk cId="0" sldId="422"/>
        </pc:sldMkLst>
        <pc:spChg chg="mod">
          <ac:chgData name="nahida rather" userId="076dd207b0d99e6b" providerId="LiveId" clId="{4674CA13-9D7F-4187-A4F7-A651899F0F81}" dt="2021-12-01T07:33:19.917" v="254" actId="27636"/>
          <ac:spMkLst>
            <pc:docMk/>
            <pc:sldMk cId="0" sldId="422"/>
            <ac:spMk id="2" creationId="{00000000-0000-0000-0000-000000000000}"/>
          </ac:spMkLst>
        </pc:spChg>
      </pc:sldChg>
      <pc:sldChg chg="add modTransition">
        <pc:chgData name="nahida rather" userId="076dd207b0d99e6b" providerId="LiveId" clId="{4674CA13-9D7F-4187-A4F7-A651899F0F81}" dt="2021-12-01T07:33:19.864" v="248"/>
        <pc:sldMkLst>
          <pc:docMk/>
          <pc:sldMk cId="0" sldId="423"/>
        </pc:sldMkLst>
      </pc:sldChg>
      <pc:sldChg chg="add modTransition">
        <pc:chgData name="nahida rather" userId="076dd207b0d99e6b" providerId="LiveId" clId="{4674CA13-9D7F-4187-A4F7-A651899F0F81}" dt="2021-12-01T07:33:19.864" v="248"/>
        <pc:sldMkLst>
          <pc:docMk/>
          <pc:sldMk cId="0" sldId="424"/>
        </pc:sldMkLst>
      </pc:sldChg>
      <pc:sldChg chg="modSp add mod modTransition">
        <pc:chgData name="nahida rather" userId="076dd207b0d99e6b" providerId="LiveId" clId="{4674CA13-9D7F-4187-A4F7-A651899F0F81}" dt="2021-12-01T07:33:19.928" v="255" actId="27636"/>
        <pc:sldMkLst>
          <pc:docMk/>
          <pc:sldMk cId="0" sldId="425"/>
        </pc:sldMkLst>
        <pc:spChg chg="mod">
          <ac:chgData name="nahida rather" userId="076dd207b0d99e6b" providerId="LiveId" clId="{4674CA13-9D7F-4187-A4F7-A651899F0F81}" dt="2021-12-01T07:33:19.928" v="255" actId="27636"/>
          <ac:spMkLst>
            <pc:docMk/>
            <pc:sldMk cId="0" sldId="425"/>
            <ac:spMk id="3" creationId="{00000000-0000-0000-0000-000000000000}"/>
          </ac:spMkLst>
        </pc:spChg>
      </pc:sldChg>
      <pc:sldChg chg="add modTransition">
        <pc:chgData name="nahida rather" userId="076dd207b0d99e6b" providerId="LiveId" clId="{4674CA13-9D7F-4187-A4F7-A651899F0F81}" dt="2021-12-01T07:33:19.864" v="248"/>
        <pc:sldMkLst>
          <pc:docMk/>
          <pc:sldMk cId="0" sldId="426"/>
        </pc:sldMkLst>
      </pc:sldChg>
      <pc:sldChg chg="modSp add mod modTransition">
        <pc:chgData name="nahida rather" userId="076dd207b0d99e6b" providerId="LiveId" clId="{4674CA13-9D7F-4187-A4F7-A651899F0F81}" dt="2021-12-01T07:33:19.933" v="256" actId="27636"/>
        <pc:sldMkLst>
          <pc:docMk/>
          <pc:sldMk cId="0" sldId="427"/>
        </pc:sldMkLst>
        <pc:spChg chg="mod">
          <ac:chgData name="nahida rather" userId="076dd207b0d99e6b" providerId="LiveId" clId="{4674CA13-9D7F-4187-A4F7-A651899F0F81}" dt="2021-12-01T07:33:19.933" v="256" actId="27636"/>
          <ac:spMkLst>
            <pc:docMk/>
            <pc:sldMk cId="0" sldId="427"/>
            <ac:spMk id="3" creationId="{00000000-0000-0000-0000-000000000000}"/>
          </ac:spMkLst>
        </pc:spChg>
      </pc:sldChg>
      <pc:sldChg chg="add modTransition">
        <pc:chgData name="nahida rather" userId="076dd207b0d99e6b" providerId="LiveId" clId="{4674CA13-9D7F-4187-A4F7-A651899F0F81}" dt="2021-12-01T07:33:19.864" v="248"/>
        <pc:sldMkLst>
          <pc:docMk/>
          <pc:sldMk cId="0" sldId="428"/>
        </pc:sldMkLst>
      </pc:sldChg>
      <pc:sldChg chg="modSp add mod modTransition">
        <pc:chgData name="nahida rather" userId="076dd207b0d99e6b" providerId="LiveId" clId="{4674CA13-9D7F-4187-A4F7-A651899F0F81}" dt="2021-12-01T07:33:19.938" v="257" actId="27636"/>
        <pc:sldMkLst>
          <pc:docMk/>
          <pc:sldMk cId="0" sldId="429"/>
        </pc:sldMkLst>
        <pc:spChg chg="mod">
          <ac:chgData name="nahida rather" userId="076dd207b0d99e6b" providerId="LiveId" clId="{4674CA13-9D7F-4187-A4F7-A651899F0F81}" dt="2021-12-01T07:33:19.938" v="257" actId="27636"/>
          <ac:spMkLst>
            <pc:docMk/>
            <pc:sldMk cId="0" sldId="429"/>
            <ac:spMk id="3" creationId="{00000000-0000-0000-0000-000000000000}"/>
          </ac:spMkLst>
        </pc:spChg>
      </pc:sldChg>
      <pc:sldChg chg="add modTransition">
        <pc:chgData name="nahida rather" userId="076dd207b0d99e6b" providerId="LiveId" clId="{4674CA13-9D7F-4187-A4F7-A651899F0F81}" dt="2021-12-01T07:33:19.864" v="248"/>
        <pc:sldMkLst>
          <pc:docMk/>
          <pc:sldMk cId="0" sldId="430"/>
        </pc:sldMkLst>
      </pc:sldChg>
      <pc:sldChg chg="modSp add mod modTransition">
        <pc:chgData name="nahida rather" userId="076dd207b0d99e6b" providerId="LiveId" clId="{4674CA13-9D7F-4187-A4F7-A651899F0F81}" dt="2021-12-01T07:33:19.943" v="258" actId="27636"/>
        <pc:sldMkLst>
          <pc:docMk/>
          <pc:sldMk cId="0" sldId="431"/>
        </pc:sldMkLst>
        <pc:spChg chg="mod">
          <ac:chgData name="nahida rather" userId="076dd207b0d99e6b" providerId="LiveId" clId="{4674CA13-9D7F-4187-A4F7-A651899F0F81}" dt="2021-12-01T07:33:19.943" v="258" actId="27636"/>
          <ac:spMkLst>
            <pc:docMk/>
            <pc:sldMk cId="0" sldId="431"/>
            <ac:spMk id="3" creationId="{00000000-0000-0000-0000-000000000000}"/>
          </ac:spMkLst>
        </pc:spChg>
      </pc:sldChg>
      <pc:sldChg chg="add modTransition">
        <pc:chgData name="nahida rather" userId="076dd207b0d99e6b" providerId="LiveId" clId="{4674CA13-9D7F-4187-A4F7-A651899F0F81}" dt="2021-12-01T07:33:19.864" v="248"/>
        <pc:sldMkLst>
          <pc:docMk/>
          <pc:sldMk cId="0" sldId="432"/>
        </pc:sldMkLst>
      </pc:sldChg>
      <pc:sldChg chg="add modTransition">
        <pc:chgData name="nahida rather" userId="076dd207b0d99e6b" providerId="LiveId" clId="{4674CA13-9D7F-4187-A4F7-A651899F0F81}" dt="2021-12-01T07:33:47.202" v="259"/>
        <pc:sldMkLst>
          <pc:docMk/>
          <pc:sldMk cId="0" sldId="433"/>
        </pc:sldMkLst>
      </pc:sldChg>
      <pc:sldChg chg="add modTransition">
        <pc:chgData name="nahida rather" userId="076dd207b0d99e6b" providerId="LiveId" clId="{4674CA13-9D7F-4187-A4F7-A651899F0F81}" dt="2021-12-01T07:33:47.202" v="259"/>
        <pc:sldMkLst>
          <pc:docMk/>
          <pc:sldMk cId="0" sldId="434"/>
        </pc:sldMkLst>
      </pc:sldChg>
      <pc:sldChg chg="add modTransition">
        <pc:chgData name="nahida rather" userId="076dd207b0d99e6b" providerId="LiveId" clId="{4674CA13-9D7F-4187-A4F7-A651899F0F81}" dt="2021-12-01T07:33:47.202" v="259"/>
        <pc:sldMkLst>
          <pc:docMk/>
          <pc:sldMk cId="0" sldId="435"/>
        </pc:sldMkLst>
      </pc:sldChg>
      <pc:sldChg chg="add modTransition">
        <pc:chgData name="nahida rather" userId="076dd207b0d99e6b" providerId="LiveId" clId="{4674CA13-9D7F-4187-A4F7-A651899F0F81}" dt="2021-12-01T07:33:47.202" v="259"/>
        <pc:sldMkLst>
          <pc:docMk/>
          <pc:sldMk cId="0" sldId="436"/>
        </pc:sldMkLst>
      </pc:sldChg>
      <pc:sldChg chg="add modTransition">
        <pc:chgData name="nahida rather" userId="076dd207b0d99e6b" providerId="LiveId" clId="{4674CA13-9D7F-4187-A4F7-A651899F0F81}" dt="2021-12-01T07:33:47.202" v="259"/>
        <pc:sldMkLst>
          <pc:docMk/>
          <pc:sldMk cId="0" sldId="437"/>
        </pc:sldMkLst>
      </pc:sldChg>
      <pc:sldChg chg="add modTransition">
        <pc:chgData name="nahida rather" userId="076dd207b0d99e6b" providerId="LiveId" clId="{4674CA13-9D7F-4187-A4F7-A651899F0F81}" dt="2021-12-01T07:33:47.202" v="259"/>
        <pc:sldMkLst>
          <pc:docMk/>
          <pc:sldMk cId="0" sldId="438"/>
        </pc:sldMkLst>
      </pc:sldChg>
      <pc:sldChg chg="add modTransition">
        <pc:chgData name="nahida rather" userId="076dd207b0d99e6b" providerId="LiveId" clId="{4674CA13-9D7F-4187-A4F7-A651899F0F81}" dt="2021-12-01T07:33:47.202" v="259"/>
        <pc:sldMkLst>
          <pc:docMk/>
          <pc:sldMk cId="0" sldId="439"/>
        </pc:sldMkLst>
      </pc:sldChg>
      <pc:sldChg chg="modSp add mod modTransition">
        <pc:chgData name="nahida rather" userId="076dd207b0d99e6b" providerId="LiveId" clId="{4674CA13-9D7F-4187-A4F7-A651899F0F81}" dt="2021-12-01T07:33:47.237" v="260" actId="27636"/>
        <pc:sldMkLst>
          <pc:docMk/>
          <pc:sldMk cId="0" sldId="440"/>
        </pc:sldMkLst>
        <pc:spChg chg="mod">
          <ac:chgData name="nahida rather" userId="076dd207b0d99e6b" providerId="LiveId" clId="{4674CA13-9D7F-4187-A4F7-A651899F0F81}" dt="2021-12-01T07:33:47.237" v="260" actId="27636"/>
          <ac:spMkLst>
            <pc:docMk/>
            <pc:sldMk cId="0" sldId="440"/>
            <ac:spMk id="2" creationId="{00000000-0000-0000-0000-000000000000}"/>
          </ac:spMkLst>
        </pc:spChg>
      </pc:sldChg>
      <pc:sldChg chg="add modTransition">
        <pc:chgData name="nahida rather" userId="076dd207b0d99e6b" providerId="LiveId" clId="{4674CA13-9D7F-4187-A4F7-A651899F0F81}" dt="2021-12-01T07:33:47.202" v="259"/>
        <pc:sldMkLst>
          <pc:docMk/>
          <pc:sldMk cId="0" sldId="441"/>
        </pc:sldMkLst>
      </pc:sldChg>
      <pc:sldChg chg="add modTransition">
        <pc:chgData name="nahida rather" userId="076dd207b0d99e6b" providerId="LiveId" clId="{4674CA13-9D7F-4187-A4F7-A651899F0F81}" dt="2021-12-01T07:33:47.202" v="259"/>
        <pc:sldMkLst>
          <pc:docMk/>
          <pc:sldMk cId="0" sldId="442"/>
        </pc:sldMkLst>
      </pc:sldChg>
      <pc:sldChg chg="add modTransition">
        <pc:chgData name="nahida rather" userId="076dd207b0d99e6b" providerId="LiveId" clId="{4674CA13-9D7F-4187-A4F7-A651899F0F81}" dt="2021-12-01T07:33:47.202" v="259"/>
        <pc:sldMkLst>
          <pc:docMk/>
          <pc:sldMk cId="0" sldId="443"/>
        </pc:sldMkLst>
      </pc:sldChg>
      <pc:sldChg chg="add modTransition">
        <pc:chgData name="nahida rather" userId="076dd207b0d99e6b" providerId="LiveId" clId="{4674CA13-9D7F-4187-A4F7-A651899F0F81}" dt="2021-12-01T07:33:47.202" v="259"/>
        <pc:sldMkLst>
          <pc:docMk/>
          <pc:sldMk cId="0" sldId="444"/>
        </pc:sldMkLst>
      </pc:sldChg>
      <pc:sldChg chg="add modTransition">
        <pc:chgData name="nahida rather" userId="076dd207b0d99e6b" providerId="LiveId" clId="{4674CA13-9D7F-4187-A4F7-A651899F0F81}" dt="2021-12-01T07:33:47.202" v="259"/>
        <pc:sldMkLst>
          <pc:docMk/>
          <pc:sldMk cId="0" sldId="445"/>
        </pc:sldMkLst>
      </pc:sldChg>
      <pc:sldChg chg="modSp add mod modTransition">
        <pc:chgData name="nahida rather" userId="076dd207b0d99e6b" providerId="LiveId" clId="{4674CA13-9D7F-4187-A4F7-A651899F0F81}" dt="2021-12-01T07:34:34.603" v="262" actId="27636"/>
        <pc:sldMkLst>
          <pc:docMk/>
          <pc:sldMk cId="0" sldId="446"/>
        </pc:sldMkLst>
        <pc:spChg chg="mod">
          <ac:chgData name="nahida rather" userId="076dd207b0d99e6b" providerId="LiveId" clId="{4674CA13-9D7F-4187-A4F7-A651899F0F81}" dt="2021-12-01T07:34:34.603" v="262" actId="27636"/>
          <ac:spMkLst>
            <pc:docMk/>
            <pc:sldMk cId="0" sldId="446"/>
            <ac:spMk id="2" creationId="{00000000-0000-0000-0000-000000000000}"/>
          </ac:spMkLst>
        </pc:spChg>
      </pc:sldChg>
      <pc:sldChg chg="add modTransition">
        <pc:chgData name="nahida rather" userId="076dd207b0d99e6b" providerId="LiveId" clId="{4674CA13-9D7F-4187-A4F7-A651899F0F81}" dt="2021-12-01T07:34:34.579" v="261"/>
        <pc:sldMkLst>
          <pc:docMk/>
          <pc:sldMk cId="0" sldId="447"/>
        </pc:sldMkLst>
      </pc:sldChg>
      <pc:sldChg chg="add modTransition">
        <pc:chgData name="nahida rather" userId="076dd207b0d99e6b" providerId="LiveId" clId="{4674CA13-9D7F-4187-A4F7-A651899F0F81}" dt="2021-12-01T07:34:34.579" v="261"/>
        <pc:sldMkLst>
          <pc:docMk/>
          <pc:sldMk cId="0" sldId="448"/>
        </pc:sldMkLst>
      </pc:sldChg>
      <pc:sldChg chg="add modTransition">
        <pc:chgData name="nahida rather" userId="076dd207b0d99e6b" providerId="LiveId" clId="{4674CA13-9D7F-4187-A4F7-A651899F0F81}" dt="2021-12-01T07:34:34.579" v="261"/>
        <pc:sldMkLst>
          <pc:docMk/>
          <pc:sldMk cId="0" sldId="449"/>
        </pc:sldMkLst>
      </pc:sldChg>
      <pc:sldChg chg="modSp add mod modTransition">
        <pc:chgData name="nahida rather" userId="076dd207b0d99e6b" providerId="LiveId" clId="{4674CA13-9D7F-4187-A4F7-A651899F0F81}" dt="2021-12-01T07:34:34.612" v="263" actId="27636"/>
        <pc:sldMkLst>
          <pc:docMk/>
          <pc:sldMk cId="0" sldId="450"/>
        </pc:sldMkLst>
        <pc:spChg chg="mod">
          <ac:chgData name="nahida rather" userId="076dd207b0d99e6b" providerId="LiveId" clId="{4674CA13-9D7F-4187-A4F7-A651899F0F81}" dt="2021-12-01T07:34:34.612" v="263" actId="27636"/>
          <ac:spMkLst>
            <pc:docMk/>
            <pc:sldMk cId="0" sldId="450"/>
            <ac:spMk id="2" creationId="{00000000-0000-0000-0000-000000000000}"/>
          </ac:spMkLst>
        </pc:spChg>
      </pc:sldChg>
      <pc:sldChg chg="add modTransition">
        <pc:chgData name="nahida rather" userId="076dd207b0d99e6b" providerId="LiveId" clId="{4674CA13-9D7F-4187-A4F7-A651899F0F81}" dt="2021-12-01T07:34:34.579" v="261"/>
        <pc:sldMkLst>
          <pc:docMk/>
          <pc:sldMk cId="0" sldId="451"/>
        </pc:sldMkLst>
      </pc:sldChg>
      <pc:sldChg chg="add modTransition">
        <pc:chgData name="nahida rather" userId="076dd207b0d99e6b" providerId="LiveId" clId="{4674CA13-9D7F-4187-A4F7-A651899F0F81}" dt="2021-12-01T07:34:34.579" v="261"/>
        <pc:sldMkLst>
          <pc:docMk/>
          <pc:sldMk cId="0" sldId="452"/>
        </pc:sldMkLst>
      </pc:sldChg>
      <pc:sldChg chg="add modTransition">
        <pc:chgData name="nahida rather" userId="076dd207b0d99e6b" providerId="LiveId" clId="{4674CA13-9D7F-4187-A4F7-A651899F0F81}" dt="2021-12-01T07:34:34.579" v="261"/>
        <pc:sldMkLst>
          <pc:docMk/>
          <pc:sldMk cId="0" sldId="453"/>
        </pc:sldMkLst>
      </pc:sldChg>
      <pc:sldChg chg="add modTransition">
        <pc:chgData name="nahida rather" userId="076dd207b0d99e6b" providerId="LiveId" clId="{4674CA13-9D7F-4187-A4F7-A651899F0F81}" dt="2021-12-01T07:34:34.579" v="261"/>
        <pc:sldMkLst>
          <pc:docMk/>
          <pc:sldMk cId="0" sldId="454"/>
        </pc:sldMkLst>
      </pc:sldChg>
      <pc:sldChg chg="add modTransition">
        <pc:chgData name="nahida rather" userId="076dd207b0d99e6b" providerId="LiveId" clId="{4674CA13-9D7F-4187-A4F7-A651899F0F81}" dt="2021-12-01T07:34:34.579" v="261"/>
        <pc:sldMkLst>
          <pc:docMk/>
          <pc:sldMk cId="0" sldId="455"/>
        </pc:sldMkLst>
      </pc:sldChg>
      <pc:sldChg chg="add modTransition">
        <pc:chgData name="nahida rather" userId="076dd207b0d99e6b" providerId="LiveId" clId="{4674CA13-9D7F-4187-A4F7-A651899F0F81}" dt="2021-12-01T07:34:34.579" v="261"/>
        <pc:sldMkLst>
          <pc:docMk/>
          <pc:sldMk cId="0" sldId="456"/>
        </pc:sldMkLst>
      </pc:sldChg>
      <pc:sldChg chg="add modTransition">
        <pc:chgData name="nahida rather" userId="076dd207b0d99e6b" providerId="LiveId" clId="{4674CA13-9D7F-4187-A4F7-A651899F0F81}" dt="2021-12-01T07:34:34.579" v="261"/>
        <pc:sldMkLst>
          <pc:docMk/>
          <pc:sldMk cId="0" sldId="457"/>
        </pc:sldMkLst>
      </pc:sldChg>
      <pc:sldChg chg="add modTransition">
        <pc:chgData name="nahida rather" userId="076dd207b0d99e6b" providerId="LiveId" clId="{4674CA13-9D7F-4187-A4F7-A651899F0F81}" dt="2021-12-01T07:34:34.579" v="261"/>
        <pc:sldMkLst>
          <pc:docMk/>
          <pc:sldMk cId="0" sldId="458"/>
        </pc:sldMkLst>
      </pc:sldChg>
      <pc:sldChg chg="add modTransition">
        <pc:chgData name="nahida rather" userId="076dd207b0d99e6b" providerId="LiveId" clId="{4674CA13-9D7F-4187-A4F7-A651899F0F81}" dt="2021-12-01T07:34:34.579" v="261"/>
        <pc:sldMkLst>
          <pc:docMk/>
          <pc:sldMk cId="0" sldId="459"/>
        </pc:sldMkLst>
      </pc:sldChg>
      <pc:sldChg chg="modSp add mod modTransition">
        <pc:chgData name="nahida rather" userId="076dd207b0d99e6b" providerId="LiveId" clId="{4674CA13-9D7F-4187-A4F7-A651899F0F81}" dt="2021-12-01T07:47:58.081" v="266" actId="27636"/>
        <pc:sldMkLst>
          <pc:docMk/>
          <pc:sldMk cId="0" sldId="460"/>
        </pc:sldMkLst>
        <pc:spChg chg="mod">
          <ac:chgData name="nahida rather" userId="076dd207b0d99e6b" providerId="LiveId" clId="{4674CA13-9D7F-4187-A4F7-A651899F0F81}" dt="2021-12-01T07:47:58.081" v="266" actId="27636"/>
          <ac:spMkLst>
            <pc:docMk/>
            <pc:sldMk cId="0" sldId="460"/>
            <ac:spMk id="2" creationId="{00000000-0000-0000-0000-000000000000}"/>
          </ac:spMkLst>
        </pc:spChg>
        <pc:spChg chg="mod">
          <ac:chgData name="nahida rather" userId="076dd207b0d99e6b" providerId="LiveId" clId="{4674CA13-9D7F-4187-A4F7-A651899F0F81}" dt="2021-12-01T07:47:58.080" v="265" actId="27636"/>
          <ac:spMkLst>
            <pc:docMk/>
            <pc:sldMk cId="0" sldId="460"/>
            <ac:spMk id="3" creationId="{00000000-0000-0000-0000-000000000000}"/>
          </ac:spMkLst>
        </pc:spChg>
      </pc:sldChg>
      <pc:sldChg chg="add modTransition">
        <pc:chgData name="nahida rather" userId="076dd207b0d99e6b" providerId="LiveId" clId="{4674CA13-9D7F-4187-A4F7-A651899F0F81}" dt="2021-12-01T07:47:58.047" v="264"/>
        <pc:sldMkLst>
          <pc:docMk/>
          <pc:sldMk cId="0" sldId="461"/>
        </pc:sldMkLst>
      </pc:sldChg>
      <pc:sldChg chg="add modTransition">
        <pc:chgData name="nahida rather" userId="076dd207b0d99e6b" providerId="LiveId" clId="{4674CA13-9D7F-4187-A4F7-A651899F0F81}" dt="2021-12-01T07:47:58.047" v="264"/>
        <pc:sldMkLst>
          <pc:docMk/>
          <pc:sldMk cId="0" sldId="462"/>
        </pc:sldMkLst>
      </pc:sldChg>
      <pc:sldChg chg="add modTransition">
        <pc:chgData name="nahida rather" userId="076dd207b0d99e6b" providerId="LiveId" clId="{4674CA13-9D7F-4187-A4F7-A651899F0F81}" dt="2021-12-01T07:47:58.047" v="264"/>
        <pc:sldMkLst>
          <pc:docMk/>
          <pc:sldMk cId="0" sldId="463"/>
        </pc:sldMkLst>
      </pc:sldChg>
      <pc:sldChg chg="add modTransition">
        <pc:chgData name="nahida rather" userId="076dd207b0d99e6b" providerId="LiveId" clId="{4674CA13-9D7F-4187-A4F7-A651899F0F81}" dt="2021-12-01T07:47:58.047" v="264"/>
        <pc:sldMkLst>
          <pc:docMk/>
          <pc:sldMk cId="0" sldId="464"/>
        </pc:sldMkLst>
      </pc:sldChg>
      <pc:sldChg chg="add modTransition">
        <pc:chgData name="nahida rather" userId="076dd207b0d99e6b" providerId="LiveId" clId="{4674CA13-9D7F-4187-A4F7-A651899F0F81}" dt="2021-12-01T07:47:58.047" v="264"/>
        <pc:sldMkLst>
          <pc:docMk/>
          <pc:sldMk cId="0" sldId="465"/>
        </pc:sldMkLst>
      </pc:sldChg>
      <pc:sldChg chg="add modTransition">
        <pc:chgData name="nahida rather" userId="076dd207b0d99e6b" providerId="LiveId" clId="{4674CA13-9D7F-4187-A4F7-A651899F0F81}" dt="2021-12-01T07:47:58.047" v="264"/>
        <pc:sldMkLst>
          <pc:docMk/>
          <pc:sldMk cId="0" sldId="466"/>
        </pc:sldMkLst>
      </pc:sldChg>
      <pc:sldChg chg="add modTransition">
        <pc:chgData name="nahida rather" userId="076dd207b0d99e6b" providerId="LiveId" clId="{4674CA13-9D7F-4187-A4F7-A651899F0F81}" dt="2021-12-01T07:47:58.047" v="264"/>
        <pc:sldMkLst>
          <pc:docMk/>
          <pc:sldMk cId="0" sldId="467"/>
        </pc:sldMkLst>
      </pc:sldChg>
      <pc:sldChg chg="add modTransition">
        <pc:chgData name="nahida rather" userId="076dd207b0d99e6b" providerId="LiveId" clId="{4674CA13-9D7F-4187-A4F7-A651899F0F81}" dt="2021-12-01T07:47:58.047" v="264"/>
        <pc:sldMkLst>
          <pc:docMk/>
          <pc:sldMk cId="0" sldId="468"/>
        </pc:sldMkLst>
      </pc:sldChg>
      <pc:sldChg chg="add modTransition">
        <pc:chgData name="nahida rather" userId="076dd207b0d99e6b" providerId="LiveId" clId="{4674CA13-9D7F-4187-A4F7-A651899F0F81}" dt="2021-12-01T07:48:49.119" v="267"/>
        <pc:sldMkLst>
          <pc:docMk/>
          <pc:sldMk cId="0" sldId="469"/>
        </pc:sldMkLst>
      </pc:sldChg>
      <pc:sldChg chg="add modTransition">
        <pc:chgData name="nahida rather" userId="076dd207b0d99e6b" providerId="LiveId" clId="{4674CA13-9D7F-4187-A4F7-A651899F0F81}" dt="2021-12-01T07:48:49.119" v="267"/>
        <pc:sldMkLst>
          <pc:docMk/>
          <pc:sldMk cId="0" sldId="470"/>
        </pc:sldMkLst>
      </pc:sldChg>
      <pc:sldChg chg="add modTransition">
        <pc:chgData name="nahida rather" userId="076dd207b0d99e6b" providerId="LiveId" clId="{4674CA13-9D7F-4187-A4F7-A651899F0F81}" dt="2021-12-01T07:48:49.119" v="267"/>
        <pc:sldMkLst>
          <pc:docMk/>
          <pc:sldMk cId="0" sldId="471"/>
        </pc:sldMkLst>
      </pc:sldChg>
      <pc:sldChg chg="add modTransition">
        <pc:chgData name="nahida rather" userId="076dd207b0d99e6b" providerId="LiveId" clId="{4674CA13-9D7F-4187-A4F7-A651899F0F81}" dt="2021-12-01T07:48:49.119" v="267"/>
        <pc:sldMkLst>
          <pc:docMk/>
          <pc:sldMk cId="0" sldId="472"/>
        </pc:sldMkLst>
      </pc:sldChg>
      <pc:sldChg chg="add modTransition">
        <pc:chgData name="nahida rather" userId="076dd207b0d99e6b" providerId="LiveId" clId="{4674CA13-9D7F-4187-A4F7-A651899F0F81}" dt="2021-12-01T07:48:49.119" v="267"/>
        <pc:sldMkLst>
          <pc:docMk/>
          <pc:sldMk cId="0" sldId="473"/>
        </pc:sldMkLst>
      </pc:sldChg>
      <pc:sldChg chg="add modTransition">
        <pc:chgData name="nahida rather" userId="076dd207b0d99e6b" providerId="LiveId" clId="{4674CA13-9D7F-4187-A4F7-A651899F0F81}" dt="2021-12-01T07:48:49.119" v="267"/>
        <pc:sldMkLst>
          <pc:docMk/>
          <pc:sldMk cId="0" sldId="4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357E4-1B71-47A0-8356-4B7D625A3FDF}" type="datetimeFigureOut">
              <a:rPr lang="en-IN" smtClean="0"/>
              <a:t>25-01-2023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3721D-2773-43A5-BFC0-01CE177CA7A6}" type="slidenum">
              <a:rPr lang="en-IN" smtClean="0"/>
              <a:t>‹#›</a:t>
            </a:fld>
            <a:endParaRPr lang="en-IN"/>
          </a:p>
        </p:txBody>
      </p:sp>
    </p:spTree>
    <p:extLst>
      <p:ext uri="{BB962C8B-B14F-4D97-AF65-F5344CB8AC3E}">
        <p14:creationId xmlns:p14="http://schemas.microsoft.com/office/powerpoint/2010/main" val="3416270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53721D-2773-43A5-BFC0-01CE177CA7A6}" type="slidenum">
              <a:rPr lang="en-IN" smtClean="0"/>
              <a:t>1</a:t>
            </a:fld>
            <a:endParaRPr lang="en-IN"/>
          </a:p>
        </p:txBody>
      </p:sp>
    </p:spTree>
    <p:extLst>
      <p:ext uri="{BB962C8B-B14F-4D97-AF65-F5344CB8AC3E}">
        <p14:creationId xmlns:p14="http://schemas.microsoft.com/office/powerpoint/2010/main" val="13572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DA6CB3-09F0-4C23-B79A-D1C0C8F67A45}" type="datetime1">
              <a:rPr lang="en-US" smtClean="0"/>
              <a:t>1/25/2023</a:t>
            </a:fld>
            <a:endParaRPr lang="en-US" dirty="0"/>
          </a:p>
        </p:txBody>
      </p:sp>
      <p:sp>
        <p:nvSpPr>
          <p:cNvPr id="5" name="Footer Placeholder 4"/>
          <p:cNvSpPr>
            <a:spLocks noGrp="1"/>
          </p:cNvSpPr>
          <p:nvPr>
            <p:ph type="ftr" sz="quarter" idx="11"/>
          </p:nvPr>
        </p:nvSpPr>
        <p:spPr/>
        <p:txBody>
          <a:bodyPr/>
          <a:lstStyle/>
          <a:p>
            <a:r>
              <a:rPr lang="en-US"/>
              <a:t>Nahida Nazir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73000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7B7FC-75D2-4152-9626-A7C7765D9728}" type="datetime1">
              <a:rPr lang="en-US" smtClean="0"/>
              <a:t>1/25/2023</a:t>
            </a:fld>
            <a:endParaRPr lang="en-US" dirty="0"/>
          </a:p>
        </p:txBody>
      </p:sp>
      <p:sp>
        <p:nvSpPr>
          <p:cNvPr id="5" name="Footer Placeholder 4"/>
          <p:cNvSpPr>
            <a:spLocks noGrp="1"/>
          </p:cNvSpPr>
          <p:nvPr>
            <p:ph type="ftr" sz="quarter" idx="11"/>
          </p:nvPr>
        </p:nvSpPr>
        <p:spPr/>
        <p:txBody>
          <a:bodyPr/>
          <a:lstStyle/>
          <a:p>
            <a:r>
              <a:rPr lang="en-US"/>
              <a:t>Nahida Nazir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247130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7B7FC-75D2-4152-9626-A7C7765D9728}" type="datetime1">
              <a:rPr lang="en-US" smtClean="0"/>
              <a:t>1/25/2023</a:t>
            </a:fld>
            <a:endParaRPr lang="en-US" dirty="0"/>
          </a:p>
        </p:txBody>
      </p:sp>
      <p:sp>
        <p:nvSpPr>
          <p:cNvPr id="5" name="Footer Placeholder 4"/>
          <p:cNvSpPr>
            <a:spLocks noGrp="1"/>
          </p:cNvSpPr>
          <p:nvPr>
            <p:ph type="ftr" sz="quarter" idx="11"/>
          </p:nvPr>
        </p:nvSpPr>
        <p:spPr/>
        <p:txBody>
          <a:bodyPr/>
          <a:lstStyle/>
          <a:p>
            <a:r>
              <a:rPr lang="en-US"/>
              <a:t>Nahida Nazir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100264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7B7FC-75D2-4152-9626-A7C7765D9728}" type="datetime1">
              <a:rPr lang="en-US" smtClean="0"/>
              <a:t>1/25/2023</a:t>
            </a:fld>
            <a:endParaRPr lang="en-US" dirty="0"/>
          </a:p>
        </p:txBody>
      </p:sp>
      <p:sp>
        <p:nvSpPr>
          <p:cNvPr id="5" name="Footer Placeholder 4"/>
          <p:cNvSpPr>
            <a:spLocks noGrp="1"/>
          </p:cNvSpPr>
          <p:nvPr>
            <p:ph type="ftr" sz="quarter" idx="11"/>
          </p:nvPr>
        </p:nvSpPr>
        <p:spPr/>
        <p:txBody>
          <a:bodyPr/>
          <a:lstStyle/>
          <a:p>
            <a:r>
              <a:rPr lang="en-US"/>
              <a:t>Nahida Nazir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440283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7B7FC-75D2-4152-9626-A7C7765D9728}" type="datetime1">
              <a:rPr lang="en-US" smtClean="0"/>
              <a:t>1/25/2023</a:t>
            </a:fld>
            <a:endParaRPr lang="en-US" dirty="0"/>
          </a:p>
        </p:txBody>
      </p:sp>
      <p:sp>
        <p:nvSpPr>
          <p:cNvPr id="5" name="Footer Placeholder 4"/>
          <p:cNvSpPr>
            <a:spLocks noGrp="1"/>
          </p:cNvSpPr>
          <p:nvPr>
            <p:ph type="ftr" sz="quarter" idx="11"/>
          </p:nvPr>
        </p:nvSpPr>
        <p:spPr/>
        <p:txBody>
          <a:bodyPr/>
          <a:lstStyle/>
          <a:p>
            <a:r>
              <a:rPr lang="en-US"/>
              <a:t>Nahida Nazir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194790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7B7FC-75D2-4152-9626-A7C7765D9728}" type="datetime1">
              <a:rPr lang="en-US" smtClean="0"/>
              <a:t>1/25/2023</a:t>
            </a:fld>
            <a:endParaRPr lang="en-US" dirty="0"/>
          </a:p>
        </p:txBody>
      </p:sp>
      <p:sp>
        <p:nvSpPr>
          <p:cNvPr id="5" name="Footer Placeholder 4"/>
          <p:cNvSpPr>
            <a:spLocks noGrp="1"/>
          </p:cNvSpPr>
          <p:nvPr>
            <p:ph type="ftr" sz="quarter" idx="11"/>
          </p:nvPr>
        </p:nvSpPr>
        <p:spPr/>
        <p:txBody>
          <a:bodyPr/>
          <a:lstStyle/>
          <a:p>
            <a:r>
              <a:rPr lang="en-US"/>
              <a:t>Nahida Nazir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210373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B7FC-75D2-4152-9626-A7C7765D9728}" type="datetime1">
              <a:rPr lang="en-US" smtClean="0"/>
              <a:t>1/25/2023</a:t>
            </a:fld>
            <a:endParaRPr lang="en-US" dirty="0"/>
          </a:p>
        </p:txBody>
      </p:sp>
      <p:sp>
        <p:nvSpPr>
          <p:cNvPr id="5" name="Footer Placeholder 4"/>
          <p:cNvSpPr>
            <a:spLocks noGrp="1"/>
          </p:cNvSpPr>
          <p:nvPr>
            <p:ph type="ftr" sz="quarter" idx="11"/>
          </p:nvPr>
        </p:nvSpPr>
        <p:spPr/>
        <p:txBody>
          <a:bodyPr/>
          <a:lstStyle/>
          <a:p>
            <a:r>
              <a:rPr lang="en-US"/>
              <a:t>Nahida Nazir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956060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B7FC-75D2-4152-9626-A7C7765D9728}" type="datetime1">
              <a:rPr lang="en-US" smtClean="0"/>
              <a:t>1/25/2023</a:t>
            </a:fld>
            <a:endParaRPr lang="en-US" dirty="0"/>
          </a:p>
        </p:txBody>
      </p:sp>
      <p:sp>
        <p:nvSpPr>
          <p:cNvPr id="5" name="Footer Placeholder 4"/>
          <p:cNvSpPr>
            <a:spLocks noGrp="1"/>
          </p:cNvSpPr>
          <p:nvPr>
            <p:ph type="ftr" sz="quarter" idx="11"/>
          </p:nvPr>
        </p:nvSpPr>
        <p:spPr/>
        <p:txBody>
          <a:bodyPr/>
          <a:lstStyle/>
          <a:p>
            <a:r>
              <a:rPr lang="en-US"/>
              <a:t>Nahida Nazir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667110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B7FC-75D2-4152-9626-A7C7765D9728}" type="datetime1">
              <a:rPr lang="en-US" smtClean="0"/>
              <a:t>1/25/2023</a:t>
            </a:fld>
            <a:endParaRPr lang="en-US" dirty="0"/>
          </a:p>
        </p:txBody>
      </p:sp>
      <p:sp>
        <p:nvSpPr>
          <p:cNvPr id="5" name="Footer Placeholder 4"/>
          <p:cNvSpPr>
            <a:spLocks noGrp="1"/>
          </p:cNvSpPr>
          <p:nvPr>
            <p:ph type="ftr" sz="quarter" idx="11"/>
          </p:nvPr>
        </p:nvSpPr>
        <p:spPr/>
        <p:txBody>
          <a:bodyPr/>
          <a:lstStyle/>
          <a:p>
            <a:r>
              <a:rPr lang="en-US"/>
              <a:t>Nahida Nazir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122777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6A1BE7-E430-4D56-9721-53D34625D7C9}" type="datetime1">
              <a:rPr lang="en-US" smtClean="0"/>
              <a:t>1/25/2023</a:t>
            </a:fld>
            <a:endParaRPr lang="en-US" dirty="0"/>
          </a:p>
        </p:txBody>
      </p:sp>
      <p:sp>
        <p:nvSpPr>
          <p:cNvPr id="5" name="Footer Placeholder 4"/>
          <p:cNvSpPr>
            <a:spLocks noGrp="1"/>
          </p:cNvSpPr>
          <p:nvPr>
            <p:ph type="ftr" sz="quarter" idx="11"/>
          </p:nvPr>
        </p:nvSpPr>
        <p:spPr/>
        <p:txBody>
          <a:bodyPr/>
          <a:lstStyle/>
          <a:p>
            <a:r>
              <a:rPr lang="en-US"/>
              <a:t>Nahida Nazir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6994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C7B7FC-75D2-4152-9626-A7C7765D9728}" type="datetime1">
              <a:rPr lang="en-US" smtClean="0"/>
              <a:t>1/25/2023</a:t>
            </a:fld>
            <a:endParaRPr lang="en-US" dirty="0"/>
          </a:p>
        </p:txBody>
      </p:sp>
      <p:sp>
        <p:nvSpPr>
          <p:cNvPr id="6" name="Footer Placeholder 5"/>
          <p:cNvSpPr>
            <a:spLocks noGrp="1"/>
          </p:cNvSpPr>
          <p:nvPr>
            <p:ph type="ftr" sz="quarter" idx="11"/>
          </p:nvPr>
        </p:nvSpPr>
        <p:spPr/>
        <p:txBody>
          <a:bodyPr/>
          <a:lstStyle/>
          <a:p>
            <a:r>
              <a:rPr lang="en-US"/>
              <a:t>Nahida Nazir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01051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C7B7FC-75D2-4152-9626-A7C7765D9728}" type="datetime1">
              <a:rPr lang="en-US" smtClean="0"/>
              <a:t>1/25/2023</a:t>
            </a:fld>
            <a:endParaRPr lang="en-US" dirty="0"/>
          </a:p>
        </p:txBody>
      </p:sp>
      <p:sp>
        <p:nvSpPr>
          <p:cNvPr id="8" name="Footer Placeholder 7"/>
          <p:cNvSpPr>
            <a:spLocks noGrp="1"/>
          </p:cNvSpPr>
          <p:nvPr>
            <p:ph type="ftr" sz="quarter" idx="11"/>
          </p:nvPr>
        </p:nvSpPr>
        <p:spPr/>
        <p:txBody>
          <a:bodyPr/>
          <a:lstStyle/>
          <a:p>
            <a:r>
              <a:rPr lang="en-US"/>
              <a:t>Nahida Nazir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288236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F1612D-1C70-47CB-8C30-0DDCE4E6A353}" type="datetime1">
              <a:rPr lang="en-US" smtClean="0"/>
              <a:t>1/25/2023</a:t>
            </a:fld>
            <a:endParaRPr lang="en-US" dirty="0"/>
          </a:p>
        </p:txBody>
      </p:sp>
      <p:sp>
        <p:nvSpPr>
          <p:cNvPr id="4" name="Footer Placeholder 3"/>
          <p:cNvSpPr>
            <a:spLocks noGrp="1"/>
          </p:cNvSpPr>
          <p:nvPr>
            <p:ph type="ftr" sz="quarter" idx="11"/>
          </p:nvPr>
        </p:nvSpPr>
        <p:spPr/>
        <p:txBody>
          <a:bodyPr/>
          <a:lstStyle/>
          <a:p>
            <a:r>
              <a:rPr lang="en-US"/>
              <a:t>Nahida Nazir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78131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6E702-F007-4041-8581-1A5938E1FAE4}" type="datetime1">
              <a:rPr lang="en-US" smtClean="0"/>
              <a:t>1/25/2023</a:t>
            </a:fld>
            <a:endParaRPr lang="en-US" dirty="0"/>
          </a:p>
        </p:txBody>
      </p:sp>
      <p:sp>
        <p:nvSpPr>
          <p:cNvPr id="3" name="Footer Placeholder 2"/>
          <p:cNvSpPr>
            <a:spLocks noGrp="1"/>
          </p:cNvSpPr>
          <p:nvPr>
            <p:ph type="ftr" sz="quarter" idx="11"/>
          </p:nvPr>
        </p:nvSpPr>
        <p:spPr/>
        <p:txBody>
          <a:bodyPr/>
          <a:lstStyle/>
          <a:p>
            <a:r>
              <a:rPr lang="en-US"/>
              <a:t>Nahida Nazir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85479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7B7FC-75D2-4152-9626-A7C7765D9728}" type="datetime1">
              <a:rPr lang="en-US" smtClean="0"/>
              <a:t>1/25/2023</a:t>
            </a:fld>
            <a:endParaRPr lang="en-US" dirty="0"/>
          </a:p>
        </p:txBody>
      </p:sp>
      <p:sp>
        <p:nvSpPr>
          <p:cNvPr id="6" name="Footer Placeholder 5"/>
          <p:cNvSpPr>
            <a:spLocks noGrp="1"/>
          </p:cNvSpPr>
          <p:nvPr>
            <p:ph type="ftr" sz="quarter" idx="11"/>
          </p:nvPr>
        </p:nvSpPr>
        <p:spPr/>
        <p:txBody>
          <a:bodyPr/>
          <a:lstStyle/>
          <a:p>
            <a:r>
              <a:rPr lang="en-US"/>
              <a:t>Nahida Nazir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377601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853FCE-000F-4BCB-852E-7AC26AA2775D}" type="datetime1">
              <a:rPr lang="en-US" smtClean="0"/>
              <a:t>1/25/2023</a:t>
            </a:fld>
            <a:endParaRPr lang="en-US" dirty="0"/>
          </a:p>
        </p:txBody>
      </p:sp>
      <p:sp>
        <p:nvSpPr>
          <p:cNvPr id="6" name="Footer Placeholder 5"/>
          <p:cNvSpPr>
            <a:spLocks noGrp="1"/>
          </p:cNvSpPr>
          <p:nvPr>
            <p:ph type="ftr" sz="quarter" idx="11"/>
          </p:nvPr>
        </p:nvSpPr>
        <p:spPr/>
        <p:txBody>
          <a:bodyPr/>
          <a:lstStyle/>
          <a:p>
            <a:r>
              <a:rPr lang="en-US"/>
              <a:t>Nahida Nazir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9293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C7B7FC-75D2-4152-9626-A7C7765D9728}" type="datetime1">
              <a:rPr lang="en-US" smtClean="0"/>
              <a:t>1/25/2023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Nahida Nazir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988353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source.com/resources/what-open-sourc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opensource.com/resources/linux"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tutorialspoint.com/unix/if-else-statement.htm" TargetMode="External"/><Relationship Id="rId2" Type="http://schemas.openxmlformats.org/officeDocument/2006/relationships/hyperlink" Target="https://www.tutorialspoint.com/unix/if-fi-statement.htm" TargetMode="External"/><Relationship Id="rId1" Type="http://schemas.openxmlformats.org/officeDocument/2006/relationships/slideLayout" Target="../slideLayouts/slideLayout2.xml"/><Relationship Id="rId4" Type="http://schemas.openxmlformats.org/officeDocument/2006/relationships/hyperlink" Target="https://www.tutorialspoint.com/unix/if-elif-statement.htm" TargetMode="External"/></Relationships>
</file>

<file path=ppt/slides/_rels/slide76.xml.rels><?xml version="1.0" encoding="UTF-8" standalone="yes"?>
<Relationships xmlns="http://schemas.openxmlformats.org/package/2006/relationships"><Relationship Id="rId2" Type="http://schemas.openxmlformats.org/officeDocument/2006/relationships/hyperlink" Target="https://www.tutorialspoint.com/unix/case-esac-statement.ht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1678" y="403954"/>
            <a:ext cx="8978721" cy="1236010"/>
          </a:xfrm>
        </p:spPr>
        <p:txBody>
          <a:bodyPr/>
          <a:lstStyle/>
          <a:p>
            <a:pPr algn="ctr"/>
            <a:r>
              <a:rPr lang="en-US" dirty="0">
                <a:latin typeface="Times New Roman" panose="02020603050405020304" pitchFamily="18" charset="0"/>
                <a:cs typeface="Times New Roman" panose="02020603050405020304" pitchFamily="18" charset="0"/>
              </a:rPr>
              <a:t>Linux </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62940" y="1983346"/>
            <a:ext cx="11292840" cy="4311818"/>
          </a:xfrm>
        </p:spPr>
        <p:txBody>
          <a:bodyPr/>
          <a:lstStyle/>
          <a:p>
            <a:pPr algn="just"/>
            <a:r>
              <a:rPr lang="en-US" b="0" i="0" dirty="0">
                <a:effectLst/>
                <a:latin typeface="Swiss 721 SWA"/>
              </a:rPr>
              <a:t>Linux is the best-known and most-used </a:t>
            </a:r>
            <a:r>
              <a:rPr lang="en-US" b="0" i="0" u="none" strike="noStrike" dirty="0">
                <a:effectLst/>
                <a:latin typeface="Swiss 721 SWA"/>
                <a:hlinkClick r:id="rId3">
                  <a:extLst>
                    <a:ext uri="{A12FA001-AC4F-418D-AE19-62706E023703}">
                      <ahyp:hlinkClr xmlns:ahyp="http://schemas.microsoft.com/office/drawing/2018/hyperlinkcolor" val="tx"/>
                    </a:ext>
                  </a:extLst>
                </a:hlinkClick>
              </a:rPr>
              <a:t>open source</a:t>
            </a:r>
            <a:r>
              <a:rPr lang="en-US" b="0" i="0" dirty="0">
                <a:effectLst/>
                <a:latin typeface="Swiss 721 SWA"/>
              </a:rPr>
              <a:t> operating system. As an operating system, Linux is software that sits underneath all of the other software on a computer, receiving requests from those programs and relaying these requests to the computer’s hardware.</a:t>
            </a:r>
          </a:p>
          <a:p>
            <a:pPr algn="just"/>
            <a:r>
              <a:rPr lang="en-US" dirty="0" err="1">
                <a:latin typeface="Swiss 721 SWA"/>
              </a:rPr>
              <a:t>Reffer</a:t>
            </a:r>
            <a:r>
              <a:rPr lang="en-US" dirty="0">
                <a:latin typeface="Swiss 721 SWA"/>
              </a:rPr>
              <a:t> the below mentioned website</a:t>
            </a:r>
          </a:p>
          <a:p>
            <a:pPr algn="just"/>
            <a:r>
              <a:rPr lang="en-IN" dirty="0">
                <a:hlinkClick r:id="rId4"/>
              </a:rPr>
              <a:t>https://opensource.com/resources/linux</a:t>
            </a:r>
            <a:endParaRPr lang="en-US" dirty="0">
              <a:latin typeface="Swiss 721 SWA"/>
            </a:endParaRPr>
          </a:p>
          <a:p>
            <a:pPr algn="just"/>
            <a:endParaRPr lang="en-IN" dirty="0"/>
          </a:p>
        </p:txBody>
      </p:sp>
      <p:sp>
        <p:nvSpPr>
          <p:cNvPr id="4" name="Footer Placeholder 3"/>
          <p:cNvSpPr>
            <a:spLocks noGrp="1"/>
          </p:cNvSpPr>
          <p:nvPr>
            <p:ph type="ftr" sz="quarter" idx="11"/>
          </p:nvPr>
        </p:nvSpPr>
        <p:spPr>
          <a:xfrm>
            <a:off x="498764" y="6173427"/>
            <a:ext cx="6400800" cy="365125"/>
          </a:xfrm>
        </p:spPr>
        <p:txBody>
          <a:bodyPr/>
          <a:lstStyle/>
          <a:p>
            <a:r>
              <a:rPr lang="en-US"/>
              <a:t>Nahida Nazir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8898860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8229600" cy="1066800"/>
          </a:xfrm>
        </p:spPr>
        <p:txBody>
          <a:bodyPr/>
          <a:lstStyle/>
          <a:p>
            <a:pPr algn="ctr"/>
            <a:r>
              <a:rPr lang="en-US" b="1" dirty="0" err="1">
                <a:latin typeface="Times New Roman" pitchFamily="18" charset="0"/>
                <a:cs typeface="Times New Roman" pitchFamily="18" charset="0"/>
              </a:rPr>
              <a:t>mkdir</a:t>
            </a:r>
            <a:r>
              <a:rPr lang="en-US" b="1" dirty="0">
                <a:latin typeface="Times New Roman" pitchFamily="18" charset="0"/>
                <a:cs typeface="Times New Roman" pitchFamily="18" charset="0"/>
              </a:rPr>
              <a:t> </a:t>
            </a:r>
          </a:p>
        </p:txBody>
      </p:sp>
      <p:sp>
        <p:nvSpPr>
          <p:cNvPr id="1025" name="Rectangle 1"/>
          <p:cNvSpPr>
            <a:spLocks noGrp="1" noChangeArrowheads="1"/>
          </p:cNvSpPr>
          <p:nvPr>
            <p:ph idx="1"/>
          </p:nvPr>
        </p:nvSpPr>
        <p:spPr bwMode="auto">
          <a:xfrm>
            <a:off x="2590801" y="1723312"/>
            <a:ext cx="7197345" cy="2923877"/>
          </a:xfrm>
          <a:prstGeom prst="rect">
            <a:avLst/>
          </a:prstGeom>
          <a:noFill/>
          <a:ln w="9525">
            <a:noFill/>
            <a:miter lim="800000"/>
            <a:headEnd/>
            <a:tailEnd/>
          </a:ln>
          <a:effectLst/>
        </p:spPr>
        <p:txBody>
          <a:bodyPr vert="horz" wrap="square" lIns="91440" tIns="45720" rIns="91440" bIns="45720" numCol="1" rtlCol="0" anchor="ctr" anchorCtr="0" compatLnSpc="1">
            <a:prstTxWarp prst="textNoShape">
              <a:avLst/>
            </a:prstTxWarp>
            <a:spAutoFit/>
          </a:bodyPr>
          <a:lstStyle/>
          <a:p>
            <a:pPr marL="0" indent="0" algn="just" fontAlgn="base">
              <a:lnSpc>
                <a:spcPct val="100000"/>
              </a:lnSpc>
              <a:spcBef>
                <a:spcPct val="0"/>
              </a:spcBef>
              <a:spcAft>
                <a:spcPct val="0"/>
              </a:spcAft>
              <a:buFont typeface="Wingdings" pitchFamily="2" charset="2"/>
              <a:buChar char="v"/>
              <a:tabLst>
                <a:tab pos="1409700" algn="l"/>
              </a:tabLst>
            </a:pPr>
            <a:r>
              <a:rPr lang="en-US" sz="2000" dirty="0">
                <a:latin typeface="Times New Roman" pitchFamily="18" charset="0"/>
                <a:ea typeface="Calibri" pitchFamily="34" charset="0"/>
                <a:cs typeface="Times New Roman" pitchFamily="18" charset="0"/>
              </a:rPr>
              <a:t>To create directories (also referred to as folders in some operating systems)</a:t>
            </a:r>
          </a:p>
          <a:p>
            <a:pPr marL="0" indent="0" algn="just" fontAlgn="base">
              <a:spcBef>
                <a:spcPct val="0"/>
              </a:spcBef>
              <a:spcAft>
                <a:spcPct val="0"/>
              </a:spcAft>
              <a:buFont typeface="Wingdings" pitchFamily="2" charset="2"/>
              <a:buChar char="v"/>
              <a:tabLst>
                <a:tab pos="1409700" algn="l"/>
              </a:tabLst>
            </a:pPr>
            <a:r>
              <a:rPr lang="en-US" sz="2000" dirty="0">
                <a:latin typeface="Times New Roman" pitchFamily="18" charset="0"/>
                <a:cs typeface="Times New Roman" pitchFamily="18" charset="0"/>
              </a:rPr>
              <a:t> </a:t>
            </a:r>
            <a:r>
              <a:rPr lang="en-US" sz="2000" b="1" dirty="0" err="1"/>
              <a:t>mkdir</a:t>
            </a:r>
            <a:r>
              <a:rPr lang="en-US" sz="2000" b="1" dirty="0"/>
              <a:t> </a:t>
            </a:r>
            <a:r>
              <a:rPr lang="en-US" sz="2000" b="1" dirty="0" err="1"/>
              <a:t>mydir</a:t>
            </a:r>
            <a:r>
              <a:rPr lang="en-US" sz="2000" b="1" dirty="0"/>
              <a:t> </a:t>
            </a:r>
            <a:r>
              <a:rPr lang="en-US" sz="2000" dirty="0"/>
              <a:t>creates a directory of my dir</a:t>
            </a:r>
          </a:p>
          <a:p>
            <a:pPr marL="0" indent="0" algn="just" fontAlgn="base">
              <a:spcBef>
                <a:spcPct val="0"/>
              </a:spcBef>
              <a:spcAft>
                <a:spcPct val="0"/>
              </a:spcAft>
              <a:buFont typeface="Wingdings" pitchFamily="2" charset="2"/>
              <a:buChar char="v"/>
              <a:tabLst>
                <a:tab pos="1409700" algn="l"/>
              </a:tabLst>
            </a:pPr>
            <a:r>
              <a:rPr lang="en-US" sz="2000" b="1" dirty="0" err="1"/>
              <a:t>mkdir</a:t>
            </a:r>
            <a:r>
              <a:rPr lang="en-US" sz="2000" b="1" dirty="0"/>
              <a:t> mydir1 mydir2 mydir3 </a:t>
            </a:r>
            <a:r>
              <a:rPr lang="en-US" sz="2000" dirty="0"/>
              <a:t>creates multiple directories </a:t>
            </a:r>
          </a:p>
          <a:p>
            <a:pPr marL="0" indent="0" algn="just" fontAlgn="base">
              <a:spcBef>
                <a:spcPct val="0"/>
              </a:spcBef>
              <a:spcAft>
                <a:spcPct val="0"/>
              </a:spcAft>
              <a:buNone/>
              <a:tabLst>
                <a:tab pos="1409700" algn="l"/>
              </a:tabLst>
            </a:pPr>
            <a:endParaRPr lang="en-US" sz="2000" b="1" dirty="0">
              <a:latin typeface="Arial" pitchFamily="34" charset="0"/>
              <a:cs typeface="Arial" pitchFamily="34" charset="0"/>
            </a:endParaRPr>
          </a:p>
          <a:p>
            <a:pPr marL="0" indent="0" algn="just" fontAlgn="base">
              <a:spcBef>
                <a:spcPct val="0"/>
              </a:spcBef>
              <a:spcAft>
                <a:spcPct val="0"/>
              </a:spcAft>
              <a:buFont typeface="Wingdings" pitchFamily="2" charset="2"/>
              <a:buChar char="v"/>
              <a:tabLst>
                <a:tab pos="1409700" algn="l"/>
              </a:tabLst>
            </a:pPr>
            <a:endParaRPr lang="en-US" sz="2000" b="1" dirty="0">
              <a:latin typeface="Arial" pitchFamily="34" charset="0"/>
              <a:cs typeface="Arial" pitchFamily="34" charset="0"/>
            </a:endParaRPr>
          </a:p>
          <a:p>
            <a:pPr marL="0" indent="0" algn="just" fontAlgn="base">
              <a:spcBef>
                <a:spcPct val="0"/>
              </a:spcBef>
              <a:spcAft>
                <a:spcPct val="0"/>
              </a:spcAft>
              <a:buNone/>
              <a:tabLst>
                <a:tab pos="1409700" algn="l"/>
              </a:tabLst>
            </a:pPr>
            <a:endParaRPr lang="en-US" sz="2000" b="1" dirty="0">
              <a:latin typeface="Arial" pitchFamily="34" charset="0"/>
              <a:cs typeface="Arial" pitchFamily="34" charset="0"/>
            </a:endParaRPr>
          </a:p>
          <a:p>
            <a:pPr marL="0" indent="0" algn="just" fontAlgn="base">
              <a:spcBef>
                <a:spcPct val="0"/>
              </a:spcBef>
              <a:spcAft>
                <a:spcPct val="0"/>
              </a:spcAft>
              <a:buFont typeface="Wingdings" pitchFamily="2" charset="2"/>
              <a:buChar char="v"/>
              <a:tabLst>
                <a:tab pos="1409700" algn="l"/>
              </a:tabLst>
            </a:pPr>
            <a:endParaRPr lang="en-US" sz="2000" b="1" dirty="0">
              <a:latin typeface="Arial" pitchFamily="34" charset="0"/>
              <a:cs typeface="Arial" pitchFamily="34" charset="0"/>
            </a:endParaRPr>
          </a:p>
          <a:p>
            <a:pPr marL="0" indent="0" algn="just" fontAlgn="base">
              <a:spcBef>
                <a:spcPct val="0"/>
              </a:spcBef>
              <a:spcAft>
                <a:spcPct val="0"/>
              </a:spcAft>
              <a:buFont typeface="Wingdings" pitchFamily="2" charset="2"/>
              <a:buChar char="v"/>
              <a:tabLst>
                <a:tab pos="1409700" algn="l"/>
              </a:tabLst>
            </a:pPr>
            <a:endParaRPr lang="en-US" sz="2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err="1"/>
              <a:t>rmdir</a:t>
            </a:r>
            <a:r>
              <a:rPr lang="en-US" dirty="0"/>
              <a:t> – remove empty directory</a:t>
            </a:r>
            <a:br>
              <a:rPr lang="en-US" dirty="0"/>
            </a:br>
            <a:endParaRPr lang="en-US" dirty="0"/>
          </a:p>
        </p:txBody>
      </p:sp>
      <p:sp>
        <p:nvSpPr>
          <p:cNvPr id="3" name="Content Placeholder 2"/>
          <p:cNvSpPr>
            <a:spLocks noGrp="1"/>
          </p:cNvSpPr>
          <p:nvPr>
            <p:ph idx="1"/>
          </p:nvPr>
        </p:nvSpPr>
        <p:spPr>
          <a:xfrm>
            <a:off x="2133600" y="1905000"/>
            <a:ext cx="8077200" cy="3465576"/>
          </a:xfrm>
        </p:spPr>
        <p:txBody>
          <a:bodyPr>
            <a:normAutofit/>
          </a:bodyPr>
          <a:lstStyle/>
          <a:p>
            <a:pPr lvl="0">
              <a:buFont typeface="Wingdings" pitchFamily="2" charset="2"/>
              <a:buChar char="v"/>
            </a:pPr>
            <a:r>
              <a:rPr lang="en-US" b="1" dirty="0" err="1">
                <a:latin typeface="Times New Roman" pitchFamily="18" charset="0"/>
                <a:cs typeface="Times New Roman" pitchFamily="18" charset="0"/>
              </a:rPr>
              <a:t>rmdir</a:t>
            </a:r>
            <a:r>
              <a:rPr lang="en-US" b="1" dirty="0">
                <a:latin typeface="Times New Roman" pitchFamily="18" charset="0"/>
                <a:cs typeface="Times New Roman" pitchFamily="18" charset="0"/>
              </a:rPr>
              <a:t> –p mydir1/mydir2/mydir3	</a:t>
            </a:r>
            <a:r>
              <a:rPr lang="en-US" dirty="0">
                <a:latin typeface="Times New Roman" pitchFamily="18" charset="0"/>
                <a:cs typeface="Times New Roman" pitchFamily="18" charset="0"/>
              </a:rPr>
              <a:t>(</a:t>
            </a:r>
            <a:r>
              <a:rPr lang="en-IN" dirty="0">
                <a:latin typeface="Times New Roman" pitchFamily="18" charset="0"/>
                <a:cs typeface="Times New Roman" pitchFamily="18" charset="0"/>
              </a:rPr>
              <a:t>Each of the directory argument is treated as a pathname of which all components will be removed, if they are already empty, starting from the last component.)</a:t>
            </a:r>
            <a:endParaRPr lang="en-US" dirty="0">
              <a:latin typeface="Times New Roman" pitchFamily="18" charset="0"/>
              <a:cs typeface="Times New Roman" pitchFamily="18" charset="0"/>
            </a:endParaRPr>
          </a:p>
          <a:p>
            <a:pPr lvl="0">
              <a:buFont typeface="Wingdings" pitchFamily="2" charset="2"/>
              <a:buChar char="v"/>
            </a:pPr>
            <a:r>
              <a:rPr lang="en-US" b="1" dirty="0">
                <a:latin typeface="Times New Roman" pitchFamily="18" charset="0"/>
                <a:cs typeface="Times New Roman" pitchFamily="18" charset="0"/>
              </a:rPr>
              <a:t>rmdirmydir1/mydir2/mydir3		</a:t>
            </a:r>
            <a:r>
              <a:rPr lang="en-US" dirty="0">
                <a:latin typeface="Times New Roman" pitchFamily="18" charset="0"/>
                <a:cs typeface="Times New Roman" pitchFamily="18" charset="0"/>
              </a:rPr>
              <a:t>(Remove directory mydir3 if it’s empty)</a:t>
            </a:r>
          </a:p>
          <a:p>
            <a:pPr lvl="0">
              <a:buFont typeface="Wingdings" pitchFamily="2" charset="2"/>
              <a:buChar char="v"/>
            </a:pPr>
            <a:r>
              <a:rPr lang="en-US" b="1" dirty="0">
                <a:latin typeface="Times New Roman" pitchFamily="18" charset="0"/>
                <a:cs typeface="Times New Roman" pitchFamily="18" charset="0"/>
              </a:rPr>
              <a:t>rmdirmydir1 mydir2 mydir3		</a:t>
            </a:r>
            <a:r>
              <a:rPr lang="en-US" dirty="0">
                <a:latin typeface="Times New Roman" pitchFamily="18" charset="0"/>
                <a:cs typeface="Times New Roman" pitchFamily="18" charset="0"/>
              </a:rPr>
              <a:t>(</a:t>
            </a:r>
            <a:r>
              <a:rPr lang="en-IN" dirty="0">
                <a:latin typeface="Times New Roman" pitchFamily="18" charset="0"/>
                <a:cs typeface="Times New Roman" pitchFamily="18" charset="0"/>
              </a:rPr>
              <a:t>Remove the directories mydir1</a:t>
            </a:r>
            <a:r>
              <a:rPr lang="en-IN" i="1" dirty="0">
                <a:latin typeface="Times New Roman" pitchFamily="18" charset="0"/>
                <a:cs typeface="Times New Roman" pitchFamily="18" charset="0"/>
              </a:rPr>
              <a:t>, </a:t>
            </a:r>
            <a:r>
              <a:rPr lang="en-IN" dirty="0">
                <a:latin typeface="Times New Roman" pitchFamily="18" charset="0"/>
                <a:cs typeface="Times New Roman" pitchFamily="18" charset="0"/>
              </a:rPr>
              <a:t>mydir2, and mydir3, if they are empty.)</a:t>
            </a:r>
            <a:endParaRPr lang="en-US" dirty="0">
              <a:latin typeface="Times New Roman" pitchFamily="18" charset="0"/>
              <a:cs typeface="Times New Roman" pitchFamily="18" charset="0"/>
            </a:endParaRPr>
          </a:p>
          <a:p>
            <a:pPr>
              <a:buFont typeface="Wingdings" pitchFamily="2" charset="2"/>
              <a:buChar char="v"/>
            </a:pP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8229600" cy="1066800"/>
          </a:xfrm>
        </p:spPr>
        <p:txBody>
          <a:bodyPr>
            <a:normAutofit fontScale="90000"/>
          </a:bodyPr>
          <a:lstStyle/>
          <a:p>
            <a:pPr algn="ctr"/>
            <a:r>
              <a:rPr lang="en-US" b="1" u="sng" dirty="0" err="1">
                <a:latin typeface="Times New Roman" pitchFamily="18" charset="0"/>
                <a:cs typeface="Times New Roman" pitchFamily="18" charset="0"/>
              </a:rPr>
              <a:t>ls</a:t>
            </a:r>
            <a:r>
              <a:rPr lang="en-US" dirty="0">
                <a:latin typeface="Times New Roman" pitchFamily="18" charset="0"/>
                <a:cs typeface="Times New Roman" pitchFamily="18" charset="0"/>
              </a:rPr>
              <a:t> – list contents of a directory</a:t>
            </a:r>
            <a:br>
              <a:rPr lang="en-US" dirty="0"/>
            </a:br>
            <a:endParaRPr lang="en-US" dirty="0"/>
          </a:p>
        </p:txBody>
      </p:sp>
      <p:sp>
        <p:nvSpPr>
          <p:cNvPr id="3" name="Content Placeholder 2"/>
          <p:cNvSpPr>
            <a:spLocks noGrp="1"/>
          </p:cNvSpPr>
          <p:nvPr>
            <p:ph idx="1"/>
          </p:nvPr>
        </p:nvSpPr>
        <p:spPr>
          <a:xfrm>
            <a:off x="2057400" y="1600200"/>
            <a:ext cx="8229600" cy="4325112"/>
          </a:xfrm>
        </p:spPr>
        <p:txBody>
          <a:bodyPr/>
          <a:lstStyle/>
          <a:p>
            <a:pPr lvl="0"/>
            <a:r>
              <a:rPr lang="en-US" dirty="0">
                <a:latin typeface="Times New Roman" pitchFamily="18" charset="0"/>
                <a:cs typeface="Times New Roman" pitchFamily="18" charset="0"/>
              </a:rPr>
              <a:t> </a:t>
            </a:r>
            <a:r>
              <a:rPr lang="en-US" b="1" dirty="0" err="1"/>
              <a:t>ls</a:t>
            </a:r>
            <a:r>
              <a:rPr lang="en-US" b="1" dirty="0"/>
              <a:t> - -help		</a:t>
            </a:r>
            <a:r>
              <a:rPr lang="en-US" dirty="0"/>
              <a:t>(displays general syntax)</a:t>
            </a:r>
          </a:p>
          <a:p>
            <a:pPr lvl="0"/>
            <a:r>
              <a:rPr lang="en-US" b="1" dirty="0" err="1"/>
              <a:t>ls</a:t>
            </a:r>
            <a:r>
              <a:rPr lang="en-US" b="1" dirty="0"/>
              <a:t> –t</a:t>
            </a:r>
            <a:r>
              <a:rPr lang="en-US" dirty="0"/>
              <a:t>		(sorts files </a:t>
            </a:r>
            <a:r>
              <a:rPr lang="en-IN" dirty="0"/>
              <a:t>by modification time</a:t>
            </a:r>
            <a:r>
              <a:rPr lang="en-US" dirty="0"/>
              <a:t>)</a:t>
            </a:r>
          </a:p>
          <a:p>
            <a:pPr lvl="0"/>
            <a:r>
              <a:rPr lang="en-US" b="1" dirty="0" err="1"/>
              <a:t>ls</a:t>
            </a:r>
            <a:r>
              <a:rPr lang="en-US" b="1" dirty="0"/>
              <a:t> –a</a:t>
            </a:r>
            <a:r>
              <a:rPr lang="en-US" dirty="0"/>
              <a:t>		lists all the files along with </a:t>
            </a:r>
            <a:r>
              <a:rPr lang="en-US"/>
              <a:t>hidden files </a:t>
            </a:r>
            <a:endParaRPr lang="en-US" dirty="0"/>
          </a:p>
          <a:p>
            <a:pPr>
              <a:buFont typeface="Wingdings" pitchFamily="2" charset="2"/>
              <a:buChar char="v"/>
            </a:pPr>
            <a:r>
              <a:rPr lang="en-US" dirty="0">
                <a:latin typeface="Times New Roman" pitchFamily="18" charset="0"/>
                <a:cs typeface="Times New Roman" pitchFamily="18" charset="0"/>
              </a:rPr>
              <a:t> </a:t>
            </a:r>
            <a:r>
              <a:rPr lang="en-US" b="1" u="sng" dirty="0" err="1"/>
              <a:t>pwd</a:t>
            </a:r>
            <a:r>
              <a:rPr lang="en-US" dirty="0"/>
              <a:t> – present working directory</a:t>
            </a:r>
          </a:p>
          <a:p>
            <a:pPr>
              <a:buNone/>
            </a:pP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533400"/>
            <a:ext cx="8229600" cy="1066800"/>
          </a:xfrm>
        </p:spPr>
        <p:txBody>
          <a:bodyPr/>
          <a:lstStyle/>
          <a:p>
            <a:pPr algn="ctr"/>
            <a:r>
              <a:rPr lang="en-US" dirty="0"/>
              <a:t>cat</a:t>
            </a:r>
          </a:p>
        </p:txBody>
      </p:sp>
      <p:sp>
        <p:nvSpPr>
          <p:cNvPr id="3" name="Content Placeholder 2"/>
          <p:cNvSpPr>
            <a:spLocks noGrp="1"/>
          </p:cNvSpPr>
          <p:nvPr>
            <p:ph idx="1"/>
          </p:nvPr>
        </p:nvSpPr>
        <p:spPr>
          <a:xfrm>
            <a:off x="1981200" y="1447800"/>
            <a:ext cx="8229600" cy="4325112"/>
          </a:xfrm>
        </p:spPr>
        <p:txBody>
          <a:bodyPr>
            <a:normAutofit/>
          </a:bodyPr>
          <a:lstStyle/>
          <a:p>
            <a:pPr>
              <a:buFont typeface="Wingdings" pitchFamily="2" charset="2"/>
              <a:buChar char="v"/>
            </a:pPr>
            <a:r>
              <a:rPr lang="en-US" b="1" u="sng" dirty="0"/>
              <a:t> cat</a:t>
            </a:r>
            <a:r>
              <a:rPr lang="en-US" dirty="0"/>
              <a:t> - </a:t>
            </a:r>
            <a:r>
              <a:rPr lang="en-IN" dirty="0"/>
              <a:t>cat command allows us to create files, view contain of file, concatenate files and redirect output in terminal or files.</a:t>
            </a:r>
          </a:p>
          <a:p>
            <a:pPr lvl="0">
              <a:buFont typeface="Wingdings" pitchFamily="2" charset="2"/>
              <a:buChar char="v"/>
            </a:pPr>
            <a:r>
              <a:rPr lang="en-IN" dirty="0"/>
              <a:t> </a:t>
            </a:r>
            <a:r>
              <a:rPr lang="en-US" b="1" dirty="0"/>
              <a:t>cat </a:t>
            </a:r>
            <a:r>
              <a:rPr lang="en-US" b="1" dirty="0" err="1"/>
              <a:t>myfile</a:t>
            </a:r>
            <a:r>
              <a:rPr lang="en-US" b="1" dirty="0"/>
              <a:t>				</a:t>
            </a:r>
            <a:r>
              <a:rPr lang="en-US" dirty="0"/>
              <a:t>(read content of </a:t>
            </a:r>
            <a:r>
              <a:rPr lang="en-US" dirty="0" err="1"/>
              <a:t>myfile</a:t>
            </a:r>
            <a:r>
              <a:rPr lang="en-US" dirty="0"/>
              <a:t>)</a:t>
            </a:r>
          </a:p>
          <a:p>
            <a:pPr lvl="0">
              <a:buFont typeface="Wingdings" pitchFamily="2" charset="2"/>
              <a:buChar char="v"/>
            </a:pPr>
            <a:r>
              <a:rPr lang="en-US" b="1" dirty="0"/>
              <a:t>cat myfile1 myfile2</a:t>
            </a:r>
            <a:r>
              <a:rPr lang="en-US" dirty="0"/>
              <a:t>		(read content of myfile1 and myfile2)	</a:t>
            </a:r>
          </a:p>
          <a:p>
            <a:pPr lvl="0">
              <a:buFont typeface="Wingdings" pitchFamily="2" charset="2"/>
              <a:buChar char="v"/>
            </a:pPr>
            <a:r>
              <a:rPr lang="en-US" b="1" dirty="0"/>
              <a:t>cat –n myfile1 myfile2</a:t>
            </a:r>
            <a:r>
              <a:rPr lang="en-US" dirty="0"/>
              <a:t>		(display content with line number)</a:t>
            </a:r>
          </a:p>
          <a:p>
            <a:pPr lvl="0">
              <a:buFont typeface="Wingdings" pitchFamily="2" charset="2"/>
              <a:buChar char="v"/>
            </a:pPr>
            <a:r>
              <a:rPr lang="en-US" b="1" dirty="0"/>
              <a:t>cat &gt;</a:t>
            </a:r>
            <a:r>
              <a:rPr lang="en-US" b="1" dirty="0" err="1"/>
              <a:t>myfile</a:t>
            </a:r>
            <a:r>
              <a:rPr lang="en-US" b="1" dirty="0"/>
              <a:t>			</a:t>
            </a:r>
            <a:r>
              <a:rPr lang="en-US" dirty="0"/>
              <a:t>(create new file named </a:t>
            </a:r>
            <a:r>
              <a:rPr lang="en-US" dirty="0" err="1"/>
              <a:t>myfile</a:t>
            </a:r>
            <a:r>
              <a:rPr lang="en-US" dirty="0"/>
              <a:t> and write into it)</a:t>
            </a:r>
          </a:p>
          <a:p>
            <a:pPr>
              <a:buFont typeface="Wingdings" pitchFamily="2" charset="2"/>
              <a:buChar char="v"/>
            </a:pPr>
            <a:endParaRPr lang="en-US" dirty="0"/>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F19C-A2B1-404A-AB0A-A021122286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A15419-C38F-4720-A346-4EA5A5111C57}"/>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9A637387-64AA-496F-A9C9-67C2FC3D0074}"/>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381E3710-DFE2-46E4-9590-70DB8A6A0AD5}"/>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9172898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1066800"/>
          </a:xfrm>
        </p:spPr>
        <p:txBody>
          <a:bodyPr/>
          <a:lstStyle/>
          <a:p>
            <a:pPr algn="ct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 </a:t>
            </a:r>
          </a:p>
        </p:txBody>
      </p:sp>
      <p:sp>
        <p:nvSpPr>
          <p:cNvPr id="3" name="Content Placeholder 2"/>
          <p:cNvSpPr>
            <a:spLocks noGrp="1"/>
          </p:cNvSpPr>
          <p:nvPr>
            <p:ph idx="1"/>
          </p:nvPr>
        </p:nvSpPr>
        <p:spPr>
          <a:xfrm>
            <a:off x="2133600" y="1447800"/>
            <a:ext cx="8229600" cy="4325112"/>
          </a:xfrm>
        </p:spPr>
        <p:txBody>
          <a:bodyPr/>
          <a:lstStyle/>
          <a:p>
            <a:pPr>
              <a:buFont typeface="Wingdings" pitchFamily="2" charset="2"/>
              <a:buChar char="v"/>
            </a:pPr>
            <a:r>
              <a:rPr lang="en-US" i="1" dirty="0" err="1">
                <a:latin typeface="Times New Roman" pitchFamily="18" charset="0"/>
                <a:cs typeface="Times New Roman" pitchFamily="18" charset="0"/>
              </a:rPr>
              <a:t>printf</a:t>
            </a:r>
            <a:r>
              <a:rPr lang="en-US" dirty="0">
                <a:latin typeface="Times New Roman" pitchFamily="18" charset="0"/>
                <a:cs typeface="Times New Roman" pitchFamily="18" charset="0"/>
              </a:rPr>
              <a:t>” command in Linux is used to display the given string, number or any other format </a:t>
            </a:r>
            <a:r>
              <a:rPr lang="en-US" dirty="0" err="1">
                <a:latin typeface="Times New Roman" pitchFamily="18" charset="0"/>
                <a:cs typeface="Times New Roman" pitchFamily="18" charset="0"/>
              </a:rPr>
              <a:t>specifier</a:t>
            </a:r>
            <a:r>
              <a:rPr lang="en-US" dirty="0">
                <a:latin typeface="Times New Roman" pitchFamily="18" charset="0"/>
                <a:cs typeface="Times New Roman" pitchFamily="18" charset="0"/>
              </a:rPr>
              <a:t> on the terminal window.</a:t>
            </a:r>
          </a:p>
          <a:p>
            <a:pPr>
              <a:buFont typeface="Wingdings" pitchFamily="2" charset="2"/>
              <a:buChar char="v"/>
            </a:pPr>
            <a:r>
              <a:rPr lang="en-US" dirty="0">
                <a:latin typeface="Times New Roman" pitchFamily="18" charset="0"/>
                <a:cs typeface="Times New Roman" pitchFamily="18" charset="0"/>
              </a:rPr>
              <a:t> </a:t>
            </a:r>
            <a:r>
              <a:rPr lang="en-US" dirty="0"/>
              <a:t>The most commonly used </a:t>
            </a:r>
            <a:r>
              <a:rPr lang="en-US" dirty="0" err="1"/>
              <a:t>printf</a:t>
            </a:r>
            <a:r>
              <a:rPr lang="en-US" dirty="0"/>
              <a:t> </a:t>
            </a:r>
            <a:r>
              <a:rPr lang="en-US" dirty="0" err="1"/>
              <a:t>specifiers</a:t>
            </a:r>
            <a:r>
              <a:rPr lang="en-US" dirty="0"/>
              <a:t> are %s, %b, %d, %x and %f.</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09600"/>
            <a:ext cx="8229600" cy="1066800"/>
          </a:xfrm>
        </p:spPr>
        <p:txBody>
          <a:bodyPr/>
          <a:lstStyle/>
          <a:p>
            <a:pPr algn="ctr"/>
            <a:r>
              <a:rPr lang="en-US" b="1" dirty="0">
                <a:latin typeface="Times New Roman" pitchFamily="18" charset="0"/>
                <a:cs typeface="Times New Roman" pitchFamily="18" charset="0"/>
              </a:rPr>
              <a:t>%s </a:t>
            </a:r>
            <a:r>
              <a:rPr lang="en-US" b="1" dirty="0" err="1">
                <a:latin typeface="Times New Roman" pitchFamily="18" charset="0"/>
                <a:cs typeface="Times New Roman" pitchFamily="18" charset="0"/>
              </a:rPr>
              <a:t>specifier</a:t>
            </a:r>
            <a:r>
              <a:rPr lang="en-US" b="1" dirty="0">
                <a:latin typeface="Times New Roman" pitchFamily="18" charset="0"/>
                <a:cs typeface="Times New Roman" pitchFamily="18" charset="0"/>
              </a:rPr>
              <a:t> </a:t>
            </a:r>
          </a:p>
        </p:txBody>
      </p:sp>
      <p:sp>
        <p:nvSpPr>
          <p:cNvPr id="3" name="Content Placeholder 2"/>
          <p:cNvSpPr>
            <a:spLocks noGrp="1"/>
          </p:cNvSpPr>
          <p:nvPr>
            <p:ph idx="1"/>
          </p:nvPr>
        </p:nvSpPr>
        <p:spPr>
          <a:xfrm>
            <a:off x="1981200" y="1905000"/>
            <a:ext cx="8229600" cy="4325112"/>
          </a:xfrm>
        </p:spPr>
        <p:txBody>
          <a:bodyPr/>
          <a:lstStyle/>
          <a:p>
            <a:pPr>
              <a:buNone/>
            </a:pPr>
            <a:r>
              <a:rPr lang="en-US" i="1" dirty="0"/>
              <a:t>%s</a:t>
            </a:r>
            <a:r>
              <a:rPr lang="en-US" dirty="0"/>
              <a:t> </a:t>
            </a:r>
            <a:r>
              <a:rPr lang="en-US" dirty="0" err="1"/>
              <a:t>specifier</a:t>
            </a:r>
            <a:r>
              <a:rPr lang="en-US" dirty="0"/>
              <a:t>: It is basically a string </a:t>
            </a:r>
            <a:r>
              <a:rPr lang="en-US" dirty="0" err="1"/>
              <a:t>specifier</a:t>
            </a:r>
            <a:r>
              <a:rPr lang="en-US" dirty="0"/>
              <a:t> for string </a:t>
            </a:r>
            <a:r>
              <a:rPr lang="en-US" dirty="0" err="1"/>
              <a:t>output.$printf</a:t>
            </a:r>
            <a:r>
              <a:rPr lang="en-US" dirty="0"/>
              <a:t> "%s\n" "Hello, World!"</a:t>
            </a:r>
          </a:p>
        </p:txBody>
      </p:sp>
      <p:pic>
        <p:nvPicPr>
          <p:cNvPr id="1026" name="Picture 2"/>
          <p:cNvPicPr>
            <a:picLocks noChangeAspect="1" noChangeArrowheads="1"/>
          </p:cNvPicPr>
          <p:nvPr/>
        </p:nvPicPr>
        <p:blipFill>
          <a:blip r:embed="rId2"/>
          <a:srcRect/>
          <a:stretch>
            <a:fillRect/>
          </a:stretch>
        </p:blipFill>
        <p:spPr bwMode="auto">
          <a:xfrm>
            <a:off x="2362200" y="3276600"/>
            <a:ext cx="7543800" cy="21336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8229600" cy="1066800"/>
          </a:xfrm>
        </p:spPr>
        <p:txBody>
          <a:bodyPr/>
          <a:lstStyle/>
          <a:p>
            <a:pPr algn="ctr"/>
            <a:r>
              <a:rPr lang="en-US" b="1" dirty="0">
                <a:latin typeface="Times New Roman" pitchFamily="18" charset="0"/>
                <a:cs typeface="Times New Roman" pitchFamily="18" charset="0"/>
              </a:rPr>
              <a:t>%d </a:t>
            </a:r>
            <a:r>
              <a:rPr lang="en-US" b="1" dirty="0" err="1">
                <a:latin typeface="Times New Roman" pitchFamily="18" charset="0"/>
                <a:cs typeface="Times New Roman" pitchFamily="18" charset="0"/>
              </a:rPr>
              <a:t>specifier</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981200" y="1828800"/>
            <a:ext cx="8229600" cy="4325112"/>
          </a:xfrm>
        </p:spPr>
        <p:txBody>
          <a:bodyPr/>
          <a:lstStyle/>
          <a:p>
            <a:pPr algn="just">
              <a:buNone/>
            </a:pPr>
            <a:r>
              <a:rPr lang="en-US" i="1" dirty="0"/>
              <a:t>%d </a:t>
            </a:r>
            <a:r>
              <a:rPr lang="en-US" i="1" dirty="0" err="1"/>
              <a:t>specifier</a:t>
            </a:r>
            <a:r>
              <a:rPr lang="en-US" i="1" dirty="0"/>
              <a:t>:</a:t>
            </a:r>
            <a:r>
              <a:rPr lang="en-US" dirty="0"/>
              <a:t> It is an integer </a:t>
            </a:r>
            <a:r>
              <a:rPr lang="en-US" dirty="0" err="1"/>
              <a:t>specifier</a:t>
            </a:r>
            <a:r>
              <a:rPr lang="en-US" dirty="0"/>
              <a:t> for showing the integral values.</a:t>
            </a:r>
          </a:p>
          <a:p>
            <a:pPr algn="just">
              <a:buNone/>
            </a:pPr>
            <a:r>
              <a:rPr lang="en-US" b="1" dirty="0"/>
              <a:t>Syntax </a:t>
            </a:r>
            <a:r>
              <a:rPr lang="en-US" dirty="0"/>
              <a:t>$</a:t>
            </a:r>
            <a:r>
              <a:rPr lang="en-US" dirty="0" err="1"/>
              <a:t>printf</a:t>
            </a:r>
            <a:r>
              <a:rPr lang="en-US" dirty="0"/>
              <a:t> "%d\n" "213" "109"</a:t>
            </a:r>
          </a:p>
        </p:txBody>
      </p:sp>
      <p:pic>
        <p:nvPicPr>
          <p:cNvPr id="2050" name="Picture 2"/>
          <p:cNvPicPr>
            <a:picLocks noChangeAspect="1" noChangeArrowheads="1"/>
          </p:cNvPicPr>
          <p:nvPr/>
        </p:nvPicPr>
        <p:blipFill>
          <a:blip r:embed="rId2"/>
          <a:srcRect/>
          <a:stretch>
            <a:fillRect/>
          </a:stretch>
        </p:blipFill>
        <p:spPr bwMode="auto">
          <a:xfrm>
            <a:off x="2819400" y="3352801"/>
            <a:ext cx="6629400" cy="28860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09600"/>
            <a:ext cx="8229600" cy="1066800"/>
          </a:xfrm>
        </p:spPr>
        <p:txBody>
          <a:bodyPr/>
          <a:lstStyle/>
          <a:p>
            <a:pPr algn="ctr"/>
            <a:r>
              <a:rPr lang="en-US" b="1" dirty="0">
                <a:latin typeface="Times New Roman" pitchFamily="18" charset="0"/>
                <a:cs typeface="Times New Roman" pitchFamily="18" charset="0"/>
              </a:rPr>
              <a:t>%f </a:t>
            </a:r>
            <a:r>
              <a:rPr lang="en-US" b="1" dirty="0" err="1">
                <a:latin typeface="Times New Roman" pitchFamily="18" charset="0"/>
                <a:cs typeface="Times New Roman" pitchFamily="18" charset="0"/>
              </a:rPr>
              <a:t>specifier</a:t>
            </a:r>
            <a:endParaRPr lang="en-US"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tretch>
            <a:fillRect/>
          </a:stretch>
        </p:blipFill>
        <p:spPr bwMode="auto">
          <a:xfrm>
            <a:off x="2337594" y="3158331"/>
            <a:ext cx="5276850" cy="188595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533400"/>
            <a:ext cx="8229600" cy="1066800"/>
          </a:xfrm>
        </p:spPr>
        <p:txBody>
          <a:bodyPr/>
          <a:lstStyle/>
          <a:p>
            <a:pPr algn="ctr"/>
            <a:r>
              <a:rPr lang="en-US" b="1" dirty="0" err="1">
                <a:latin typeface="Times New Roman" pitchFamily="18" charset="0"/>
                <a:cs typeface="Times New Roman" pitchFamily="18" charset="0"/>
              </a:rPr>
              <a:t>bc</a:t>
            </a:r>
            <a:r>
              <a:rPr lang="en-US" b="1" dirty="0">
                <a:latin typeface="Times New Roman" pitchFamily="18" charset="0"/>
                <a:cs typeface="Times New Roman" pitchFamily="18" charset="0"/>
              </a:rPr>
              <a:t> command</a:t>
            </a:r>
          </a:p>
        </p:txBody>
      </p:sp>
      <p:sp>
        <p:nvSpPr>
          <p:cNvPr id="3" name="Content Placeholder 2"/>
          <p:cNvSpPr>
            <a:spLocks noGrp="1"/>
          </p:cNvSpPr>
          <p:nvPr>
            <p:ph idx="1"/>
          </p:nvPr>
        </p:nvSpPr>
        <p:spPr>
          <a:xfrm>
            <a:off x="1981200" y="1752600"/>
            <a:ext cx="8229600" cy="4325112"/>
          </a:xfrm>
        </p:spPr>
        <p:txBody>
          <a:bodyPr/>
          <a:lstStyle/>
          <a:p>
            <a:pPr>
              <a:buFont typeface="Wingdings" pitchFamily="2" charset="2"/>
              <a:buChar char="v"/>
            </a:pPr>
            <a:r>
              <a:rPr lang="en-US" dirty="0">
                <a:latin typeface="Times New Roman" pitchFamily="18" charset="0"/>
                <a:cs typeface="Times New Roman" pitchFamily="18" charset="0"/>
              </a:rPr>
              <a:t> </a:t>
            </a:r>
            <a:r>
              <a:rPr lang="en-US" b="1" dirty="0" err="1"/>
              <a:t>bc</a:t>
            </a:r>
            <a:r>
              <a:rPr lang="en-US" dirty="0"/>
              <a:t> command is used for command line calculator. It is similar to basic calculator by using which we can do basic mathematical calculations</a:t>
            </a: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514600" y="3581401"/>
            <a:ext cx="6743700" cy="26574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8229600" cy="1066800"/>
          </a:xfrm>
        </p:spPr>
        <p:txBody>
          <a:bodyPr/>
          <a:lstStyle/>
          <a:p>
            <a:pPr algn="ctr"/>
            <a:r>
              <a:rPr lang="en-US" dirty="0">
                <a:latin typeface="Times New Roman" pitchFamily="18" charset="0"/>
                <a:cs typeface="Times New Roman" pitchFamily="18" charset="0"/>
              </a:rPr>
              <a:t>GNOME Vs KDE</a:t>
            </a:r>
          </a:p>
        </p:txBody>
      </p:sp>
      <p:sp>
        <p:nvSpPr>
          <p:cNvPr id="4" name="Content Placeholder 3"/>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905000" y="2057400"/>
            <a:ext cx="8382000" cy="4572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1066800"/>
          </a:xfrm>
        </p:spPr>
        <p:txBody>
          <a:bodyPr/>
          <a:lstStyle/>
          <a:p>
            <a:pPr algn="ctr"/>
            <a:r>
              <a:rPr lang="en-US" dirty="0">
                <a:latin typeface="Times New Roman" pitchFamily="18" charset="0"/>
                <a:cs typeface="Times New Roman" pitchFamily="18" charset="0"/>
              </a:rPr>
              <a:t>Who command </a:t>
            </a:r>
          </a:p>
        </p:txBody>
      </p:sp>
      <p:sp>
        <p:nvSpPr>
          <p:cNvPr id="3" name="Content Placeholder 2"/>
          <p:cNvSpPr>
            <a:spLocks noGrp="1"/>
          </p:cNvSpPr>
          <p:nvPr>
            <p:ph idx="1"/>
          </p:nvPr>
        </p:nvSpPr>
        <p:spPr>
          <a:xfrm>
            <a:off x="2057400" y="1676400"/>
            <a:ext cx="8229600" cy="4325112"/>
          </a:xfrm>
        </p:spPr>
        <p:txBody>
          <a:bodyPr/>
          <a:lstStyle/>
          <a:p>
            <a:pPr algn="just">
              <a:buNone/>
            </a:pPr>
            <a:r>
              <a:rPr lang="en-US" dirty="0">
                <a:latin typeface="Times New Roman" pitchFamily="18" charset="0"/>
                <a:cs typeface="Times New Roman" pitchFamily="18" charset="0"/>
              </a:rPr>
              <a:t> command is used to find out the following information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1. Time of last system boot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2. Current run level of the system</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3. List of logged in users and more.</a:t>
            </a:r>
          </a:p>
          <a:p>
            <a:pPr algn="just">
              <a:buNone/>
            </a:pPr>
            <a:r>
              <a:rPr lang="en-US" dirty="0">
                <a:latin typeface="Times New Roman" pitchFamily="18" charset="0"/>
                <a:cs typeface="Times New Roman" pitchFamily="18" charset="0"/>
              </a:rPr>
              <a:t>Syntax who </a:t>
            </a:r>
          </a:p>
          <a:p>
            <a:pPr algn="just">
              <a:buNone/>
            </a:pPr>
            <a:r>
              <a:rPr lang="en-US" dirty="0">
                <a:latin typeface="Times New Roman" pitchFamily="18" charset="0"/>
                <a:cs typeface="Times New Roman" pitchFamily="18" charset="0"/>
              </a:rPr>
              <a:t>Who –a for all users </a:t>
            </a:r>
          </a:p>
          <a:p>
            <a:pPr algn="just">
              <a:buNone/>
            </a:pPr>
            <a:r>
              <a:rPr lang="en-US" dirty="0">
                <a:latin typeface="Times New Roman" pitchFamily="18" charset="0"/>
                <a:cs typeface="Times New Roman" pitchFamily="18" charset="0"/>
              </a:rPr>
              <a:t>Who  -b time of last boot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066800"/>
          </a:xfrm>
        </p:spPr>
        <p:txBody>
          <a:bodyPr/>
          <a:lstStyle/>
          <a:p>
            <a:pPr algn="ctr"/>
            <a:r>
              <a:rPr lang="en-US" dirty="0">
                <a:latin typeface="Times New Roman" pitchFamily="18" charset="0"/>
                <a:cs typeface="Times New Roman" pitchFamily="18" charset="0"/>
              </a:rPr>
              <a:t>Touch command </a:t>
            </a:r>
          </a:p>
        </p:txBody>
      </p:sp>
      <p:sp>
        <p:nvSpPr>
          <p:cNvPr id="3" name="Content Placeholder 2"/>
          <p:cNvSpPr>
            <a:spLocks noGrp="1"/>
          </p:cNvSpPr>
          <p:nvPr>
            <p:ph idx="1"/>
          </p:nvPr>
        </p:nvSpPr>
        <p:spPr>
          <a:xfrm>
            <a:off x="1981200" y="1752600"/>
            <a:ext cx="8229600" cy="4325112"/>
          </a:xfrm>
        </p:spPr>
        <p:txBody>
          <a:bodyPr/>
          <a:lstStyle/>
          <a:p>
            <a:pPr algn="just">
              <a:buFont typeface="Wingdings" pitchFamily="2" charset="2"/>
              <a:buChar char="v"/>
            </a:pPr>
            <a:r>
              <a:rPr lang="en-US" dirty="0"/>
              <a:t>It is used to create a file without any content</a:t>
            </a:r>
          </a:p>
          <a:p>
            <a:pPr algn="just">
              <a:buFont typeface="Wingdings" pitchFamily="2" charset="2"/>
              <a:buChar char="v"/>
            </a:pPr>
            <a:r>
              <a:rPr lang="en-US" dirty="0"/>
              <a:t>This command can be used when the user doesn’t have data to store at the time of file creation.</a:t>
            </a:r>
          </a:p>
          <a:p>
            <a:pPr algn="just">
              <a:buFont typeface="Wingdings" pitchFamily="2" charset="2"/>
              <a:buChar char="v"/>
            </a:pPr>
            <a:r>
              <a:rPr lang="en-US" dirty="0">
                <a:latin typeface="Times New Roman" pitchFamily="18" charset="0"/>
                <a:cs typeface="Times New Roman" pitchFamily="18" charset="0"/>
              </a:rPr>
              <a:t>Syntax touch file1 file2 file3</a:t>
            </a:r>
          </a:p>
        </p:txBody>
      </p:sp>
      <p:pic>
        <p:nvPicPr>
          <p:cNvPr id="2050" name="Picture 2"/>
          <p:cNvPicPr>
            <a:picLocks noChangeAspect="1" noChangeArrowheads="1"/>
          </p:cNvPicPr>
          <p:nvPr/>
        </p:nvPicPr>
        <p:blipFill>
          <a:blip r:embed="rId2"/>
          <a:srcRect/>
          <a:stretch>
            <a:fillRect/>
          </a:stretch>
        </p:blipFill>
        <p:spPr bwMode="auto">
          <a:xfrm>
            <a:off x="2209800" y="4114801"/>
            <a:ext cx="7620000" cy="191452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81000"/>
            <a:ext cx="8229600" cy="1066800"/>
          </a:xfrm>
        </p:spPr>
        <p:txBody>
          <a:bodyPr/>
          <a:lstStyle/>
          <a:p>
            <a:pPr algn="ctr"/>
            <a:r>
              <a:rPr lang="en-US" dirty="0">
                <a:latin typeface="Times New Roman" pitchFamily="18" charset="0"/>
                <a:cs typeface="Times New Roman" pitchFamily="18" charset="0"/>
              </a:rPr>
              <a:t>Modifying timestamps</a:t>
            </a:r>
          </a:p>
        </p:txBody>
      </p:sp>
      <p:sp>
        <p:nvSpPr>
          <p:cNvPr id="3" name="Content Placeholder 2"/>
          <p:cNvSpPr>
            <a:spLocks noGrp="1"/>
          </p:cNvSpPr>
          <p:nvPr>
            <p:ph idx="1"/>
          </p:nvPr>
        </p:nvSpPr>
        <p:spPr>
          <a:xfrm>
            <a:off x="1905000" y="1524000"/>
            <a:ext cx="8229600" cy="4325112"/>
          </a:xfrm>
        </p:spPr>
        <p:txBody>
          <a:bodyPr/>
          <a:lstStyle/>
          <a:p>
            <a:pPr>
              <a:buNone/>
            </a:pPr>
            <a:r>
              <a:rPr lang="en-US" dirty="0"/>
              <a:t>A timestamp is information associated with a file that identifies an important time in the files history</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stat file1 that displays file status</a:t>
            </a:r>
          </a:p>
        </p:txBody>
      </p:sp>
      <p:pic>
        <p:nvPicPr>
          <p:cNvPr id="3074" name="Picture 2"/>
          <p:cNvPicPr>
            <a:picLocks noGrp="1" noChangeAspect="1" noChangeArrowheads="1"/>
          </p:cNvPicPr>
          <p:nvPr>
            <p:ph idx="1"/>
          </p:nvPr>
        </p:nvPicPr>
        <p:blipFill>
          <a:blip r:embed="rId2"/>
          <a:stretch>
            <a:fillRect/>
          </a:stretch>
        </p:blipFill>
        <p:spPr bwMode="auto">
          <a:xfrm>
            <a:off x="1994694" y="3172619"/>
            <a:ext cx="5962650" cy="18573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8229600" cy="1066800"/>
          </a:xfrm>
        </p:spPr>
        <p:txBody>
          <a:bodyPr>
            <a:normAutofit/>
          </a:bodyPr>
          <a:lstStyle/>
          <a:p>
            <a:pPr algn="ctr"/>
            <a:r>
              <a:rPr lang="en-US" dirty="0">
                <a:latin typeface="Times New Roman" pitchFamily="18" charset="0"/>
                <a:cs typeface="Times New Roman" pitchFamily="18" charset="0"/>
              </a:rPr>
              <a:t>Changing timestamp access time</a:t>
            </a:r>
          </a:p>
        </p:txBody>
      </p:sp>
      <p:sp>
        <p:nvSpPr>
          <p:cNvPr id="3" name="Content Placeholder 2"/>
          <p:cNvSpPr>
            <a:spLocks noGrp="1"/>
          </p:cNvSpPr>
          <p:nvPr>
            <p:ph idx="1"/>
          </p:nvPr>
        </p:nvSpPr>
        <p:spPr>
          <a:xfrm>
            <a:off x="1981200" y="1676400"/>
            <a:ext cx="8229600" cy="4325112"/>
          </a:xfrm>
        </p:spPr>
        <p:txBody>
          <a:bodyPr/>
          <a:lstStyle/>
          <a:p>
            <a:pPr>
              <a:buNone/>
            </a:pPr>
            <a:r>
              <a:rPr lang="en-US" dirty="0"/>
              <a:t>-m is used to change the change the modification time and –a option is used to change the access time</a:t>
            </a:r>
          </a:p>
        </p:txBody>
      </p:sp>
      <p:pic>
        <p:nvPicPr>
          <p:cNvPr id="4098" name="Picture 2"/>
          <p:cNvPicPr>
            <a:picLocks noChangeAspect="1" noChangeArrowheads="1"/>
          </p:cNvPicPr>
          <p:nvPr/>
        </p:nvPicPr>
        <p:blipFill>
          <a:blip r:embed="rId2"/>
          <a:srcRect/>
          <a:stretch>
            <a:fillRect/>
          </a:stretch>
        </p:blipFill>
        <p:spPr bwMode="auto">
          <a:xfrm>
            <a:off x="2743200" y="2971801"/>
            <a:ext cx="5657850" cy="31527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1066800"/>
          </a:xfrm>
        </p:spPr>
        <p:txBody>
          <a:bodyPr>
            <a:normAutofit/>
          </a:bodyPr>
          <a:lstStyle/>
          <a:p>
            <a:pPr algn="ctr"/>
            <a:r>
              <a:rPr lang="en-US" dirty="0">
                <a:latin typeface="Times New Roman" pitchFamily="18" charset="0"/>
                <a:cs typeface="Times New Roman" pitchFamily="18" charset="0"/>
              </a:rPr>
              <a:t>Changing the modification time</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2514600" y="2743200"/>
            <a:ext cx="6858000" cy="28956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85800"/>
            <a:ext cx="8229600" cy="1066800"/>
          </a:xfrm>
        </p:spPr>
        <p:txBody>
          <a:bodyPr/>
          <a:lstStyle/>
          <a:p>
            <a:pPr algn="ctr"/>
            <a:r>
              <a:rPr lang="en-US" dirty="0">
                <a:latin typeface="Times New Roman" pitchFamily="18" charset="0"/>
                <a:cs typeface="Times New Roman" pitchFamily="18" charset="0"/>
              </a:rPr>
              <a:t>Changing date</a:t>
            </a:r>
          </a:p>
        </p:txBody>
      </p:sp>
      <p:sp>
        <p:nvSpPr>
          <p:cNvPr id="3" name="Content Placeholder 2"/>
          <p:cNvSpPr>
            <a:spLocks noGrp="1"/>
          </p:cNvSpPr>
          <p:nvPr>
            <p:ph idx="1"/>
          </p:nvPr>
        </p:nvSpPr>
        <p:spPr/>
        <p:txBody>
          <a:bodyPr/>
          <a:lstStyle/>
          <a:p>
            <a:pPr>
              <a:buNone/>
            </a:pPr>
            <a:r>
              <a:rPr lang="en-US" dirty="0">
                <a:latin typeface="Times New Roman" pitchFamily="18" charset="0"/>
                <a:cs typeface="Times New Roman" pitchFamily="18" charset="0"/>
              </a:rPr>
              <a:t>touch –d “ 2002-09-7 13:24” name of file that you created </a:t>
            </a:r>
          </a:p>
          <a:p>
            <a:pPr>
              <a:buNone/>
            </a:pPr>
            <a:r>
              <a:rPr lang="en-US" dirty="0">
                <a:latin typeface="Times New Roman" pitchFamily="18" charset="0"/>
                <a:cs typeface="Times New Roman" pitchFamily="18" charset="0"/>
              </a:rPr>
              <a:t>Type stat </a:t>
            </a:r>
          </a:p>
          <a:p>
            <a:pPr>
              <a:buNone/>
            </a:pPr>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2895601" y="3886201"/>
            <a:ext cx="5572125" cy="187642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066800"/>
          </a:xfrm>
        </p:spPr>
        <p:txBody>
          <a:bodyPr/>
          <a:lstStyle/>
          <a:p>
            <a:pPr algn="ctr"/>
            <a:r>
              <a:rPr lang="en-US" dirty="0">
                <a:latin typeface="Times New Roman" pitchFamily="18" charset="0"/>
                <a:cs typeface="Times New Roman" pitchFamily="18" charset="0"/>
              </a:rPr>
              <a:t>Script command</a:t>
            </a:r>
          </a:p>
        </p:txBody>
      </p:sp>
      <p:sp>
        <p:nvSpPr>
          <p:cNvPr id="3" name="Content Placeholder 2"/>
          <p:cNvSpPr>
            <a:spLocks noGrp="1"/>
          </p:cNvSpPr>
          <p:nvPr>
            <p:ph idx="1"/>
          </p:nvPr>
        </p:nvSpPr>
        <p:spPr>
          <a:xfrm>
            <a:off x="1981200" y="1447800"/>
            <a:ext cx="8305800" cy="4477512"/>
          </a:xfrm>
        </p:spPr>
        <p:txBody>
          <a:bodyPr/>
          <a:lstStyle/>
          <a:p>
            <a:pPr algn="just">
              <a:buNone/>
            </a:pPr>
            <a:r>
              <a:rPr lang="en-US" dirty="0">
                <a:latin typeface="Times New Roman" pitchFamily="18" charset="0"/>
                <a:cs typeface="Times New Roman" pitchFamily="18" charset="0"/>
              </a:rPr>
              <a:t>command in Linux is used to make typescript or record all the terminal activities. After executing the </a:t>
            </a:r>
            <a:r>
              <a:rPr lang="en-US" i="1" dirty="0">
                <a:latin typeface="Times New Roman" pitchFamily="18" charset="0"/>
                <a:cs typeface="Times New Roman" pitchFamily="18" charset="0"/>
              </a:rPr>
              <a:t>script </a:t>
            </a:r>
            <a:r>
              <a:rPr lang="en-US" dirty="0">
                <a:latin typeface="Times New Roman" pitchFamily="18" charset="0"/>
                <a:cs typeface="Times New Roman" pitchFamily="18" charset="0"/>
              </a:rPr>
              <a:t>command it starts recording everything printed on the screen including the inputs and outputs until exit.</a:t>
            </a:r>
          </a:p>
          <a:p>
            <a:pPr algn="just">
              <a:buNone/>
            </a:pPr>
            <a:r>
              <a:rPr lang="en-US" dirty="0">
                <a:latin typeface="Times New Roman" pitchFamily="18" charset="0"/>
                <a:cs typeface="Times New Roman" pitchFamily="18" charset="0"/>
              </a:rPr>
              <a:t>Syntax  type script </a:t>
            </a:r>
          </a:p>
          <a:p>
            <a:pPr algn="just">
              <a:buNone/>
            </a:pPr>
            <a:r>
              <a:rPr lang="en-US" dirty="0">
                <a:latin typeface="Times New Roman" pitchFamily="18" charset="0"/>
                <a:cs typeface="Times New Roman" pitchFamily="18" charset="0"/>
              </a:rPr>
              <a:t>Type exit to exit from script command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1066800"/>
          </a:xfrm>
        </p:spPr>
        <p:txBody>
          <a:bodyPr/>
          <a:lstStyle/>
          <a:p>
            <a:pPr algn="ctr"/>
            <a:r>
              <a:rPr lang="en-US" dirty="0">
                <a:latin typeface="Times New Roman" pitchFamily="18" charset="0"/>
                <a:cs typeface="Times New Roman" pitchFamily="18" charset="0"/>
              </a:rPr>
              <a:t>Script command</a:t>
            </a:r>
          </a:p>
        </p:txBody>
      </p:sp>
      <p:sp>
        <p:nvSpPr>
          <p:cNvPr id="3" name="Content Placeholder 2"/>
          <p:cNvSpPr>
            <a:spLocks noGrp="1"/>
          </p:cNvSpPr>
          <p:nvPr>
            <p:ph idx="1"/>
          </p:nvPr>
        </p:nvSpPr>
        <p:spPr>
          <a:xfrm>
            <a:off x="1981200" y="1676400"/>
            <a:ext cx="8229600" cy="4325112"/>
          </a:xfrm>
        </p:spPr>
        <p:txBody>
          <a:bodyPr/>
          <a:lstStyle/>
          <a:p>
            <a:pPr algn="just">
              <a:buFont typeface="Wingdings" pitchFamily="2" charset="2"/>
              <a:buChar char="v"/>
            </a:pPr>
            <a:r>
              <a:rPr lang="en-US" dirty="0"/>
              <a:t> to start type script and to stop type exit</a:t>
            </a:r>
          </a:p>
          <a:p>
            <a:pPr algn="just">
              <a:buFont typeface="Wingdings" pitchFamily="2" charset="2"/>
              <a:buChar char="v"/>
            </a:pPr>
            <a:r>
              <a:rPr lang="en-US" dirty="0"/>
              <a:t>Default name of file is typescript </a:t>
            </a:r>
          </a:p>
          <a:p>
            <a:pPr algn="just">
              <a:buFont typeface="Wingdings" pitchFamily="2" charset="2"/>
              <a:buChar char="v"/>
            </a:pPr>
            <a:r>
              <a:rPr lang="en-US" dirty="0"/>
              <a:t> But we can change the name of typescript to any other name by typing the following command </a:t>
            </a:r>
          </a:p>
          <a:p>
            <a:pPr algn="just">
              <a:buFont typeface="Wingdings" pitchFamily="2" charset="2"/>
              <a:buChar char="v"/>
            </a:pPr>
            <a:r>
              <a:rPr lang="en-US" dirty="0"/>
              <a:t> </a:t>
            </a:r>
            <a:r>
              <a:rPr lang="en-US" dirty="0" err="1"/>
              <a:t>mv</a:t>
            </a:r>
            <a:r>
              <a:rPr lang="en-US" dirty="0"/>
              <a:t> typescript name of file(say </a:t>
            </a:r>
            <a:r>
              <a:rPr lang="en-US" dirty="0" err="1"/>
              <a:t>abc</a:t>
            </a:r>
            <a:r>
              <a:rPr lang="en-US" dirty="0"/>
              <a:t>)</a:t>
            </a:r>
          </a:p>
          <a:p>
            <a:pPr algn="just">
              <a:buFont typeface="Wingdings" pitchFamily="2" charset="2"/>
              <a:buChar char="v"/>
            </a:pPr>
            <a:r>
              <a:rPr lang="en-US" dirty="0"/>
              <a:t> Then to display type cat or more </a:t>
            </a:r>
            <a:r>
              <a:rPr lang="en-US" dirty="0" err="1"/>
              <a:t>abc</a:t>
            </a:r>
            <a:r>
              <a:rPr lang="en-US" dirty="0"/>
              <a:t> </a:t>
            </a:r>
          </a:p>
          <a:p>
            <a:pPr algn="just">
              <a:buFont typeface="Wingdings" pitchFamily="2" charset="2"/>
              <a:buChar char="v"/>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BD88-71E0-4CFE-B9E3-654B10C1AE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AE28D6-0773-4063-BC17-B82E7625B6ED}"/>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842FAE02-E468-4B28-8048-E53D27659548}"/>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4F755D4B-3C32-410E-9422-4289F12117AA}"/>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990285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8229600" cy="1066800"/>
          </a:xfrm>
        </p:spPr>
        <p:txBody>
          <a:bodyPr>
            <a:normAutofit/>
          </a:bodyPr>
          <a:lstStyle/>
          <a:p>
            <a:pPr algn="ctr"/>
            <a:r>
              <a:rPr lang="en-US" b="1" dirty="0">
                <a:latin typeface="Times New Roman" pitchFamily="18" charset="0"/>
                <a:cs typeface="Times New Roman" pitchFamily="18" charset="0"/>
              </a:rPr>
              <a:t>Command line Structure</a:t>
            </a:r>
          </a:p>
        </p:txBody>
      </p:sp>
      <p:sp>
        <p:nvSpPr>
          <p:cNvPr id="3" name="Content Placeholder 2"/>
          <p:cNvSpPr>
            <a:spLocks noGrp="1"/>
          </p:cNvSpPr>
          <p:nvPr>
            <p:ph idx="1"/>
          </p:nvPr>
        </p:nvSpPr>
        <p:spPr>
          <a:xfrm>
            <a:off x="1981200" y="1981200"/>
            <a:ext cx="8229600" cy="4325112"/>
          </a:xfrm>
        </p:spPr>
        <p:txBody>
          <a:bodyPr/>
          <a:lstStyle/>
          <a:p>
            <a:pPr algn="just">
              <a:buFont typeface="Wingdings" pitchFamily="2" charset="2"/>
              <a:buChar char="v"/>
            </a:pPr>
            <a:r>
              <a:rPr lang="en-US" dirty="0">
                <a:latin typeface="Times New Roman" pitchFamily="18" charset="0"/>
                <a:cs typeface="Times New Roman" pitchFamily="18" charset="0"/>
              </a:rPr>
              <a:t> </a:t>
            </a:r>
            <a:r>
              <a:rPr lang="en-US" dirty="0"/>
              <a:t>A </a:t>
            </a:r>
            <a:r>
              <a:rPr lang="en-US" b="1" dirty="0"/>
              <a:t>command</a:t>
            </a:r>
            <a:r>
              <a:rPr lang="en-US" dirty="0"/>
              <a:t> is a program that tells the Unix system to do something</a:t>
            </a:r>
          </a:p>
          <a:p>
            <a:pPr algn="just">
              <a:buFont typeface="Wingdings" pitchFamily="2" charset="2"/>
              <a:buChar char="v"/>
            </a:pPr>
            <a:r>
              <a:rPr lang="en-US" dirty="0">
                <a:latin typeface="Times New Roman" pitchFamily="18" charset="0"/>
                <a:cs typeface="Times New Roman" pitchFamily="18" charset="0"/>
              </a:rPr>
              <a:t> syntax </a:t>
            </a:r>
            <a:r>
              <a:rPr lang="en-US" dirty="0"/>
              <a:t>command [</a:t>
            </a:r>
            <a:r>
              <a:rPr lang="en-US" b="1" dirty="0"/>
              <a:t>options</a:t>
            </a:r>
            <a:r>
              <a:rPr lang="en-US" dirty="0"/>
              <a:t>] [</a:t>
            </a:r>
            <a:r>
              <a:rPr lang="en-US" b="1" dirty="0"/>
              <a:t>arguments</a:t>
            </a:r>
            <a:r>
              <a:rPr lang="en-US" dirty="0"/>
              <a:t>]</a:t>
            </a:r>
          </a:p>
          <a:p>
            <a:pPr algn="just">
              <a:buFont typeface="Wingdings" pitchFamily="2" charset="2"/>
              <a:buChar char="v"/>
            </a:pPr>
            <a:r>
              <a:rPr lang="en-US" dirty="0">
                <a:latin typeface="Times New Roman" pitchFamily="18" charset="0"/>
                <a:cs typeface="Times New Roman" pitchFamily="18" charset="0"/>
              </a:rPr>
              <a:t> </a:t>
            </a:r>
            <a:r>
              <a:rPr lang="en-US" dirty="0"/>
              <a:t>Commands are case sensitive. </a:t>
            </a:r>
          </a:p>
          <a:p>
            <a:pPr algn="just">
              <a:buFont typeface="Wingdings" pitchFamily="2" charset="2"/>
              <a:buChar char="v"/>
            </a:pPr>
            <a:r>
              <a:rPr lang="en-US" dirty="0">
                <a:latin typeface="Times New Roman" pitchFamily="18" charset="0"/>
                <a:cs typeface="Times New Roman" pitchFamily="18" charset="0"/>
              </a:rPr>
              <a:t> DATE and date are not same .</a:t>
            </a:r>
          </a:p>
          <a:p>
            <a:pPr algn="just">
              <a:buNone/>
            </a:pP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066800"/>
          </a:xfrm>
        </p:spPr>
        <p:txBody>
          <a:bodyPr/>
          <a:lstStyle/>
          <a:p>
            <a:pPr algn="ctr"/>
            <a:r>
              <a:rPr lang="en-US" dirty="0">
                <a:latin typeface="Times New Roman" pitchFamily="18" charset="0"/>
                <a:cs typeface="Times New Roman" pitchFamily="18" charset="0"/>
              </a:rPr>
              <a:t>Script command</a:t>
            </a:r>
          </a:p>
        </p:txBody>
      </p:sp>
      <p:sp>
        <p:nvSpPr>
          <p:cNvPr id="3" name="Content Placeholder 2"/>
          <p:cNvSpPr>
            <a:spLocks noGrp="1"/>
          </p:cNvSpPr>
          <p:nvPr>
            <p:ph idx="1"/>
          </p:nvPr>
        </p:nvSpPr>
        <p:spPr>
          <a:xfrm>
            <a:off x="1981200" y="1447800"/>
            <a:ext cx="8305800" cy="4477512"/>
          </a:xfrm>
        </p:spPr>
        <p:txBody>
          <a:bodyPr/>
          <a:lstStyle/>
          <a:p>
            <a:pPr algn="just">
              <a:buNone/>
            </a:pPr>
            <a:r>
              <a:rPr lang="en-US" dirty="0">
                <a:latin typeface="Times New Roman" pitchFamily="18" charset="0"/>
                <a:cs typeface="Times New Roman" pitchFamily="18" charset="0"/>
              </a:rPr>
              <a:t>command in Linux is used to make typescript or record all the terminal activities. After executing the </a:t>
            </a:r>
            <a:r>
              <a:rPr lang="en-US" i="1" dirty="0">
                <a:latin typeface="Times New Roman" pitchFamily="18" charset="0"/>
                <a:cs typeface="Times New Roman" pitchFamily="18" charset="0"/>
              </a:rPr>
              <a:t>script </a:t>
            </a:r>
            <a:r>
              <a:rPr lang="en-US" dirty="0">
                <a:latin typeface="Times New Roman" pitchFamily="18" charset="0"/>
                <a:cs typeface="Times New Roman" pitchFamily="18" charset="0"/>
              </a:rPr>
              <a:t>command it starts recording everything printed on the screen including the inputs and outputs until exit.</a:t>
            </a:r>
          </a:p>
          <a:p>
            <a:pPr algn="just">
              <a:buNone/>
            </a:pPr>
            <a:r>
              <a:rPr lang="en-US" dirty="0">
                <a:latin typeface="Times New Roman" pitchFamily="18" charset="0"/>
                <a:cs typeface="Times New Roman" pitchFamily="18" charset="0"/>
              </a:rPr>
              <a:t>Syntax  type script </a:t>
            </a:r>
          </a:p>
          <a:p>
            <a:pPr algn="just">
              <a:buNone/>
            </a:pPr>
            <a:r>
              <a:rPr lang="en-US" dirty="0">
                <a:latin typeface="Times New Roman" pitchFamily="18" charset="0"/>
                <a:cs typeface="Times New Roman" pitchFamily="18" charset="0"/>
              </a:rPr>
              <a:t>Type exit to exit from script command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1066800"/>
          </a:xfrm>
        </p:spPr>
        <p:txBody>
          <a:bodyPr/>
          <a:lstStyle/>
          <a:p>
            <a:pPr algn="ctr"/>
            <a:r>
              <a:rPr lang="en-US" dirty="0">
                <a:latin typeface="Times New Roman" pitchFamily="18" charset="0"/>
                <a:cs typeface="Times New Roman" pitchFamily="18" charset="0"/>
              </a:rPr>
              <a:t>Script command</a:t>
            </a:r>
          </a:p>
        </p:txBody>
      </p:sp>
      <p:sp>
        <p:nvSpPr>
          <p:cNvPr id="3" name="Content Placeholder 2"/>
          <p:cNvSpPr>
            <a:spLocks noGrp="1"/>
          </p:cNvSpPr>
          <p:nvPr>
            <p:ph idx="1"/>
          </p:nvPr>
        </p:nvSpPr>
        <p:spPr>
          <a:xfrm>
            <a:off x="1981200" y="1676400"/>
            <a:ext cx="8229600" cy="4325112"/>
          </a:xfrm>
        </p:spPr>
        <p:txBody>
          <a:bodyPr/>
          <a:lstStyle/>
          <a:p>
            <a:pPr algn="just">
              <a:buFont typeface="Wingdings" pitchFamily="2" charset="2"/>
              <a:buChar char="v"/>
            </a:pPr>
            <a:r>
              <a:rPr lang="en-US" dirty="0"/>
              <a:t> to start type script and to stop type exit</a:t>
            </a:r>
          </a:p>
          <a:p>
            <a:pPr algn="just">
              <a:buFont typeface="Wingdings" pitchFamily="2" charset="2"/>
              <a:buChar char="v"/>
            </a:pPr>
            <a:r>
              <a:rPr lang="en-US" dirty="0"/>
              <a:t>Default name of file is typescript </a:t>
            </a:r>
          </a:p>
          <a:p>
            <a:pPr algn="just">
              <a:buFont typeface="Wingdings" pitchFamily="2" charset="2"/>
              <a:buChar char="v"/>
            </a:pPr>
            <a:r>
              <a:rPr lang="en-US" dirty="0"/>
              <a:t> But we can change the name of typescript to any other name by typing the following command </a:t>
            </a:r>
          </a:p>
          <a:p>
            <a:pPr algn="just">
              <a:buFont typeface="Wingdings" pitchFamily="2" charset="2"/>
              <a:buChar char="v"/>
            </a:pPr>
            <a:r>
              <a:rPr lang="en-US" dirty="0"/>
              <a:t> </a:t>
            </a:r>
            <a:r>
              <a:rPr lang="en-US" dirty="0" err="1"/>
              <a:t>mv</a:t>
            </a:r>
            <a:r>
              <a:rPr lang="en-US" dirty="0"/>
              <a:t> typescript name of file(say </a:t>
            </a:r>
            <a:r>
              <a:rPr lang="en-US" dirty="0" err="1"/>
              <a:t>abc</a:t>
            </a:r>
            <a:r>
              <a:rPr lang="en-US" dirty="0"/>
              <a:t>)</a:t>
            </a:r>
          </a:p>
          <a:p>
            <a:pPr algn="just">
              <a:buFont typeface="Wingdings" pitchFamily="2" charset="2"/>
              <a:buChar char="v"/>
            </a:pPr>
            <a:r>
              <a:rPr lang="en-US" dirty="0"/>
              <a:t> Then to display type cat or more </a:t>
            </a:r>
            <a:r>
              <a:rPr lang="en-US" dirty="0" err="1"/>
              <a:t>abc</a:t>
            </a:r>
            <a:r>
              <a:rPr lang="en-US" dirty="0"/>
              <a:t> </a:t>
            </a:r>
          </a:p>
          <a:p>
            <a:pPr algn="just">
              <a:buFont typeface="Wingdings" pitchFamily="2" charset="2"/>
              <a:buChar char="v"/>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1066800"/>
          </a:xfrm>
        </p:spPr>
        <p:txBody>
          <a:bodyPr/>
          <a:lstStyle/>
          <a:p>
            <a:pPr algn="ctr"/>
            <a:r>
              <a:rPr lang="en-US" dirty="0" err="1">
                <a:latin typeface="Times New Roman" pitchFamily="18" charset="0"/>
                <a:cs typeface="Times New Roman" pitchFamily="18" charset="0"/>
              </a:rPr>
              <a:t>grep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981200" y="1524000"/>
            <a:ext cx="8229600" cy="4325112"/>
          </a:xfrm>
        </p:spPr>
        <p:txBody>
          <a:bodyPr/>
          <a:lstStyle/>
          <a:p>
            <a:pPr>
              <a:buFont typeface="Wingdings" pitchFamily="2" charset="2"/>
              <a:buChar char="v"/>
            </a:pPr>
            <a:r>
              <a:rPr lang="en-US" dirty="0">
                <a:latin typeface="Times New Roman" pitchFamily="18" charset="0"/>
                <a:cs typeface="Times New Roman" pitchFamily="18" charset="0"/>
              </a:rPr>
              <a:t> </a:t>
            </a:r>
            <a:r>
              <a:rPr lang="en-US" dirty="0"/>
              <a:t>The </a:t>
            </a:r>
            <a:r>
              <a:rPr lang="en-US" dirty="0" err="1"/>
              <a:t>grep</a:t>
            </a:r>
            <a:r>
              <a:rPr lang="en-US" dirty="0"/>
              <a:t> filter searches a file for a particular pattern of characters, and displays all lines that contain that pattern</a:t>
            </a:r>
          </a:p>
          <a:p>
            <a:pPr>
              <a:buFont typeface="Wingdings" pitchFamily="2" charset="2"/>
              <a:buChar char="v"/>
            </a:pPr>
            <a:r>
              <a:rPr lang="en-US" dirty="0">
                <a:latin typeface="Times New Roman" pitchFamily="18" charset="0"/>
                <a:cs typeface="Times New Roman" pitchFamily="18" charset="0"/>
              </a:rPr>
              <a:t> </a:t>
            </a:r>
            <a:r>
              <a:rPr lang="en-US" dirty="0" err="1"/>
              <a:t>grep</a:t>
            </a:r>
            <a:r>
              <a:rPr lang="en-US" dirty="0"/>
              <a:t> stands for globally search for regular expression and print out</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8229600" cy="1066800"/>
          </a:xfrm>
        </p:spPr>
        <p:txBody>
          <a:bodyPr>
            <a:normAutofit fontScale="90000"/>
          </a:bodyPr>
          <a:lstStyle/>
          <a:p>
            <a:pPr algn="ctr"/>
            <a:r>
              <a:rPr lang="en-US" b="1" dirty="0">
                <a:latin typeface="Times New Roman" pitchFamily="18" charset="0"/>
                <a:cs typeface="Times New Roman" pitchFamily="18" charset="0"/>
              </a:rPr>
              <a:t>Displaying the count of number of matches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905000" y="1752600"/>
            <a:ext cx="8229600" cy="4325112"/>
          </a:xfrm>
        </p:spPr>
        <p:txBody>
          <a:bodyPr/>
          <a:lstStyle/>
          <a:p>
            <a:pPr>
              <a:buFont typeface="Wingdings" pitchFamily="2" charset="2"/>
              <a:buChar char="v"/>
            </a:pPr>
            <a:r>
              <a:rPr lang="en-US" dirty="0">
                <a:latin typeface="Times New Roman" pitchFamily="18" charset="0"/>
                <a:cs typeface="Times New Roman" pitchFamily="18" charset="0"/>
              </a:rPr>
              <a:t> </a:t>
            </a:r>
            <a:r>
              <a:rPr lang="en-US" dirty="0"/>
              <a:t>We can find the number of lines that matches the given string/pattern </a:t>
            </a:r>
          </a:p>
          <a:p>
            <a:pPr>
              <a:buFont typeface="Wingdings" pitchFamily="2" charset="2"/>
              <a:buChar char="v"/>
            </a:pPr>
            <a:r>
              <a:rPr lang="en-US" dirty="0">
                <a:latin typeface="Times New Roman" pitchFamily="18" charset="0"/>
                <a:cs typeface="Times New Roman" pitchFamily="18" charset="0"/>
              </a:rPr>
              <a:t> syntax  </a:t>
            </a:r>
            <a:r>
              <a:rPr lang="en-US" b="1" dirty="0" err="1"/>
              <a:t>grep</a:t>
            </a:r>
            <a:r>
              <a:rPr lang="en-US" b="1" dirty="0"/>
              <a:t> -c “in" file1.txt</a:t>
            </a:r>
          </a:p>
          <a:p>
            <a:pPr>
              <a:buFont typeface="Wingdings" pitchFamily="2" charset="2"/>
              <a:buChar char="v"/>
            </a:pPr>
            <a:r>
              <a:rPr lang="en-US" b="1" dirty="0">
                <a:latin typeface="Times New Roman" pitchFamily="18" charset="0"/>
                <a:cs typeface="Times New Roman" pitchFamily="18" charset="0"/>
              </a:rPr>
              <a:t> Note </a:t>
            </a:r>
            <a:r>
              <a:rPr lang="en-US" dirty="0">
                <a:latin typeface="Times New Roman" pitchFamily="18" charset="0"/>
                <a:cs typeface="Times New Roman" pitchFamily="18" charset="0"/>
              </a:rPr>
              <a:t>inside the quotes it can be any word that is present in your file followed by the filename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762000"/>
            <a:ext cx="8229600" cy="1066800"/>
          </a:xfrm>
        </p:spPr>
        <p:txBody>
          <a:bodyPr/>
          <a:lstStyle/>
          <a:p>
            <a:pPr algn="ctr"/>
            <a:r>
              <a:rPr lang="en-US" dirty="0">
                <a:latin typeface="Times New Roman" pitchFamily="18" charset="0"/>
                <a:cs typeface="Times New Roman" pitchFamily="18" charset="0"/>
              </a:rPr>
              <a:t>Finding “in”</a:t>
            </a:r>
          </a:p>
        </p:txBody>
      </p:sp>
      <p:pic>
        <p:nvPicPr>
          <p:cNvPr id="1026" name="Picture 2"/>
          <p:cNvPicPr>
            <a:picLocks noGrp="1" noChangeAspect="1" noChangeArrowheads="1"/>
          </p:cNvPicPr>
          <p:nvPr>
            <p:ph idx="1"/>
          </p:nvPr>
        </p:nvPicPr>
        <p:blipFill>
          <a:blip r:embed="rId2"/>
          <a:stretch>
            <a:fillRect/>
          </a:stretch>
        </p:blipFill>
        <p:spPr bwMode="auto">
          <a:xfrm>
            <a:off x="2585244" y="2805906"/>
            <a:ext cx="4781550" cy="25908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1066800"/>
          </a:xfrm>
        </p:spPr>
        <p:txBody>
          <a:bodyPr>
            <a:normAutofit/>
          </a:bodyPr>
          <a:lstStyle/>
          <a:p>
            <a:pPr algn="ctr"/>
            <a:r>
              <a:rPr lang="en-US" b="1" dirty="0"/>
              <a:t> </a:t>
            </a:r>
            <a:r>
              <a:rPr lang="en-US" b="1" dirty="0">
                <a:latin typeface="Times New Roman" pitchFamily="18" charset="0"/>
                <a:cs typeface="Times New Roman" pitchFamily="18" charset="0"/>
              </a:rPr>
              <a:t>Displaying only the matched pattern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905000" y="1752600"/>
            <a:ext cx="8229600" cy="4325112"/>
          </a:xfrm>
        </p:spPr>
        <p:txBody>
          <a:bodyPr/>
          <a:lstStyle/>
          <a:p>
            <a:pPr>
              <a:buFont typeface="Wingdings" pitchFamily="2" charset="2"/>
              <a:buChar char="v"/>
            </a:pPr>
            <a:r>
              <a:rPr lang="en-US" dirty="0">
                <a:latin typeface="Times New Roman" pitchFamily="18" charset="0"/>
                <a:cs typeface="Times New Roman" pitchFamily="18" charset="0"/>
              </a:rPr>
              <a:t> </a:t>
            </a:r>
            <a:r>
              <a:rPr lang="en-US" dirty="0"/>
              <a:t>We can make the </a:t>
            </a:r>
            <a:r>
              <a:rPr lang="en-US" dirty="0" err="1"/>
              <a:t>grep</a:t>
            </a:r>
            <a:r>
              <a:rPr lang="en-US" dirty="0"/>
              <a:t> to display only the matched string by using the -o option.</a:t>
            </a:r>
          </a:p>
          <a:p>
            <a:pPr>
              <a:buFont typeface="Wingdings" pitchFamily="2" charset="2"/>
              <a:buChar char="v"/>
            </a:pPr>
            <a:r>
              <a:rPr lang="en-US" dirty="0">
                <a:latin typeface="Times New Roman" pitchFamily="18" charset="0"/>
                <a:cs typeface="Times New Roman" pitchFamily="18" charset="0"/>
              </a:rPr>
              <a:t> syntax  </a:t>
            </a:r>
          </a:p>
        </p:txBody>
      </p:sp>
      <p:pic>
        <p:nvPicPr>
          <p:cNvPr id="2050" name="Picture 2"/>
          <p:cNvPicPr>
            <a:picLocks noChangeAspect="1" noChangeArrowheads="1"/>
          </p:cNvPicPr>
          <p:nvPr/>
        </p:nvPicPr>
        <p:blipFill>
          <a:blip r:embed="rId2"/>
          <a:srcRect/>
          <a:stretch>
            <a:fillRect/>
          </a:stretch>
        </p:blipFill>
        <p:spPr bwMode="auto">
          <a:xfrm>
            <a:off x="2667000" y="3276601"/>
            <a:ext cx="6400800" cy="15144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8229600" cy="1066800"/>
          </a:xfrm>
        </p:spPr>
        <p:txBody>
          <a:bodyPr>
            <a:normAutofit fontScale="90000"/>
          </a:bodyPr>
          <a:lstStyle/>
          <a:p>
            <a:pPr algn="ctr"/>
            <a:r>
              <a:rPr lang="en-US" dirty="0">
                <a:latin typeface="Times New Roman" pitchFamily="18" charset="0"/>
                <a:cs typeface="Times New Roman" pitchFamily="18" charset="0"/>
              </a:rPr>
              <a:t>Show line number while displaying the output using </a:t>
            </a:r>
            <a:r>
              <a:rPr lang="en-US" dirty="0" err="1">
                <a:latin typeface="Times New Roman" pitchFamily="18" charset="0"/>
                <a:cs typeface="Times New Roman" pitchFamily="18" charset="0"/>
              </a:rPr>
              <a:t>grep</a:t>
            </a:r>
            <a:r>
              <a:rPr lang="en-US" dirty="0">
                <a:latin typeface="Times New Roman" pitchFamily="18" charset="0"/>
                <a:cs typeface="Times New Roman" pitchFamily="18" charset="0"/>
              </a:rPr>
              <a:t> -n</a:t>
            </a:r>
            <a:r>
              <a:rPr lang="en-US" b="1" dirty="0"/>
              <a:t> </a:t>
            </a:r>
            <a:endParaRPr lang="en-US" dirty="0"/>
          </a:p>
        </p:txBody>
      </p:sp>
      <p:sp>
        <p:nvSpPr>
          <p:cNvPr id="3" name="Content Placeholder 2"/>
          <p:cNvSpPr>
            <a:spLocks noGrp="1"/>
          </p:cNvSpPr>
          <p:nvPr>
            <p:ph idx="1"/>
          </p:nvPr>
        </p:nvSpPr>
        <p:spPr>
          <a:xfrm>
            <a:off x="1981200" y="1905000"/>
            <a:ext cx="8229600" cy="4325112"/>
          </a:xfrm>
        </p:spPr>
        <p:txBody>
          <a:bodyPr/>
          <a:lstStyle/>
          <a:p>
            <a:pPr>
              <a:buFont typeface="Wingdings" pitchFamily="2" charset="2"/>
              <a:buChar char="v"/>
            </a:pPr>
            <a:r>
              <a:rPr lang="en-US" dirty="0">
                <a:latin typeface="Times New Roman" pitchFamily="18" charset="0"/>
                <a:cs typeface="Times New Roman" pitchFamily="18" charset="0"/>
              </a:rPr>
              <a:t> </a:t>
            </a:r>
            <a:r>
              <a:rPr lang="en-US" dirty="0"/>
              <a:t>o show the line number of file with the line matched.</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743200" y="3048000"/>
            <a:ext cx="6553200" cy="2286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533400"/>
            <a:ext cx="8229600" cy="1066800"/>
          </a:xfrm>
        </p:spPr>
        <p:txBody>
          <a:bodyPr>
            <a:normAutofit/>
          </a:bodyPr>
          <a:lstStyle/>
          <a:p>
            <a:pPr algn="ctr"/>
            <a:r>
              <a:rPr lang="en-US" b="1" dirty="0">
                <a:latin typeface="Times New Roman" pitchFamily="18" charset="0"/>
                <a:cs typeface="Times New Roman" pitchFamily="18" charset="0"/>
              </a:rPr>
              <a:t>Inverting the pattern match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905000" y="1676400"/>
            <a:ext cx="8229600" cy="4325112"/>
          </a:xfrm>
        </p:spPr>
        <p:txBody>
          <a:bodyPr/>
          <a:lstStyle/>
          <a:p>
            <a:pPr algn="just">
              <a:buFont typeface="Wingdings" pitchFamily="2" charset="2"/>
              <a:buChar char="v"/>
            </a:pPr>
            <a:r>
              <a:rPr lang="en-US" dirty="0">
                <a:latin typeface="Times New Roman" pitchFamily="18" charset="0"/>
                <a:cs typeface="Times New Roman" pitchFamily="18" charset="0"/>
              </a:rPr>
              <a:t> </a:t>
            </a:r>
            <a:r>
              <a:rPr lang="en-US" b="1" dirty="0"/>
              <a:t> </a:t>
            </a:r>
            <a:r>
              <a:rPr lang="en-US" dirty="0"/>
              <a:t>You can display the lines that are not matched with the specified search sting pattern using the -v option.</a:t>
            </a:r>
          </a:p>
          <a:p>
            <a:pPr algn="just">
              <a:buFont typeface="Wingdings" pitchFamily="2" charset="2"/>
              <a:buChar char="v"/>
            </a:pPr>
            <a:r>
              <a:rPr lang="en-US" dirty="0">
                <a:latin typeface="Times New Roman" pitchFamily="18" charset="0"/>
                <a:cs typeface="Times New Roman" pitchFamily="18" charset="0"/>
              </a:rPr>
              <a:t> syntax </a:t>
            </a:r>
          </a:p>
        </p:txBody>
      </p:sp>
      <p:pic>
        <p:nvPicPr>
          <p:cNvPr id="4098" name="Picture 2"/>
          <p:cNvPicPr>
            <a:picLocks noChangeAspect="1" noChangeArrowheads="1"/>
          </p:cNvPicPr>
          <p:nvPr/>
        </p:nvPicPr>
        <p:blipFill>
          <a:blip r:embed="rId2"/>
          <a:srcRect/>
          <a:stretch>
            <a:fillRect/>
          </a:stretch>
        </p:blipFill>
        <p:spPr bwMode="auto">
          <a:xfrm>
            <a:off x="3505200" y="3352800"/>
            <a:ext cx="5867400" cy="184785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29600" cy="1066800"/>
          </a:xfrm>
        </p:spPr>
        <p:txBody>
          <a:bodyPr/>
          <a:lstStyle/>
          <a:p>
            <a:pPr algn="ctr"/>
            <a:r>
              <a:rPr lang="en-US" dirty="0">
                <a:latin typeface="Times New Roman" pitchFamily="18" charset="0"/>
                <a:cs typeface="Times New Roman" pitchFamily="18" charset="0"/>
              </a:rPr>
              <a:t>history command </a:t>
            </a:r>
          </a:p>
        </p:txBody>
      </p:sp>
      <p:sp>
        <p:nvSpPr>
          <p:cNvPr id="3" name="Content Placeholder 2"/>
          <p:cNvSpPr>
            <a:spLocks noGrp="1"/>
          </p:cNvSpPr>
          <p:nvPr>
            <p:ph idx="1"/>
          </p:nvPr>
        </p:nvSpPr>
        <p:spPr>
          <a:xfrm>
            <a:off x="1905000" y="1600200"/>
            <a:ext cx="8229600" cy="4325112"/>
          </a:xfrm>
        </p:spPr>
        <p:txBody>
          <a:bodyPr/>
          <a:lstStyle/>
          <a:p>
            <a:pPr>
              <a:buFont typeface="Wingdings" pitchFamily="2" charset="2"/>
              <a:buChar char="v"/>
            </a:pPr>
            <a:r>
              <a:rPr lang="en-US" dirty="0">
                <a:latin typeface="Times New Roman" pitchFamily="18" charset="0"/>
                <a:cs typeface="Times New Roman" pitchFamily="18" charset="0"/>
              </a:rPr>
              <a:t> </a:t>
            </a:r>
            <a:r>
              <a:rPr lang="en-US" dirty="0"/>
              <a:t> The history command will show you the last five hundred commands you have entered.</a:t>
            </a:r>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2209800" y="2819401"/>
            <a:ext cx="7543800" cy="318611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8229600" cy="1066800"/>
          </a:xfrm>
        </p:spPr>
        <p:txBody>
          <a:bodyPr>
            <a:normAutofit/>
          </a:bodyPr>
          <a:lstStyle/>
          <a:p>
            <a:r>
              <a:rPr lang="en-US" dirty="0">
                <a:latin typeface="Times New Roman" pitchFamily="18" charset="0"/>
                <a:cs typeface="Times New Roman" pitchFamily="18" charset="0"/>
              </a:rPr>
              <a:t>To check the limited no. of commands </a:t>
            </a:r>
          </a:p>
        </p:txBody>
      </p:sp>
      <p:sp>
        <p:nvSpPr>
          <p:cNvPr id="3" name="Content Placeholder 2"/>
          <p:cNvSpPr>
            <a:spLocks noGrp="1"/>
          </p:cNvSpPr>
          <p:nvPr>
            <p:ph idx="1"/>
          </p:nvPr>
        </p:nvSpPr>
        <p:spPr>
          <a:xfrm>
            <a:off x="1981200" y="1676400"/>
            <a:ext cx="8229600" cy="4325112"/>
          </a:xfrm>
        </p:spPr>
        <p:txBody>
          <a:bodyPr/>
          <a:lstStyle/>
          <a:p>
            <a:pPr>
              <a:buFont typeface="Wingdings" pitchFamily="2" charset="2"/>
              <a:buChar char="v"/>
            </a:pPr>
            <a:r>
              <a:rPr lang="en-US" dirty="0">
                <a:latin typeface="Times New Roman" pitchFamily="18" charset="0"/>
                <a:cs typeface="Times New Roman" pitchFamily="18" charset="0"/>
              </a:rPr>
              <a:t> To check last five executed commands </a:t>
            </a:r>
          </a:p>
          <a:p>
            <a:pPr>
              <a:buFont typeface="Wingdings" pitchFamily="2" charset="2"/>
              <a:buChar char="v"/>
            </a:pPr>
            <a:r>
              <a:rPr lang="en-US" dirty="0">
                <a:latin typeface="Times New Roman" pitchFamily="18" charset="0"/>
                <a:cs typeface="Times New Roman" pitchFamily="18" charset="0"/>
              </a:rPr>
              <a:t> syntax history 5</a:t>
            </a:r>
          </a:p>
        </p:txBody>
      </p:sp>
      <p:pic>
        <p:nvPicPr>
          <p:cNvPr id="6146" name="Picture 2"/>
          <p:cNvPicPr>
            <a:picLocks noChangeAspect="1" noChangeArrowheads="1"/>
          </p:cNvPicPr>
          <p:nvPr/>
        </p:nvPicPr>
        <p:blipFill>
          <a:blip r:embed="rId2"/>
          <a:srcRect/>
          <a:stretch>
            <a:fillRect/>
          </a:stretch>
        </p:blipFill>
        <p:spPr bwMode="auto">
          <a:xfrm>
            <a:off x="3657600" y="3124200"/>
            <a:ext cx="5257800" cy="2057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33400"/>
            <a:ext cx="8229600" cy="1066800"/>
          </a:xfrm>
        </p:spPr>
        <p:txBody>
          <a:bodyPr/>
          <a:lstStyle/>
          <a:p>
            <a:pPr algn="ctr"/>
            <a:r>
              <a:rPr lang="en-US" dirty="0">
                <a:latin typeface="Times New Roman" pitchFamily="18" charset="0"/>
                <a:cs typeface="Times New Roman" pitchFamily="18" charset="0"/>
              </a:rPr>
              <a:t>Checking Desktop</a:t>
            </a:r>
          </a:p>
        </p:txBody>
      </p:sp>
      <p:sp>
        <p:nvSpPr>
          <p:cNvPr id="3" name="Content Placeholder 2"/>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a:srcRect/>
          <a:stretch>
            <a:fillRect/>
          </a:stretch>
        </p:blipFill>
        <p:spPr bwMode="auto">
          <a:xfrm>
            <a:off x="1981200" y="2133600"/>
            <a:ext cx="8229600" cy="3962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1066800"/>
          </a:xfrm>
        </p:spPr>
        <p:txBody>
          <a:bodyPr>
            <a:normAutofit/>
          </a:bodyPr>
          <a:lstStyle/>
          <a:p>
            <a:r>
              <a:rPr lang="en-US" dirty="0">
                <a:latin typeface="Times New Roman" pitchFamily="18" charset="0"/>
                <a:cs typeface="Times New Roman" pitchFamily="18" charset="0"/>
              </a:rPr>
              <a:t>Most recently executed command </a:t>
            </a:r>
          </a:p>
        </p:txBody>
      </p:sp>
      <p:pic>
        <p:nvPicPr>
          <p:cNvPr id="7170" name="Picture 2"/>
          <p:cNvPicPr>
            <a:picLocks noGrp="1" noChangeAspect="1" noChangeArrowheads="1"/>
          </p:cNvPicPr>
          <p:nvPr>
            <p:ph idx="1"/>
          </p:nvPr>
        </p:nvPicPr>
        <p:blipFill>
          <a:blip r:embed="rId2"/>
          <a:srcRect/>
          <a:stretch>
            <a:fillRect/>
          </a:stretch>
        </p:blipFill>
        <p:spPr bwMode="auto">
          <a:xfrm>
            <a:off x="2590801" y="2743201"/>
            <a:ext cx="5791200" cy="247332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1066800"/>
          </a:xfrm>
        </p:spPr>
        <p:txBody>
          <a:bodyPr>
            <a:normAutofit/>
          </a:bodyPr>
          <a:lstStyle/>
          <a:p>
            <a:pPr algn="ctr"/>
            <a:r>
              <a:rPr lang="en-US" dirty="0">
                <a:latin typeface="Times New Roman" pitchFamily="18" charset="0"/>
                <a:cs typeface="Times New Roman" pitchFamily="18" charset="0"/>
              </a:rPr>
              <a:t>Clearing your history</a:t>
            </a:r>
          </a:p>
        </p:txBody>
      </p:sp>
      <p:sp>
        <p:nvSpPr>
          <p:cNvPr id="3" name="Content Placeholder 2"/>
          <p:cNvSpPr>
            <a:spLocks noGrp="1"/>
          </p:cNvSpPr>
          <p:nvPr>
            <p:ph idx="1"/>
          </p:nvPr>
        </p:nvSpPr>
        <p:spPr>
          <a:xfrm>
            <a:off x="1905000" y="1752600"/>
            <a:ext cx="8229600" cy="4325112"/>
          </a:xfrm>
        </p:spPr>
        <p:txBody>
          <a:bodyPr/>
          <a:lstStyle/>
          <a:p>
            <a:pPr>
              <a:buFont typeface="Wingdings" pitchFamily="2" charset="2"/>
              <a:buChar char="v"/>
            </a:pPr>
            <a:r>
              <a:rPr lang="en-US" dirty="0">
                <a:latin typeface="Times New Roman" pitchFamily="18" charset="0"/>
                <a:cs typeface="Times New Roman" pitchFamily="18" charset="0"/>
              </a:rPr>
              <a:t> history –c </a:t>
            </a:r>
          </a:p>
        </p:txBody>
      </p:sp>
      <p:pic>
        <p:nvPicPr>
          <p:cNvPr id="8194" name="Picture 2"/>
          <p:cNvPicPr>
            <a:picLocks noChangeAspect="1" noChangeArrowheads="1"/>
          </p:cNvPicPr>
          <p:nvPr/>
        </p:nvPicPr>
        <p:blipFill>
          <a:blip r:embed="rId2"/>
          <a:srcRect/>
          <a:stretch>
            <a:fillRect/>
          </a:stretch>
        </p:blipFill>
        <p:spPr bwMode="auto">
          <a:xfrm>
            <a:off x="4038601" y="2590800"/>
            <a:ext cx="5333999" cy="1905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FC97-0F1F-496C-B64E-6B1CB1E276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C952A8-566A-40EE-A7E2-750AD691E6F7}"/>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EE01DDF1-81B9-4E1A-A0C4-99A6D81A544B}"/>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5D28D468-40C3-4981-B591-83E12B32AB9E}"/>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11767872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8229600" cy="1066800"/>
          </a:xfrm>
        </p:spPr>
        <p:txBody>
          <a:bodyPr/>
          <a:lstStyle/>
          <a:p>
            <a:pPr algn="ctr"/>
            <a:r>
              <a:rPr lang="en-US" dirty="0">
                <a:latin typeface="Times New Roman" pitchFamily="18" charset="0"/>
                <a:cs typeface="Times New Roman" pitchFamily="18" charset="0"/>
              </a:rPr>
              <a:t>cp command </a:t>
            </a:r>
          </a:p>
        </p:txBody>
      </p:sp>
      <p:sp>
        <p:nvSpPr>
          <p:cNvPr id="3" name="Content Placeholder 2"/>
          <p:cNvSpPr>
            <a:spLocks noGrp="1"/>
          </p:cNvSpPr>
          <p:nvPr>
            <p:ph idx="1"/>
          </p:nvPr>
        </p:nvSpPr>
        <p:spPr>
          <a:xfrm>
            <a:off x="1981200" y="1600200"/>
            <a:ext cx="8229600" cy="4325112"/>
          </a:xfrm>
        </p:spPr>
        <p:txBody>
          <a:bodyPr/>
          <a:lstStyle/>
          <a:p>
            <a:pPr>
              <a:buFont typeface="Wingdings" pitchFamily="2" charset="2"/>
              <a:buChar char="v"/>
            </a:pPr>
            <a:r>
              <a:rPr lang="en-US" dirty="0">
                <a:latin typeface="Times New Roman" pitchFamily="18" charset="0"/>
                <a:cs typeface="Times New Roman" pitchFamily="18" charset="0"/>
              </a:rPr>
              <a:t> </a:t>
            </a:r>
            <a:r>
              <a:rPr lang="en-US" dirty="0"/>
              <a:t>This command is used to copy files or group of files or directory.</a:t>
            </a:r>
          </a:p>
          <a:p>
            <a:pPr>
              <a:buFont typeface="Wingdings" pitchFamily="2" charset="2"/>
              <a:buChar char="v"/>
            </a:pPr>
            <a:r>
              <a:rPr lang="en-US" dirty="0">
                <a:latin typeface="Times New Roman" pitchFamily="18" charset="0"/>
                <a:cs typeface="Times New Roman" pitchFamily="18" charset="0"/>
              </a:rPr>
              <a:t> c</a:t>
            </a:r>
            <a:r>
              <a:rPr lang="en-US" i="1" dirty="0"/>
              <a:t>p </a:t>
            </a:r>
            <a:r>
              <a:rPr lang="en-US" dirty="0"/>
              <a:t>command require at least two filenames in its arguments.</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8229600" cy="1066800"/>
          </a:xfrm>
        </p:spPr>
        <p:txBody>
          <a:bodyPr>
            <a:normAutofit/>
          </a:bodyPr>
          <a:lstStyle/>
          <a:p>
            <a:pPr algn="ctr"/>
            <a:r>
              <a:rPr lang="en-US" dirty="0">
                <a:latin typeface="Times New Roman" pitchFamily="18" charset="0"/>
                <a:cs typeface="Times New Roman" pitchFamily="18" charset="0"/>
              </a:rPr>
              <a:t>Copying file into directory</a:t>
            </a:r>
          </a:p>
        </p:txBody>
      </p:sp>
      <p:pic>
        <p:nvPicPr>
          <p:cNvPr id="1026" name="Picture 2"/>
          <p:cNvPicPr>
            <a:picLocks noGrp="1" noChangeAspect="1" noChangeArrowheads="1"/>
          </p:cNvPicPr>
          <p:nvPr>
            <p:ph idx="1"/>
          </p:nvPr>
        </p:nvPicPr>
        <p:blipFill>
          <a:blip r:embed="rId2"/>
          <a:srcRect/>
          <a:stretch>
            <a:fillRect/>
          </a:stretch>
        </p:blipFill>
        <p:spPr bwMode="auto">
          <a:xfrm>
            <a:off x="2743201" y="2438401"/>
            <a:ext cx="6172199" cy="281622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09600"/>
            <a:ext cx="8229600" cy="1066800"/>
          </a:xfrm>
        </p:spPr>
        <p:txBody>
          <a:bodyPr>
            <a:normAutofit fontScale="90000"/>
          </a:bodyPr>
          <a:lstStyle/>
          <a:p>
            <a:pPr algn="ctr"/>
            <a:r>
              <a:rPr lang="en-US" dirty="0">
                <a:latin typeface="Times New Roman" pitchFamily="18" charset="0"/>
                <a:cs typeface="Times New Roman" pitchFamily="18" charset="0"/>
              </a:rPr>
              <a:t>Overwriting the text of source file to destination file </a:t>
            </a:r>
          </a:p>
        </p:txBody>
      </p:sp>
      <p:sp>
        <p:nvSpPr>
          <p:cNvPr id="3" name="Content Placeholder 2"/>
          <p:cNvSpPr>
            <a:spLocks noGrp="1"/>
          </p:cNvSpPr>
          <p:nvPr>
            <p:ph idx="1"/>
          </p:nvPr>
        </p:nvSpPr>
        <p:spPr>
          <a:xfrm>
            <a:off x="1981200" y="1905000"/>
            <a:ext cx="8229600" cy="4325112"/>
          </a:xfrm>
        </p:spPr>
        <p:txBody>
          <a:bodyPr>
            <a:normAutofit/>
          </a:bodyPr>
          <a:lstStyle/>
          <a:p>
            <a:pPr>
              <a:buNone/>
            </a:pPr>
            <a:r>
              <a:rPr lang="en-US" dirty="0">
                <a:latin typeface="Times New Roman" pitchFamily="18" charset="0"/>
                <a:cs typeface="Times New Roman" pitchFamily="18" charset="0"/>
              </a:rPr>
              <a:t>cat&gt; a1.txt</a:t>
            </a:r>
          </a:p>
          <a:p>
            <a:pPr>
              <a:buNone/>
            </a:pPr>
            <a:r>
              <a:rPr lang="en-US" dirty="0">
                <a:latin typeface="Times New Roman" pitchFamily="18" charset="0"/>
                <a:cs typeface="Times New Roman" pitchFamily="18" charset="0"/>
              </a:rPr>
              <a:t>good to see you </a:t>
            </a:r>
          </a:p>
          <a:p>
            <a:pPr>
              <a:buNone/>
            </a:pPr>
            <a:r>
              <a:rPr lang="en-US" dirty="0">
                <a:latin typeface="Times New Roman" pitchFamily="18" charset="0"/>
                <a:cs typeface="Times New Roman" pitchFamily="18" charset="0"/>
              </a:rPr>
              <a:t>cat&gt;a2.txt</a:t>
            </a:r>
          </a:p>
          <a:p>
            <a:pPr>
              <a:buNone/>
            </a:pPr>
            <a:r>
              <a:rPr lang="en-US" dirty="0">
                <a:latin typeface="Times New Roman" pitchFamily="18" charset="0"/>
                <a:cs typeface="Times New Roman" pitchFamily="18" charset="0"/>
              </a:rPr>
              <a:t>teacher</a:t>
            </a:r>
          </a:p>
          <a:p>
            <a:pPr>
              <a:buNone/>
            </a:pPr>
            <a:r>
              <a:rPr lang="en-US" dirty="0">
                <a:latin typeface="Times New Roman" pitchFamily="18" charset="0"/>
                <a:cs typeface="Times New Roman" pitchFamily="18" charset="0"/>
              </a:rPr>
              <a:t>cp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a1.txt a2.txt</a:t>
            </a:r>
          </a:p>
          <a:p>
            <a:pPr>
              <a:buNone/>
            </a:pPr>
            <a:r>
              <a:rPr lang="en-US" dirty="0">
                <a:latin typeface="Times New Roman" pitchFamily="18" charset="0"/>
                <a:cs typeface="Times New Roman" pitchFamily="18" charset="0"/>
              </a:rPr>
              <a:t>cp: overwrite 'a2.txt'? y</a:t>
            </a:r>
          </a:p>
          <a:p>
            <a:pPr>
              <a:buNone/>
            </a:pPr>
            <a:r>
              <a:rPr lang="en-US" dirty="0">
                <a:latin typeface="Times New Roman" pitchFamily="18" charset="0"/>
                <a:cs typeface="Times New Roman" pitchFamily="18" charset="0"/>
              </a:rPr>
              <a:t>cat a2.txt</a:t>
            </a:r>
          </a:p>
          <a:p>
            <a:pPr>
              <a:buNone/>
            </a:pPr>
            <a:r>
              <a:rPr lang="en-US" dirty="0">
                <a:latin typeface="Times New Roman" pitchFamily="18" charset="0"/>
                <a:cs typeface="Times New Roman" pitchFamily="18" charset="0"/>
              </a:rPr>
              <a:t>good to see you </a:t>
            </a:r>
          </a:p>
          <a:p>
            <a:pPr>
              <a:buNone/>
            </a:pPr>
            <a:r>
              <a:rPr lang="en-US" dirty="0">
                <a:latin typeface="Times New Roman" pitchFamily="18" charset="0"/>
                <a:cs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09600"/>
            <a:ext cx="8229600" cy="1066800"/>
          </a:xfrm>
        </p:spPr>
        <p:txBody>
          <a:bodyPr>
            <a:normAutofit/>
          </a:bodyPr>
          <a:lstStyle/>
          <a:p>
            <a:r>
              <a:rPr lang="en-US" dirty="0">
                <a:latin typeface="Times New Roman" pitchFamily="18" charset="0"/>
                <a:cs typeface="Times New Roman" pitchFamily="18" charset="0"/>
              </a:rPr>
              <a:t>Copying a file in multiple directories </a:t>
            </a:r>
          </a:p>
        </p:txBody>
      </p:sp>
      <p:sp>
        <p:nvSpPr>
          <p:cNvPr id="3" name="Content Placeholder 2"/>
          <p:cNvSpPr>
            <a:spLocks noGrp="1"/>
          </p:cNvSpPr>
          <p:nvPr>
            <p:ph idx="1"/>
          </p:nvPr>
        </p:nvSpPr>
        <p:spPr>
          <a:xfrm>
            <a:off x="1981200" y="1828800"/>
            <a:ext cx="8229600" cy="4325112"/>
          </a:xfrm>
        </p:spPr>
        <p:txBody>
          <a:bodyPr/>
          <a:lstStyle/>
          <a:p>
            <a:pPr algn="ctr">
              <a:buNone/>
            </a:pPr>
            <a:r>
              <a:rPr lang="en-US" b="1" dirty="0">
                <a:latin typeface="Times New Roman" pitchFamily="18" charset="0"/>
                <a:cs typeface="Times New Roman" pitchFamily="18" charset="0"/>
              </a:rPr>
              <a:t>Syntax</a:t>
            </a:r>
            <a:r>
              <a:rPr lang="en-US" dirty="0">
                <a:latin typeface="Times New Roman" pitchFamily="18" charset="0"/>
                <a:cs typeface="Times New Roman" pitchFamily="18" charset="0"/>
              </a:rPr>
              <a:t> Cp –r followed by name of directories </a:t>
            </a:r>
          </a:p>
        </p:txBody>
      </p:sp>
      <p:pic>
        <p:nvPicPr>
          <p:cNvPr id="2050" name="Picture 2"/>
          <p:cNvPicPr>
            <a:picLocks noChangeAspect="1" noChangeArrowheads="1"/>
          </p:cNvPicPr>
          <p:nvPr/>
        </p:nvPicPr>
        <p:blipFill>
          <a:blip r:embed="rId2"/>
          <a:srcRect/>
          <a:stretch>
            <a:fillRect/>
          </a:stretch>
        </p:blipFill>
        <p:spPr bwMode="auto">
          <a:xfrm>
            <a:off x="3048000" y="2700338"/>
            <a:ext cx="6477000" cy="2328862"/>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57200"/>
            <a:ext cx="8229600" cy="1066800"/>
          </a:xfrm>
        </p:spPr>
        <p:txBody>
          <a:bodyPr/>
          <a:lstStyle/>
          <a:p>
            <a:pPr algn="ctr"/>
            <a:r>
              <a:rPr lang="en-US" dirty="0">
                <a:latin typeface="Times New Roman" pitchFamily="18" charset="0"/>
                <a:cs typeface="Times New Roman" pitchFamily="18" charset="0"/>
              </a:rPr>
              <a:t>Renaming a file </a:t>
            </a:r>
          </a:p>
        </p:txBody>
      </p:sp>
      <p:sp>
        <p:nvSpPr>
          <p:cNvPr id="3" name="Content Placeholder 2"/>
          <p:cNvSpPr>
            <a:spLocks noGrp="1"/>
          </p:cNvSpPr>
          <p:nvPr>
            <p:ph idx="1"/>
          </p:nvPr>
        </p:nvSpPr>
        <p:spPr>
          <a:xfrm>
            <a:off x="1981200" y="1600200"/>
            <a:ext cx="8229600" cy="4325112"/>
          </a:xfrm>
        </p:spPr>
        <p:txBody>
          <a:bodyPr/>
          <a:lstStyle/>
          <a:p>
            <a:pPr>
              <a:buFont typeface="Wingdings" pitchFamily="2" charset="2"/>
              <a:buChar char="v"/>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mv</a:t>
            </a:r>
            <a:r>
              <a:rPr lang="en-US" dirty="0">
                <a:latin typeface="Times New Roman" pitchFamily="18" charset="0"/>
                <a:cs typeface="Times New Roman" pitchFamily="18" charset="0"/>
              </a:rPr>
              <a:t> file1.txt(name of file that you want to change ) followed by the name the name you want to keep it .</a:t>
            </a:r>
          </a:p>
          <a:p>
            <a:pPr>
              <a:buFont typeface="Wingdings" pitchFamily="2" charset="2"/>
              <a:buChar char="v"/>
            </a:pPr>
            <a:r>
              <a:rPr lang="en-US" dirty="0">
                <a:latin typeface="Times New Roman" pitchFamily="18" charset="0"/>
                <a:cs typeface="Times New Roman" pitchFamily="18" charset="0"/>
              </a:rPr>
              <a:t> type </a:t>
            </a:r>
            <a:r>
              <a:rPr lang="en-US" dirty="0" err="1">
                <a:latin typeface="Times New Roman" pitchFamily="18" charset="0"/>
                <a:cs typeface="Times New Roman" pitchFamily="18" charset="0"/>
              </a:rPr>
              <a:t>ls</a:t>
            </a:r>
            <a:r>
              <a:rPr lang="en-US" dirty="0">
                <a:latin typeface="Times New Roman" pitchFamily="18" charset="0"/>
                <a:cs typeface="Times New Roman" pitchFamily="18" charset="0"/>
              </a:rPr>
              <a:t> to check the renamed file .</a:t>
            </a:r>
          </a:p>
        </p:txBody>
      </p:sp>
      <p:pic>
        <p:nvPicPr>
          <p:cNvPr id="3074" name="Picture 2"/>
          <p:cNvPicPr>
            <a:picLocks noChangeAspect="1" noChangeArrowheads="1"/>
          </p:cNvPicPr>
          <p:nvPr/>
        </p:nvPicPr>
        <p:blipFill>
          <a:blip r:embed="rId2"/>
          <a:srcRect/>
          <a:stretch>
            <a:fillRect/>
          </a:stretch>
        </p:blipFill>
        <p:spPr bwMode="auto">
          <a:xfrm>
            <a:off x="2514601" y="3810001"/>
            <a:ext cx="6934201" cy="15144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AE3C-18A9-B25A-0B49-4175B82479BC}"/>
              </a:ext>
            </a:extLst>
          </p:cNvPr>
          <p:cNvSpPr>
            <a:spLocks noGrp="1"/>
          </p:cNvSpPr>
          <p:nvPr>
            <p:ph type="title"/>
          </p:nvPr>
        </p:nvSpPr>
        <p:spPr/>
        <p:txBody>
          <a:bodyPr/>
          <a:lstStyle/>
          <a:p>
            <a:pPr algn="ctr"/>
            <a:r>
              <a:rPr lang="en-US" dirty="0"/>
              <a:t>Shell scripting</a:t>
            </a:r>
            <a:endParaRPr lang="en-IN" dirty="0"/>
          </a:p>
        </p:txBody>
      </p:sp>
      <p:sp>
        <p:nvSpPr>
          <p:cNvPr id="3" name="Content Placeholder 2">
            <a:extLst>
              <a:ext uri="{FF2B5EF4-FFF2-40B4-BE49-F238E27FC236}">
                <a16:creationId xmlns:a16="http://schemas.microsoft.com/office/drawing/2014/main" id="{55B6390F-8515-4785-8DEA-67FE6D1AAE8F}"/>
              </a:ext>
            </a:extLst>
          </p:cNvPr>
          <p:cNvSpPr>
            <a:spLocks noGrp="1"/>
          </p:cNvSpPr>
          <p:nvPr>
            <p:ph idx="1"/>
          </p:nvPr>
        </p:nvSpPr>
        <p:spPr>
          <a:xfrm>
            <a:off x="452176" y="1647930"/>
            <a:ext cx="10630507" cy="3726655"/>
          </a:xfrm>
        </p:spPr>
        <p:txBody>
          <a:bodyPr/>
          <a:lstStyle/>
          <a:p>
            <a:r>
              <a:rPr lang="en-US" b="0" i="0" dirty="0">
                <a:effectLst/>
                <a:latin typeface="Times New Roman" panose="02020603050405020304" pitchFamily="18" charset="0"/>
                <a:cs typeface="Times New Roman" panose="02020603050405020304" pitchFamily="18" charset="0"/>
              </a:rPr>
              <a:t>If you are using any major operating system you are indirectly interacting to </a:t>
            </a:r>
            <a:r>
              <a:rPr lang="en-US" b="1" i="0" dirty="0">
                <a:effectLst/>
                <a:latin typeface="Times New Roman" panose="02020603050405020304" pitchFamily="18" charset="0"/>
                <a:cs typeface="Times New Roman" panose="02020603050405020304" pitchFamily="18" charset="0"/>
              </a:rPr>
              <a:t>shell</a:t>
            </a:r>
            <a:r>
              <a:rPr lang="en-US" b="0" i="0" dirty="0">
                <a:effectLst/>
                <a:latin typeface="Times New Roman" panose="02020603050405020304" pitchFamily="18" charset="0"/>
                <a:cs typeface="Times New Roman" panose="02020603050405020304" pitchFamily="18" charset="0"/>
              </a:rPr>
              <a:t>. If you are running Ubuntu, Linux Mint or any other Linux distribution, you are interacting to shell every time you use terminal</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7875E57-656A-8C7F-351C-F93E7A7BF797}"/>
              </a:ext>
            </a:extLst>
          </p:cNvPr>
          <p:cNvSpPr>
            <a:spLocks noGrp="1"/>
          </p:cNvSpPr>
          <p:nvPr>
            <p:ph type="ftr" sz="quarter" idx="11"/>
          </p:nvPr>
        </p:nvSpPr>
        <p:spPr/>
        <p:txBody>
          <a:bodyPr/>
          <a:lstStyle/>
          <a:p>
            <a:r>
              <a:rPr lang="en-US" dirty="0"/>
              <a:t>Nahida Nazir </a:t>
            </a:r>
          </a:p>
        </p:txBody>
      </p:sp>
      <p:sp>
        <p:nvSpPr>
          <p:cNvPr id="5" name="Slide Number Placeholder 4">
            <a:extLst>
              <a:ext uri="{FF2B5EF4-FFF2-40B4-BE49-F238E27FC236}">
                <a16:creationId xmlns:a16="http://schemas.microsoft.com/office/drawing/2014/main" id="{C42FA4B0-4AE1-427A-D0BC-2B87167E2351}"/>
              </a:ext>
            </a:extLst>
          </p:cNvPr>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1254945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6138-2D22-902E-7BFB-37B1884493AA}"/>
              </a:ext>
            </a:extLst>
          </p:cNvPr>
          <p:cNvSpPr>
            <a:spLocks noGrp="1"/>
          </p:cNvSpPr>
          <p:nvPr>
            <p:ph type="title"/>
          </p:nvPr>
        </p:nvSpPr>
        <p:spPr/>
        <p:txBody>
          <a:bodyPr/>
          <a:lstStyle/>
          <a:p>
            <a:r>
              <a:rPr lang="en-IN" dirty="0"/>
              <a:t>What is Kernel</a:t>
            </a:r>
          </a:p>
        </p:txBody>
      </p:sp>
      <p:sp>
        <p:nvSpPr>
          <p:cNvPr id="3" name="Content Placeholder 2">
            <a:extLst>
              <a:ext uri="{FF2B5EF4-FFF2-40B4-BE49-F238E27FC236}">
                <a16:creationId xmlns:a16="http://schemas.microsoft.com/office/drawing/2014/main" id="{200A7C23-6A45-1763-2F1F-623E0B187213}"/>
              </a:ext>
            </a:extLst>
          </p:cNvPr>
          <p:cNvSpPr>
            <a:spLocks noGrp="1"/>
          </p:cNvSpPr>
          <p:nvPr>
            <p:ph idx="1"/>
          </p:nvPr>
        </p:nvSpPr>
        <p:spPr/>
        <p:txBody>
          <a:bodyPr/>
          <a:lstStyle/>
          <a:p>
            <a:r>
              <a:rPr lang="en-US" dirty="0"/>
              <a:t> The kernel is a computer program that is the core of a computer’s operating system, with complete control over everything in the system. It manages following resources of the Linux system –</a:t>
            </a:r>
          </a:p>
          <a:p>
            <a:endParaRPr lang="en-US" dirty="0"/>
          </a:p>
          <a:p>
            <a:r>
              <a:rPr lang="en-US" dirty="0"/>
              <a:t>File management</a:t>
            </a:r>
          </a:p>
          <a:p>
            <a:r>
              <a:rPr lang="en-US" dirty="0"/>
              <a:t>Process management</a:t>
            </a:r>
          </a:p>
          <a:p>
            <a:r>
              <a:rPr lang="en-US" dirty="0"/>
              <a:t>I/O management</a:t>
            </a:r>
          </a:p>
          <a:p>
            <a:r>
              <a:rPr lang="en-US" dirty="0"/>
              <a:t>Memory management</a:t>
            </a:r>
          </a:p>
          <a:p>
            <a:r>
              <a:rPr lang="en-US" dirty="0"/>
              <a:t>Device management etc.</a:t>
            </a:r>
            <a:endParaRPr lang="en-IN" dirty="0"/>
          </a:p>
        </p:txBody>
      </p:sp>
      <p:sp>
        <p:nvSpPr>
          <p:cNvPr id="4" name="Footer Placeholder 3">
            <a:extLst>
              <a:ext uri="{FF2B5EF4-FFF2-40B4-BE49-F238E27FC236}">
                <a16:creationId xmlns:a16="http://schemas.microsoft.com/office/drawing/2014/main" id="{16A76CF8-319B-0A19-4011-905010787BCE}"/>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63F269C2-201F-B52A-3BEE-CF2099EF3A81}"/>
              </a:ext>
            </a:extLst>
          </p:cNvPr>
          <p:cNvSpPr>
            <a:spLocks noGrp="1"/>
          </p:cNvSpPr>
          <p:nvPr>
            <p:ph type="sldNum" sz="quarter" idx="12"/>
          </p:nvPr>
        </p:nvSpPr>
        <p:spPr/>
        <p:txBody>
          <a:bodyPr/>
          <a:lstStyle/>
          <a:p>
            <a:fld id="{6D22F896-40B5-4ADD-8801-0D06FADFA095}" type="slidenum">
              <a:rPr lang="en-US" smtClean="0"/>
              <a:pPr/>
              <a:t>49</a:t>
            </a:fld>
            <a:endParaRPr lang="en-US" dirty="0"/>
          </a:p>
        </p:txBody>
      </p:sp>
    </p:spTree>
    <p:extLst>
      <p:ext uri="{BB962C8B-B14F-4D97-AF65-F5344CB8AC3E}">
        <p14:creationId xmlns:p14="http://schemas.microsoft.com/office/powerpoint/2010/main" val="126100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8229600" cy="1066800"/>
          </a:xfrm>
        </p:spPr>
        <p:txBody>
          <a:bodyPr>
            <a:normAutofit/>
          </a:bodyPr>
          <a:lstStyle/>
          <a:p>
            <a:pPr algn="ctr"/>
            <a:r>
              <a:rPr lang="en-US" dirty="0">
                <a:latin typeface="Times New Roman" pitchFamily="18" charset="0"/>
                <a:cs typeface="Times New Roman" pitchFamily="18" charset="0"/>
              </a:rPr>
              <a:t>Checking version and release date </a:t>
            </a:r>
          </a:p>
        </p:txBody>
      </p:sp>
      <p:pic>
        <p:nvPicPr>
          <p:cNvPr id="1026" name="Picture 2"/>
          <p:cNvPicPr>
            <a:picLocks noGrp="1" noChangeAspect="1" noChangeArrowheads="1"/>
          </p:cNvPicPr>
          <p:nvPr>
            <p:ph idx="1"/>
          </p:nvPr>
        </p:nvPicPr>
        <p:blipFill>
          <a:blip r:embed="rId2"/>
          <a:srcRect/>
          <a:stretch>
            <a:fillRect/>
          </a:stretch>
        </p:blipFill>
        <p:spPr bwMode="auto">
          <a:xfrm>
            <a:off x="2667000" y="1752601"/>
            <a:ext cx="6172200" cy="1038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09801" y="3581400"/>
            <a:ext cx="8010525" cy="16383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1047-382C-8299-A5CD-A7484A76EEF6}"/>
              </a:ext>
            </a:extLst>
          </p:cNvPr>
          <p:cNvSpPr>
            <a:spLocks noGrp="1"/>
          </p:cNvSpPr>
          <p:nvPr>
            <p:ph type="title"/>
          </p:nvPr>
        </p:nvSpPr>
        <p:spPr/>
        <p:txBody>
          <a:bodyPr/>
          <a:lstStyle/>
          <a:p>
            <a:pPr algn="ctr"/>
            <a:r>
              <a:rPr lang="en-IN" dirty="0"/>
              <a:t>What is Shell</a:t>
            </a:r>
          </a:p>
        </p:txBody>
      </p:sp>
      <p:sp>
        <p:nvSpPr>
          <p:cNvPr id="3" name="Content Placeholder 2">
            <a:extLst>
              <a:ext uri="{FF2B5EF4-FFF2-40B4-BE49-F238E27FC236}">
                <a16:creationId xmlns:a16="http://schemas.microsoft.com/office/drawing/2014/main" id="{95AF7D86-EAC2-C864-83FA-6700345E066B}"/>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 A shell is special user program which provide an interface to user to use operating system services. Shell accept human readable commands from user and convert them into something which kernel can understand. It is a command language interpreter that execute commands read from input devices such as keyboards or from files. The shell gets started when the user logs in or start the terminal.</a:t>
            </a:r>
            <a:endParaRPr lang="en-IN"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54DEAAC-C293-8458-0EB4-3A84C968A4D1}"/>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DA8B8A4C-4A2C-E010-3858-0EB1B7D1A1A8}"/>
              </a:ext>
            </a:extLst>
          </p:cNvPr>
          <p:cNvSpPr>
            <a:spLocks noGrp="1"/>
          </p:cNvSpPr>
          <p:nvPr>
            <p:ph type="sldNum" sz="quarter" idx="12"/>
          </p:nvPr>
        </p:nvSpPr>
        <p:spPr/>
        <p:txBody>
          <a:bodyPr/>
          <a:lstStyle/>
          <a:p>
            <a:fld id="{6D22F896-40B5-4ADD-8801-0D06FADFA095}" type="slidenum">
              <a:rPr lang="en-US" smtClean="0"/>
              <a:pPr/>
              <a:t>50</a:t>
            </a:fld>
            <a:endParaRPr lang="en-US" dirty="0"/>
          </a:p>
        </p:txBody>
      </p:sp>
    </p:spTree>
    <p:extLst>
      <p:ext uri="{BB962C8B-B14F-4D97-AF65-F5344CB8AC3E}">
        <p14:creationId xmlns:p14="http://schemas.microsoft.com/office/powerpoint/2010/main" val="3632098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6A79-C6F9-5F90-4AB9-C4AEFD29BD68}"/>
              </a:ext>
            </a:extLst>
          </p:cNvPr>
          <p:cNvSpPr>
            <a:spLocks noGrp="1"/>
          </p:cNvSpPr>
          <p:nvPr>
            <p:ph type="title"/>
          </p:nvPr>
        </p:nvSpPr>
        <p:spPr>
          <a:xfrm>
            <a:off x="677333" y="609600"/>
            <a:ext cx="10315563" cy="1320800"/>
          </a:xfrm>
        </p:spPr>
        <p:txBody>
          <a:bodyPr/>
          <a:lstStyle/>
          <a:p>
            <a:r>
              <a:rPr lang="en-US" dirty="0"/>
              <a:t>There are several shells are available for Linux systems like</a:t>
            </a:r>
            <a:endParaRPr lang="en-IN" dirty="0"/>
          </a:p>
        </p:txBody>
      </p:sp>
      <p:sp>
        <p:nvSpPr>
          <p:cNvPr id="3" name="Content Placeholder 2">
            <a:extLst>
              <a:ext uri="{FF2B5EF4-FFF2-40B4-BE49-F238E27FC236}">
                <a16:creationId xmlns:a16="http://schemas.microsoft.com/office/drawing/2014/main" id="{375D92B2-C9BF-1976-C8E1-75716EE2EB62}"/>
              </a:ext>
            </a:extLst>
          </p:cNvPr>
          <p:cNvSpPr>
            <a:spLocks noGrp="1"/>
          </p:cNvSpPr>
          <p:nvPr>
            <p:ph idx="1"/>
          </p:nvPr>
        </p:nvSpPr>
        <p:spPr>
          <a:xfrm>
            <a:off x="677334" y="2160589"/>
            <a:ext cx="10456240" cy="3880773"/>
          </a:xfrm>
        </p:spPr>
        <p:txBody>
          <a:bodyPr/>
          <a:lstStyle/>
          <a:p>
            <a:r>
              <a:rPr lang="en-US" dirty="0"/>
              <a:t> BASH (</a:t>
            </a:r>
            <a:r>
              <a:rPr lang="en-US" dirty="0" err="1"/>
              <a:t>Bourne</a:t>
            </a:r>
            <a:r>
              <a:rPr lang="en-US" dirty="0"/>
              <a:t> Again </a:t>
            </a:r>
            <a:r>
              <a:rPr lang="en-US" dirty="0" err="1"/>
              <a:t>SHell</a:t>
            </a:r>
            <a:r>
              <a:rPr lang="en-US" dirty="0"/>
              <a:t>) – It is most widely used shell in Linux systems. It is used as default login shell in Linux systems and in macOS. It can also be installed on Windows OS.</a:t>
            </a:r>
          </a:p>
          <a:p>
            <a:r>
              <a:rPr lang="en-US" dirty="0"/>
              <a:t>CSH (C </a:t>
            </a:r>
            <a:r>
              <a:rPr lang="en-US" dirty="0" err="1"/>
              <a:t>SHell</a:t>
            </a:r>
            <a:r>
              <a:rPr lang="en-US" dirty="0"/>
              <a:t>) – The C shell’s syntax and usage are very similar to the C programming language.</a:t>
            </a:r>
            <a:endParaRPr lang="en-IN" dirty="0"/>
          </a:p>
        </p:txBody>
      </p:sp>
      <p:sp>
        <p:nvSpPr>
          <p:cNvPr id="4" name="Footer Placeholder 3">
            <a:extLst>
              <a:ext uri="{FF2B5EF4-FFF2-40B4-BE49-F238E27FC236}">
                <a16:creationId xmlns:a16="http://schemas.microsoft.com/office/drawing/2014/main" id="{BD828B95-4C59-1085-E427-E82E77F7AF0B}"/>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8DCF9595-C9D9-C207-B3B6-5CC1EFA1119B}"/>
              </a:ext>
            </a:extLst>
          </p:cNvPr>
          <p:cNvSpPr>
            <a:spLocks noGrp="1"/>
          </p:cNvSpPr>
          <p:nvPr>
            <p:ph type="sldNum" sz="quarter" idx="12"/>
          </p:nvPr>
        </p:nvSpPr>
        <p:spPr/>
        <p:txBody>
          <a:bodyPr/>
          <a:lstStyle/>
          <a:p>
            <a:fld id="{6D22F896-40B5-4ADD-8801-0D06FADFA095}" type="slidenum">
              <a:rPr lang="en-US" smtClean="0"/>
              <a:pPr/>
              <a:t>51</a:t>
            </a:fld>
            <a:endParaRPr lang="en-US" dirty="0"/>
          </a:p>
        </p:txBody>
      </p:sp>
    </p:spTree>
    <p:extLst>
      <p:ext uri="{BB962C8B-B14F-4D97-AF65-F5344CB8AC3E}">
        <p14:creationId xmlns:p14="http://schemas.microsoft.com/office/powerpoint/2010/main" val="442653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03E5-D3AF-61E5-96F4-B45F265B212A}"/>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Shell Scripting</a:t>
            </a:r>
            <a:endParaRPr lang="en-IN" dirty="0"/>
          </a:p>
        </p:txBody>
      </p:sp>
      <p:sp>
        <p:nvSpPr>
          <p:cNvPr id="3" name="Content Placeholder 2">
            <a:extLst>
              <a:ext uri="{FF2B5EF4-FFF2-40B4-BE49-F238E27FC236}">
                <a16:creationId xmlns:a16="http://schemas.microsoft.com/office/drawing/2014/main" id="{F0097E0D-AE74-711E-8A37-67EDD0ABBDA3}"/>
              </a:ext>
            </a:extLst>
          </p:cNvPr>
          <p:cNvSpPr>
            <a:spLocks noGrp="1"/>
          </p:cNvSpPr>
          <p:nvPr>
            <p:ph idx="1"/>
          </p:nvPr>
        </p:nvSpPr>
        <p:spPr>
          <a:xfrm>
            <a:off x="677334" y="1668220"/>
            <a:ext cx="10627062" cy="3880773"/>
          </a:xfrm>
        </p:spPr>
        <p:txBody>
          <a:bodyPr/>
          <a:lstStyle/>
          <a:p>
            <a:r>
              <a:rPr lang="en-US" dirty="0"/>
              <a:t> </a:t>
            </a:r>
            <a:r>
              <a:rPr lang="en-US" b="1" i="0" dirty="0">
                <a:solidFill>
                  <a:srgbClr val="222222"/>
                </a:solidFill>
                <a:effectLst/>
                <a:latin typeface="Source Sans Pro" panose="020B0503030403020204" pitchFamily="34" charset="0"/>
              </a:rPr>
              <a:t>Shell Scripting</a:t>
            </a:r>
            <a:r>
              <a:rPr lang="en-US" b="0" i="0" dirty="0">
                <a:solidFill>
                  <a:srgbClr val="222222"/>
                </a:solidFill>
                <a:effectLst/>
                <a:latin typeface="Source Sans Pro" panose="020B0503030403020204" pitchFamily="34" charset="0"/>
              </a:rPr>
              <a:t> is an open-source computer program designed to be run by the Unix/Linux shell. Shell Scripting is a program to write a series of commands for the shell to execute. It can combine lengthy and repetitive sequences of commands into a single and simple script that can be stored and executed anytime which, reduces programming efforts.</a:t>
            </a:r>
          </a:p>
          <a:p>
            <a:r>
              <a:rPr lang="en-US" dirty="0">
                <a:solidFill>
                  <a:srgbClr val="222222"/>
                </a:solidFill>
                <a:latin typeface="Source Sans Pro" panose="020B0503030403020204" pitchFamily="34" charset="0"/>
              </a:rPr>
              <a:t> </a:t>
            </a:r>
            <a:endParaRPr lang="en-IN" dirty="0"/>
          </a:p>
        </p:txBody>
      </p:sp>
      <p:sp>
        <p:nvSpPr>
          <p:cNvPr id="4" name="Footer Placeholder 3">
            <a:extLst>
              <a:ext uri="{FF2B5EF4-FFF2-40B4-BE49-F238E27FC236}">
                <a16:creationId xmlns:a16="http://schemas.microsoft.com/office/drawing/2014/main" id="{BE088422-067B-26EE-C744-3B86D7CB9962}"/>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F781E30D-F8B9-075B-55FB-D13E297AAC99}"/>
              </a:ext>
            </a:extLst>
          </p:cNvPr>
          <p:cNvSpPr>
            <a:spLocks noGrp="1"/>
          </p:cNvSpPr>
          <p:nvPr>
            <p:ph type="sldNum" sz="quarter" idx="12"/>
          </p:nvPr>
        </p:nvSpPr>
        <p:spPr/>
        <p:txBody>
          <a:bodyPr/>
          <a:lstStyle/>
          <a:p>
            <a:fld id="{6D22F896-40B5-4ADD-8801-0D06FADFA095}" type="slidenum">
              <a:rPr lang="en-US" smtClean="0"/>
              <a:pPr/>
              <a:t>52</a:t>
            </a:fld>
            <a:endParaRPr lang="en-US" dirty="0"/>
          </a:p>
        </p:txBody>
      </p:sp>
    </p:spTree>
    <p:extLst>
      <p:ext uri="{BB962C8B-B14F-4D97-AF65-F5344CB8AC3E}">
        <p14:creationId xmlns:p14="http://schemas.microsoft.com/office/powerpoint/2010/main" val="1822883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E59F-ED09-C37B-54E8-3465545633E2}"/>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How to Write Shell Script in Linux/Unix</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8C41708B-E110-5E3E-4671-12C4EAB503B9}"/>
              </a:ext>
            </a:extLst>
          </p:cNvPr>
          <p:cNvSpPr>
            <a:spLocks noGrp="1"/>
          </p:cNvSpPr>
          <p:nvPr>
            <p:ph idx="1"/>
          </p:nvPr>
        </p:nvSpPr>
        <p:spPr/>
        <p:txBody>
          <a:bodyPr/>
          <a:lstStyle/>
          <a:p>
            <a:r>
              <a:rPr lang="en-US" dirty="0"/>
              <a:t> </a:t>
            </a:r>
            <a:r>
              <a:rPr lang="en-US" b="1" i="0" dirty="0">
                <a:solidFill>
                  <a:srgbClr val="222222"/>
                </a:solidFill>
                <a:effectLst/>
                <a:latin typeface="Source Sans Pro" panose="020B0503030403020204" pitchFamily="34" charset="0"/>
              </a:rPr>
              <a:t>Shell Scripts</a:t>
            </a:r>
            <a:r>
              <a:rPr lang="en-US" b="0" i="0" dirty="0">
                <a:solidFill>
                  <a:srgbClr val="222222"/>
                </a:solidFill>
                <a:effectLst/>
                <a:latin typeface="Source Sans Pro" panose="020B0503030403020204" pitchFamily="34" charset="0"/>
              </a:rPr>
              <a:t> are written using text editors. On your Linux system, open a text editor program, open a new file to begin typing a shell script or shell programming, then give the shell permission to execute your shell script and put your script at the location from where the shell can find it.</a:t>
            </a:r>
            <a:endParaRPr lang="en-IN" dirty="0"/>
          </a:p>
        </p:txBody>
      </p:sp>
      <p:sp>
        <p:nvSpPr>
          <p:cNvPr id="4" name="Footer Placeholder 3">
            <a:extLst>
              <a:ext uri="{FF2B5EF4-FFF2-40B4-BE49-F238E27FC236}">
                <a16:creationId xmlns:a16="http://schemas.microsoft.com/office/drawing/2014/main" id="{538DC36F-34F3-0D3D-C247-F8A3B07E4246}"/>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ED4D17C7-C687-DC32-0918-1CB479D9E8DB}"/>
              </a:ext>
            </a:extLst>
          </p:cNvPr>
          <p:cNvSpPr>
            <a:spLocks noGrp="1"/>
          </p:cNvSpPr>
          <p:nvPr>
            <p:ph type="sldNum" sz="quarter" idx="12"/>
          </p:nvPr>
        </p:nvSpPr>
        <p:spPr/>
        <p:txBody>
          <a:bodyPr/>
          <a:lstStyle/>
          <a:p>
            <a:fld id="{6D22F896-40B5-4ADD-8801-0D06FADFA095}" type="slidenum">
              <a:rPr lang="en-US" smtClean="0"/>
              <a:pPr/>
              <a:t>53</a:t>
            </a:fld>
            <a:endParaRPr lang="en-US" dirty="0"/>
          </a:p>
        </p:txBody>
      </p:sp>
    </p:spTree>
    <p:extLst>
      <p:ext uri="{BB962C8B-B14F-4D97-AF65-F5344CB8AC3E}">
        <p14:creationId xmlns:p14="http://schemas.microsoft.com/office/powerpoint/2010/main" val="1510820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3FFF-DDE8-D756-8E1E-0F622D73AC01}"/>
              </a:ext>
            </a:extLst>
          </p:cNvPr>
          <p:cNvSpPr>
            <a:spLocks noGrp="1"/>
          </p:cNvSpPr>
          <p:nvPr>
            <p:ph type="title"/>
          </p:nvPr>
        </p:nvSpPr>
        <p:spPr/>
        <p:txBody>
          <a:bodyPr/>
          <a:lstStyle/>
          <a:p>
            <a:pPr algn="ctr"/>
            <a:r>
              <a:rPr lang="en-US" dirty="0"/>
              <a:t>Shebang</a:t>
            </a:r>
            <a:endParaRPr lang="en-IN" dirty="0"/>
          </a:p>
        </p:txBody>
      </p:sp>
      <p:sp>
        <p:nvSpPr>
          <p:cNvPr id="3" name="Content Placeholder 2">
            <a:extLst>
              <a:ext uri="{FF2B5EF4-FFF2-40B4-BE49-F238E27FC236}">
                <a16:creationId xmlns:a16="http://schemas.microsoft.com/office/drawing/2014/main" id="{05C310A1-6CF8-7ACA-9EC7-FC18EE1FFA2B}"/>
              </a:ext>
            </a:extLst>
          </p:cNvPr>
          <p:cNvSpPr>
            <a:spLocks noGrp="1"/>
          </p:cNvSpPr>
          <p:nvPr>
            <p:ph idx="1"/>
          </p:nvPr>
        </p:nvSpPr>
        <p:spPr/>
        <p:txBody>
          <a:bodyPr/>
          <a:lstStyle/>
          <a:p>
            <a:r>
              <a:rPr lang="en-US" dirty="0"/>
              <a:t>Shebang is a combination of bash # and bang !  followed the </a:t>
            </a:r>
            <a:r>
              <a:rPr lang="en-US" dirty="0" err="1"/>
              <a:t>the</a:t>
            </a:r>
            <a:r>
              <a:rPr lang="en-US" dirty="0"/>
              <a:t> bash shell path. This is the first line of the script. Shebang tells the shell to execute it via bash shell. Shebang is simply an absolute path to the bash interpreter.</a:t>
            </a:r>
            <a:endParaRPr lang="en-IN" dirty="0"/>
          </a:p>
        </p:txBody>
      </p:sp>
      <p:sp>
        <p:nvSpPr>
          <p:cNvPr id="4" name="Footer Placeholder 3">
            <a:extLst>
              <a:ext uri="{FF2B5EF4-FFF2-40B4-BE49-F238E27FC236}">
                <a16:creationId xmlns:a16="http://schemas.microsoft.com/office/drawing/2014/main" id="{BFC3A609-997E-F76D-A057-5626B8D32A1D}"/>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3A52110C-64C0-165B-D035-5A752E982CB4}"/>
              </a:ext>
            </a:extLst>
          </p:cNvPr>
          <p:cNvSpPr>
            <a:spLocks noGrp="1"/>
          </p:cNvSpPr>
          <p:nvPr>
            <p:ph type="sldNum" sz="quarter" idx="12"/>
          </p:nvPr>
        </p:nvSpPr>
        <p:spPr/>
        <p:txBody>
          <a:bodyPr/>
          <a:lstStyle/>
          <a:p>
            <a:fld id="{6D22F896-40B5-4ADD-8801-0D06FADFA095}" type="slidenum">
              <a:rPr lang="en-US" smtClean="0"/>
              <a:pPr/>
              <a:t>54</a:t>
            </a:fld>
            <a:endParaRPr lang="en-US" dirty="0"/>
          </a:p>
        </p:txBody>
      </p:sp>
    </p:spTree>
    <p:extLst>
      <p:ext uri="{BB962C8B-B14F-4D97-AF65-F5344CB8AC3E}">
        <p14:creationId xmlns:p14="http://schemas.microsoft.com/office/powerpoint/2010/main" val="277426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AFAA-C5D4-83AD-1332-0813861E8BE3}"/>
              </a:ext>
            </a:extLst>
          </p:cNvPr>
          <p:cNvSpPr>
            <a:spLocks noGrp="1"/>
          </p:cNvSpPr>
          <p:nvPr>
            <p:ph type="title"/>
          </p:nvPr>
        </p:nvSpPr>
        <p:spPr/>
        <p:txBody>
          <a:bodyPr/>
          <a:lstStyle/>
          <a:p>
            <a:r>
              <a:rPr lang="en-US" dirty="0"/>
              <a:t>Steps to create a program</a:t>
            </a:r>
            <a:endParaRPr lang="en-IN" dirty="0"/>
          </a:p>
        </p:txBody>
      </p:sp>
      <p:sp>
        <p:nvSpPr>
          <p:cNvPr id="3" name="Content Placeholder 2">
            <a:extLst>
              <a:ext uri="{FF2B5EF4-FFF2-40B4-BE49-F238E27FC236}">
                <a16:creationId xmlns:a16="http://schemas.microsoft.com/office/drawing/2014/main" id="{18499D07-A429-1FDA-0225-9CB5FE7B9694}"/>
              </a:ext>
            </a:extLst>
          </p:cNvPr>
          <p:cNvSpPr>
            <a:spLocks noGrp="1"/>
          </p:cNvSpPr>
          <p:nvPr>
            <p:ph idx="1"/>
          </p:nvPr>
        </p:nvSpPr>
        <p:spPr/>
        <p:txBody>
          <a:bodyPr/>
          <a:lstStyle/>
          <a:p>
            <a:pPr algn="l">
              <a:buFont typeface="+mj-lt"/>
              <a:buAutoNum type="arabicPeriod"/>
            </a:pPr>
            <a:r>
              <a:rPr lang="en-US" b="1" i="0" dirty="0">
                <a:solidFill>
                  <a:srgbClr val="222222"/>
                </a:solidFill>
                <a:effectLst/>
                <a:latin typeface="Source Sans Pro" panose="020B0503030403020204" pitchFamily="34" charset="0"/>
              </a:rPr>
              <a:t>Create a file</a:t>
            </a:r>
            <a:r>
              <a:rPr lang="en-US" b="0" i="0" dirty="0">
                <a:solidFill>
                  <a:srgbClr val="222222"/>
                </a:solidFill>
                <a:effectLst/>
                <a:latin typeface="Source Sans Pro" panose="020B0503030403020204" pitchFamily="34" charset="0"/>
              </a:rPr>
              <a:t> </a:t>
            </a:r>
            <a:r>
              <a:rPr lang="en-US" b="1" i="0" dirty="0">
                <a:solidFill>
                  <a:srgbClr val="222222"/>
                </a:solidFill>
                <a:effectLst/>
                <a:latin typeface="Source Sans Pro" panose="020B0503030403020204" pitchFamily="34" charset="0"/>
              </a:rPr>
              <a:t>using</a:t>
            </a:r>
            <a:r>
              <a:rPr lang="en-US" b="0" i="0" dirty="0">
                <a:solidFill>
                  <a:srgbClr val="222222"/>
                </a:solidFill>
                <a:effectLst/>
                <a:latin typeface="Source Sans Pro" panose="020B0503030403020204" pitchFamily="34" charset="0"/>
              </a:rPr>
              <a:t> a </a:t>
            </a:r>
            <a:r>
              <a:rPr lang="en-US" b="1" i="0" dirty="0">
                <a:solidFill>
                  <a:srgbClr val="222222"/>
                </a:solidFill>
                <a:effectLst/>
                <a:latin typeface="Source Sans Pro" panose="020B0503030403020204" pitchFamily="34" charset="0"/>
              </a:rPr>
              <a:t>vi</a:t>
            </a:r>
            <a:r>
              <a:rPr lang="en-US" b="0" i="0" dirty="0">
                <a:solidFill>
                  <a:srgbClr val="222222"/>
                </a:solidFill>
                <a:effectLst/>
                <a:latin typeface="Source Sans Pro" panose="020B0503030403020204" pitchFamily="34" charset="0"/>
              </a:rPr>
              <a:t> editor(or any other editor). Name script file with </a:t>
            </a:r>
            <a:r>
              <a:rPr lang="en-US" b="1" i="0" dirty="0">
                <a:solidFill>
                  <a:srgbClr val="222222"/>
                </a:solidFill>
                <a:effectLst/>
                <a:latin typeface="Source Sans Pro" panose="020B0503030403020204" pitchFamily="34" charset="0"/>
              </a:rPr>
              <a:t>extension .</a:t>
            </a:r>
            <a:r>
              <a:rPr lang="en-US" b="1" i="0" dirty="0" err="1">
                <a:solidFill>
                  <a:srgbClr val="222222"/>
                </a:solidFill>
                <a:effectLst/>
                <a:latin typeface="Source Sans Pro" panose="020B0503030403020204" pitchFamily="34" charset="0"/>
              </a:rPr>
              <a:t>sh</a:t>
            </a:r>
            <a:endParaRPr lang="en-US" b="0" i="0" dirty="0">
              <a:solidFill>
                <a:srgbClr val="222222"/>
              </a:solidFill>
              <a:effectLst/>
              <a:latin typeface="Source Sans Pro" panose="020B0503030403020204" pitchFamily="34" charset="0"/>
            </a:endParaRPr>
          </a:p>
          <a:p>
            <a:pPr algn="l">
              <a:buFont typeface="+mj-lt"/>
              <a:buAutoNum type="arabicPeriod"/>
            </a:pPr>
            <a:r>
              <a:rPr lang="en-US" b="1" i="0" dirty="0">
                <a:solidFill>
                  <a:srgbClr val="222222"/>
                </a:solidFill>
                <a:effectLst/>
                <a:latin typeface="Source Sans Pro" panose="020B0503030403020204" pitchFamily="34" charset="0"/>
              </a:rPr>
              <a:t>Start</a:t>
            </a:r>
            <a:r>
              <a:rPr lang="en-US" b="0" i="0" dirty="0">
                <a:solidFill>
                  <a:srgbClr val="222222"/>
                </a:solidFill>
                <a:effectLst/>
                <a:latin typeface="Source Sans Pro" panose="020B0503030403020204" pitchFamily="34" charset="0"/>
              </a:rPr>
              <a:t> the script with </a:t>
            </a:r>
            <a:r>
              <a:rPr lang="en-US" b="1" i="0" dirty="0">
                <a:solidFill>
                  <a:srgbClr val="222222"/>
                </a:solidFill>
                <a:effectLst/>
                <a:latin typeface="Source Sans Pro" panose="020B0503030403020204" pitchFamily="34" charset="0"/>
              </a:rPr>
              <a:t>#! /bin/</a:t>
            </a:r>
            <a:r>
              <a:rPr lang="en-US" b="1" i="0" dirty="0" err="1">
                <a:solidFill>
                  <a:srgbClr val="222222"/>
                </a:solidFill>
                <a:effectLst/>
                <a:latin typeface="Source Sans Pro" panose="020B0503030403020204" pitchFamily="34" charset="0"/>
              </a:rPr>
              <a:t>sh</a:t>
            </a:r>
            <a:endParaRPr lang="en-US" b="0" i="0" dirty="0">
              <a:solidFill>
                <a:srgbClr val="222222"/>
              </a:solidFill>
              <a:effectLst/>
              <a:latin typeface="Source Sans Pro" panose="020B0503030403020204" pitchFamily="34" charset="0"/>
            </a:endParaRPr>
          </a:p>
          <a:p>
            <a:pPr algn="l">
              <a:buFont typeface="+mj-lt"/>
              <a:buAutoNum type="arabicPeriod"/>
            </a:pPr>
            <a:r>
              <a:rPr lang="en-US" b="0" i="0" dirty="0">
                <a:solidFill>
                  <a:srgbClr val="222222"/>
                </a:solidFill>
                <a:effectLst/>
                <a:latin typeface="Source Sans Pro" panose="020B0503030403020204" pitchFamily="34" charset="0"/>
              </a:rPr>
              <a:t>Write some code.</a:t>
            </a:r>
          </a:p>
          <a:p>
            <a:pPr algn="l">
              <a:buFont typeface="+mj-lt"/>
              <a:buAutoNum type="arabicPeriod"/>
            </a:pPr>
            <a:r>
              <a:rPr lang="en-US" b="0" i="0" dirty="0">
                <a:solidFill>
                  <a:srgbClr val="222222"/>
                </a:solidFill>
                <a:effectLst/>
                <a:latin typeface="Source Sans Pro" panose="020B0503030403020204" pitchFamily="34" charset="0"/>
              </a:rPr>
              <a:t>Save the script file as filename.sh</a:t>
            </a:r>
          </a:p>
          <a:p>
            <a:pPr algn="l">
              <a:buFont typeface="+mj-lt"/>
              <a:buAutoNum type="arabicPeriod"/>
            </a:pPr>
            <a:r>
              <a:rPr lang="en-US" b="0" i="0" dirty="0">
                <a:solidFill>
                  <a:srgbClr val="222222"/>
                </a:solidFill>
                <a:effectLst/>
                <a:latin typeface="Source Sans Pro" panose="020B0503030403020204" pitchFamily="34" charset="0"/>
              </a:rPr>
              <a:t>For </a:t>
            </a:r>
            <a:r>
              <a:rPr lang="en-US" b="1" i="0" dirty="0">
                <a:solidFill>
                  <a:srgbClr val="222222"/>
                </a:solidFill>
                <a:effectLst/>
                <a:latin typeface="Source Sans Pro" panose="020B0503030403020204" pitchFamily="34" charset="0"/>
              </a:rPr>
              <a:t>executing</a:t>
            </a:r>
            <a:r>
              <a:rPr lang="en-US" b="0" i="0" dirty="0">
                <a:solidFill>
                  <a:srgbClr val="222222"/>
                </a:solidFill>
                <a:effectLst/>
                <a:latin typeface="Source Sans Pro" panose="020B0503030403020204" pitchFamily="34" charset="0"/>
              </a:rPr>
              <a:t> the script type </a:t>
            </a:r>
            <a:r>
              <a:rPr lang="en-US" b="1" i="0" dirty="0">
                <a:solidFill>
                  <a:srgbClr val="222222"/>
                </a:solidFill>
                <a:effectLst/>
                <a:latin typeface="Source Sans Pro" panose="020B0503030403020204" pitchFamily="34" charset="0"/>
              </a:rPr>
              <a:t>bash filename.sh</a:t>
            </a:r>
            <a:endParaRPr lang="en-US" b="0" i="0" dirty="0">
              <a:solidFill>
                <a:srgbClr val="222222"/>
              </a:solidFill>
              <a:effectLst/>
              <a:latin typeface="Source Sans Pro" panose="020B0503030403020204" pitchFamily="34" charset="0"/>
            </a:endParaRPr>
          </a:p>
          <a:p>
            <a:endParaRPr lang="en-IN" dirty="0"/>
          </a:p>
        </p:txBody>
      </p:sp>
      <p:sp>
        <p:nvSpPr>
          <p:cNvPr id="4" name="Footer Placeholder 3">
            <a:extLst>
              <a:ext uri="{FF2B5EF4-FFF2-40B4-BE49-F238E27FC236}">
                <a16:creationId xmlns:a16="http://schemas.microsoft.com/office/drawing/2014/main" id="{4B039DBF-5E5A-EE81-9398-A172434F13C0}"/>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B4FE3E4A-9B74-72E6-10AF-0570E9CCCC6E}"/>
              </a:ext>
            </a:extLst>
          </p:cNvPr>
          <p:cNvSpPr>
            <a:spLocks noGrp="1"/>
          </p:cNvSpPr>
          <p:nvPr>
            <p:ph type="sldNum" sz="quarter" idx="12"/>
          </p:nvPr>
        </p:nvSpPr>
        <p:spPr/>
        <p:txBody>
          <a:bodyPr/>
          <a:lstStyle/>
          <a:p>
            <a:fld id="{6D22F896-40B5-4ADD-8801-0D06FADFA095}" type="slidenum">
              <a:rPr lang="en-US" smtClean="0"/>
              <a:pPr/>
              <a:t>55</a:t>
            </a:fld>
            <a:endParaRPr lang="en-US" dirty="0"/>
          </a:p>
        </p:txBody>
      </p:sp>
    </p:spTree>
    <p:extLst>
      <p:ext uri="{BB962C8B-B14F-4D97-AF65-F5344CB8AC3E}">
        <p14:creationId xmlns:p14="http://schemas.microsoft.com/office/powerpoint/2010/main" val="9373712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4BF0-64C9-5D12-15F3-03CFDBB7F6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70B9FE-F5F6-EA11-FE95-C9D4084316C9}"/>
              </a:ext>
            </a:extLst>
          </p:cNvPr>
          <p:cNvSpPr>
            <a:spLocks noGrp="1"/>
          </p:cNvSpPr>
          <p:nvPr>
            <p:ph idx="1"/>
          </p:nvPr>
        </p:nvSpPr>
        <p:spPr/>
        <p:txBody>
          <a:bodyPr/>
          <a:lstStyle/>
          <a:p>
            <a:r>
              <a:rPr lang="en-US" dirty="0"/>
              <a:t> </a:t>
            </a:r>
            <a:r>
              <a:rPr lang="en-US" b="0" i="0" dirty="0">
                <a:solidFill>
                  <a:srgbClr val="222222"/>
                </a:solidFill>
                <a:effectLst/>
                <a:latin typeface="Source Sans Pro" panose="020B0503030403020204" pitchFamily="34" charset="0"/>
              </a:rPr>
              <a:t>“#!” is an operator called shebang which directs the script to the interpreter location. So, if we use”#! /bin/</a:t>
            </a:r>
            <a:r>
              <a:rPr lang="en-US" b="0" i="0" dirty="0" err="1">
                <a:solidFill>
                  <a:srgbClr val="222222"/>
                </a:solidFill>
                <a:effectLst/>
                <a:latin typeface="Source Sans Pro" panose="020B0503030403020204" pitchFamily="34" charset="0"/>
              </a:rPr>
              <a:t>sh</a:t>
            </a:r>
            <a:r>
              <a:rPr lang="en-US" b="0" i="0" dirty="0">
                <a:solidFill>
                  <a:srgbClr val="222222"/>
                </a:solidFill>
                <a:effectLst/>
                <a:latin typeface="Source Sans Pro" panose="020B0503030403020204" pitchFamily="34" charset="0"/>
              </a:rPr>
              <a:t>” the script gets directed to the </a:t>
            </a:r>
            <a:r>
              <a:rPr lang="en-US" b="0" i="0" dirty="0" err="1">
                <a:solidFill>
                  <a:srgbClr val="222222"/>
                </a:solidFill>
                <a:effectLst/>
                <a:latin typeface="Source Sans Pro" panose="020B0503030403020204" pitchFamily="34" charset="0"/>
              </a:rPr>
              <a:t>bourne</a:t>
            </a:r>
            <a:r>
              <a:rPr lang="en-US" b="0" i="0" dirty="0">
                <a:solidFill>
                  <a:srgbClr val="222222"/>
                </a:solidFill>
                <a:effectLst/>
                <a:latin typeface="Source Sans Pro" panose="020B0503030403020204" pitchFamily="34" charset="0"/>
              </a:rPr>
              <a:t>-shell.</a:t>
            </a:r>
          </a:p>
          <a:p>
            <a:r>
              <a:rPr lang="en-US" dirty="0">
                <a:solidFill>
                  <a:srgbClr val="222222"/>
                </a:solidFill>
                <a:latin typeface="Source Sans Pro" panose="020B0503030403020204" pitchFamily="34" charset="0"/>
              </a:rPr>
              <a:t> </a:t>
            </a:r>
            <a:r>
              <a:rPr lang="en-IN" b="1" i="0" dirty="0">
                <a:solidFill>
                  <a:srgbClr val="222222"/>
                </a:solidFill>
                <a:effectLst/>
                <a:latin typeface="Source Sans Pro" panose="020B0503030403020204" pitchFamily="34" charset="0"/>
              </a:rPr>
              <a:t>Adding shell comments</a:t>
            </a:r>
          </a:p>
          <a:p>
            <a:r>
              <a:rPr lang="en-US" dirty="0"/>
              <a:t>Commenting is important in any program. In Shell programming, the syntax to add a comment is</a:t>
            </a:r>
          </a:p>
          <a:p>
            <a:endParaRPr lang="en-US" dirty="0"/>
          </a:p>
          <a:p>
            <a:r>
              <a:rPr lang="en-US" dirty="0"/>
              <a:t>#comment</a:t>
            </a:r>
            <a:endParaRPr lang="en-IN" dirty="0"/>
          </a:p>
        </p:txBody>
      </p:sp>
      <p:sp>
        <p:nvSpPr>
          <p:cNvPr id="4" name="Footer Placeholder 3">
            <a:extLst>
              <a:ext uri="{FF2B5EF4-FFF2-40B4-BE49-F238E27FC236}">
                <a16:creationId xmlns:a16="http://schemas.microsoft.com/office/drawing/2014/main" id="{F7776AFB-1E3F-D5C9-67F7-01303BF1E1EC}"/>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66166C52-BAB5-FC93-572A-AEBFF5E561D3}"/>
              </a:ext>
            </a:extLst>
          </p:cNvPr>
          <p:cNvSpPr>
            <a:spLocks noGrp="1"/>
          </p:cNvSpPr>
          <p:nvPr>
            <p:ph type="sldNum" sz="quarter" idx="12"/>
          </p:nvPr>
        </p:nvSpPr>
        <p:spPr/>
        <p:txBody>
          <a:bodyPr/>
          <a:lstStyle/>
          <a:p>
            <a:fld id="{6D22F896-40B5-4ADD-8801-0D06FADFA095}" type="slidenum">
              <a:rPr lang="en-US" smtClean="0"/>
              <a:pPr/>
              <a:t>56</a:t>
            </a:fld>
            <a:endParaRPr lang="en-US" dirty="0"/>
          </a:p>
        </p:txBody>
      </p:sp>
    </p:spTree>
    <p:extLst>
      <p:ext uri="{BB962C8B-B14F-4D97-AF65-F5344CB8AC3E}">
        <p14:creationId xmlns:p14="http://schemas.microsoft.com/office/powerpoint/2010/main" val="2515841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C2B8-EEC0-CE52-7F69-D57D8C5917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39FC21-A12A-82E7-65EC-BA2B3C8D5B7F}"/>
              </a:ext>
            </a:extLst>
          </p:cNvPr>
          <p:cNvSpPr>
            <a:spLocks noGrp="1"/>
          </p:cNvSpPr>
          <p:nvPr>
            <p:ph idx="1"/>
          </p:nvPr>
        </p:nvSpPr>
        <p:spPr/>
        <p:txBody>
          <a:bodyPr/>
          <a:lstStyle/>
          <a:p>
            <a:pPr marL="0" indent="0">
              <a:buNone/>
            </a:pPr>
            <a:r>
              <a:rPr lang="en-US" dirty="0"/>
              <a:t>1 CREATE A shell script program to print a message “I welcome you in my class”</a:t>
            </a:r>
          </a:p>
          <a:p>
            <a:pPr marL="0" indent="0">
              <a:buNone/>
            </a:pPr>
            <a:r>
              <a:rPr lang="en-US" dirty="0"/>
              <a:t>Use proper command to display the content </a:t>
            </a:r>
          </a:p>
          <a:p>
            <a:pPr marL="0" indent="0">
              <a:buNone/>
            </a:pPr>
            <a:r>
              <a:rPr lang="en-US" dirty="0"/>
              <a:t>2 Create a shell script program to display the date after 2 years and 2 years ago </a:t>
            </a:r>
          </a:p>
          <a:p>
            <a:pPr marL="0" indent="0">
              <a:buNone/>
            </a:pPr>
            <a:r>
              <a:rPr lang="en-US" dirty="0"/>
              <a:t>3 Create a shell script program to rename a file </a:t>
            </a:r>
            <a:r>
              <a:rPr lang="en-US" dirty="0" err="1"/>
              <a:t>abc</a:t>
            </a:r>
            <a:r>
              <a:rPr lang="en-US" dirty="0"/>
              <a:t> into ab </a:t>
            </a:r>
          </a:p>
          <a:p>
            <a:pPr marL="0" indent="0">
              <a:buNone/>
            </a:pPr>
            <a:r>
              <a:rPr lang="en-US" dirty="0"/>
              <a:t>4 create a shell program to perform the mathematical operation </a:t>
            </a:r>
          </a:p>
          <a:p>
            <a:pPr marL="0" indent="0">
              <a:buNone/>
            </a:pPr>
            <a:r>
              <a:rPr lang="en-US" dirty="0"/>
              <a:t>“+,-,/,*”</a:t>
            </a:r>
          </a:p>
          <a:p>
            <a:pPr marL="0" indent="0">
              <a:buNone/>
            </a:pPr>
            <a:r>
              <a:rPr lang="en-US" dirty="0"/>
              <a:t>Use </a:t>
            </a:r>
            <a:r>
              <a:rPr lang="en-US" dirty="0" err="1"/>
              <a:t>bc</a:t>
            </a:r>
            <a:r>
              <a:rPr lang="en-US" dirty="0"/>
              <a:t> and expr command </a:t>
            </a:r>
          </a:p>
          <a:p>
            <a:pPr marL="0" indent="0">
              <a:buNone/>
            </a:pPr>
            <a:endParaRPr lang="en-IN" dirty="0"/>
          </a:p>
        </p:txBody>
      </p:sp>
      <p:sp>
        <p:nvSpPr>
          <p:cNvPr id="4" name="Footer Placeholder 3">
            <a:extLst>
              <a:ext uri="{FF2B5EF4-FFF2-40B4-BE49-F238E27FC236}">
                <a16:creationId xmlns:a16="http://schemas.microsoft.com/office/drawing/2014/main" id="{621C7BD2-0074-9768-BA5B-C8FB43C18493}"/>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BBDA95F6-FBC5-B882-96CC-1BD5C442AD36}"/>
              </a:ext>
            </a:extLst>
          </p:cNvPr>
          <p:cNvSpPr>
            <a:spLocks noGrp="1"/>
          </p:cNvSpPr>
          <p:nvPr>
            <p:ph type="sldNum" sz="quarter" idx="12"/>
          </p:nvPr>
        </p:nvSpPr>
        <p:spPr/>
        <p:txBody>
          <a:bodyPr/>
          <a:lstStyle/>
          <a:p>
            <a:fld id="{6D22F896-40B5-4ADD-8801-0D06FADFA095}" type="slidenum">
              <a:rPr lang="en-US" smtClean="0"/>
              <a:pPr/>
              <a:t>57</a:t>
            </a:fld>
            <a:endParaRPr lang="en-US" dirty="0"/>
          </a:p>
        </p:txBody>
      </p:sp>
    </p:spTree>
    <p:extLst>
      <p:ext uri="{BB962C8B-B14F-4D97-AF65-F5344CB8AC3E}">
        <p14:creationId xmlns:p14="http://schemas.microsoft.com/office/powerpoint/2010/main" val="3250826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45AA-F481-10B8-78FB-E95EE1DB1E5E}"/>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What are Shell Variables?</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533D87AD-BBEE-C555-CE72-D78338BF83BB}"/>
              </a:ext>
            </a:extLst>
          </p:cNvPr>
          <p:cNvSpPr>
            <a:spLocks noGrp="1"/>
          </p:cNvSpPr>
          <p:nvPr>
            <p:ph idx="1"/>
          </p:nvPr>
        </p:nvSpPr>
        <p:spPr/>
        <p:txBody>
          <a:bodyPr/>
          <a:lstStyle/>
          <a:p>
            <a:r>
              <a:rPr lang="en-US" dirty="0"/>
              <a:t> What are Shell Variables?</a:t>
            </a:r>
          </a:p>
          <a:p>
            <a:r>
              <a:rPr lang="en-US"/>
              <a:t> Variables </a:t>
            </a:r>
            <a:r>
              <a:rPr lang="en-US" dirty="0"/>
              <a:t>store data in the form of characters and numbers. Similarly, Shell variables are used to store information and they can by the shell only.</a:t>
            </a:r>
          </a:p>
          <a:p>
            <a:endParaRPr lang="en-US" dirty="0"/>
          </a:p>
          <a:p>
            <a:r>
              <a:rPr lang="en-US" dirty="0"/>
              <a:t>For example, the following creates a shell variable and then prints it:</a:t>
            </a:r>
          </a:p>
          <a:p>
            <a:endParaRPr lang="en-US" dirty="0"/>
          </a:p>
          <a:p>
            <a:r>
              <a:rPr lang="en-US" dirty="0"/>
              <a:t>variable ="Hello"</a:t>
            </a:r>
          </a:p>
          <a:p>
            <a:r>
              <a:rPr lang="en-US" dirty="0"/>
              <a:t>echo $variable</a:t>
            </a:r>
            <a:endParaRPr lang="en-IN" dirty="0"/>
          </a:p>
        </p:txBody>
      </p:sp>
      <p:sp>
        <p:nvSpPr>
          <p:cNvPr id="4" name="Footer Placeholder 3">
            <a:extLst>
              <a:ext uri="{FF2B5EF4-FFF2-40B4-BE49-F238E27FC236}">
                <a16:creationId xmlns:a16="http://schemas.microsoft.com/office/drawing/2014/main" id="{82BE4680-49BE-2666-5978-F9A381060EBF}"/>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6B6B6F7B-4086-2535-F8E4-A80007BF513A}"/>
              </a:ext>
            </a:extLst>
          </p:cNvPr>
          <p:cNvSpPr>
            <a:spLocks noGrp="1"/>
          </p:cNvSpPr>
          <p:nvPr>
            <p:ph type="sldNum" sz="quarter" idx="12"/>
          </p:nvPr>
        </p:nvSpPr>
        <p:spPr/>
        <p:txBody>
          <a:bodyPr/>
          <a:lstStyle/>
          <a:p>
            <a:fld id="{6D22F896-40B5-4ADD-8801-0D06FADFA095}" type="slidenum">
              <a:rPr lang="en-US" smtClean="0"/>
              <a:pPr/>
              <a:t>58</a:t>
            </a:fld>
            <a:endParaRPr lang="en-US" dirty="0"/>
          </a:p>
        </p:txBody>
      </p:sp>
    </p:spTree>
    <p:extLst>
      <p:ext uri="{BB962C8B-B14F-4D97-AF65-F5344CB8AC3E}">
        <p14:creationId xmlns:p14="http://schemas.microsoft.com/office/powerpoint/2010/main" val="3918437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C4DE-8988-EDCB-C502-ECE95A66B070}"/>
              </a:ext>
            </a:extLst>
          </p:cNvPr>
          <p:cNvSpPr>
            <a:spLocks noGrp="1"/>
          </p:cNvSpPr>
          <p:nvPr>
            <p:ph type="title"/>
          </p:nvPr>
        </p:nvSpPr>
        <p:spPr/>
        <p:txBody>
          <a:bodyPr/>
          <a:lstStyle/>
          <a:p>
            <a:pPr algn="ctr"/>
            <a:r>
              <a:rPr lang="en-IN" b="0" i="0" dirty="0">
                <a:solidFill>
                  <a:srgbClr val="000000"/>
                </a:solidFill>
                <a:effectLst/>
                <a:latin typeface="Heebo" pitchFamily="2" charset="-79"/>
                <a:cs typeface="Heebo" pitchFamily="2" charset="-79"/>
              </a:rPr>
              <a:t>Variable Names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CB718B19-59A2-29FD-27C8-02ECFDFCE54B}"/>
              </a:ext>
            </a:extLst>
          </p:cNvPr>
          <p:cNvSpPr>
            <a:spLocks noGrp="1"/>
          </p:cNvSpPr>
          <p:nvPr>
            <p:ph idx="1"/>
          </p:nvPr>
        </p:nvSpPr>
        <p:spPr/>
        <p:txBody>
          <a:bodyPr/>
          <a:lstStyle/>
          <a:p>
            <a:pPr algn="just"/>
            <a:r>
              <a:rPr lang="en-US" dirty="0"/>
              <a:t> </a:t>
            </a:r>
            <a:r>
              <a:rPr lang="en-US" b="0" i="0" dirty="0">
                <a:solidFill>
                  <a:srgbClr val="000000"/>
                </a:solidFill>
                <a:effectLst/>
                <a:latin typeface="Nunito" pitchFamily="2" charset="0"/>
              </a:rPr>
              <a:t>The name of a variable can contain only letters (a to z or A to Z), numbers ( 0 to 9) or the underscore character ( _).</a:t>
            </a:r>
          </a:p>
          <a:p>
            <a:pPr algn="just"/>
            <a:r>
              <a:rPr lang="en-US" b="0" i="0" dirty="0">
                <a:solidFill>
                  <a:srgbClr val="000000"/>
                </a:solidFill>
                <a:effectLst/>
                <a:latin typeface="Nunito" pitchFamily="2" charset="0"/>
              </a:rPr>
              <a:t>By convention, Unix shell variables will have their names in UPPERCASE</a:t>
            </a:r>
          </a:p>
          <a:p>
            <a:r>
              <a:rPr lang="en-US" b="0" i="0" dirty="0">
                <a:solidFill>
                  <a:srgbClr val="000000"/>
                </a:solidFill>
                <a:effectLst/>
                <a:latin typeface="Nunito" pitchFamily="2" charset="0"/>
              </a:rPr>
              <a:t>The following examples are valid variable names:</a:t>
            </a:r>
          </a:p>
          <a:p>
            <a:pPr marL="0" indent="0">
              <a:buNone/>
            </a:pPr>
            <a:r>
              <a:rPr lang="en-IN" dirty="0"/>
              <a:t>ALI</a:t>
            </a:r>
          </a:p>
          <a:p>
            <a:pPr marL="0" indent="0">
              <a:buNone/>
            </a:pPr>
            <a:r>
              <a:rPr lang="en-IN" dirty="0"/>
              <a:t>TOKEN_A</a:t>
            </a:r>
          </a:p>
          <a:p>
            <a:pPr marL="0" indent="0">
              <a:buNone/>
            </a:pPr>
            <a:r>
              <a:rPr lang="en-IN" dirty="0"/>
              <a:t>VAR_1</a:t>
            </a:r>
          </a:p>
          <a:p>
            <a:pPr marL="0" indent="0">
              <a:buNone/>
            </a:pPr>
            <a:r>
              <a:rPr lang="en-IN" dirty="0"/>
              <a:t>VAR_2</a:t>
            </a:r>
          </a:p>
        </p:txBody>
      </p:sp>
      <p:sp>
        <p:nvSpPr>
          <p:cNvPr id="4" name="Footer Placeholder 3">
            <a:extLst>
              <a:ext uri="{FF2B5EF4-FFF2-40B4-BE49-F238E27FC236}">
                <a16:creationId xmlns:a16="http://schemas.microsoft.com/office/drawing/2014/main" id="{68FCF8D9-A193-7D64-5794-53207FAC9446}"/>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B5BDE68E-468A-54AE-6292-AF73AAA0AB3A}"/>
              </a:ext>
            </a:extLst>
          </p:cNvPr>
          <p:cNvSpPr>
            <a:spLocks noGrp="1"/>
          </p:cNvSpPr>
          <p:nvPr>
            <p:ph type="sldNum" sz="quarter" idx="12"/>
          </p:nvPr>
        </p:nvSpPr>
        <p:spPr/>
        <p:txBody>
          <a:bodyPr/>
          <a:lstStyle/>
          <a:p>
            <a:fld id="{6D22F896-40B5-4ADD-8801-0D06FADFA095}" type="slidenum">
              <a:rPr lang="en-US" smtClean="0"/>
              <a:pPr/>
              <a:t>59</a:t>
            </a:fld>
            <a:endParaRPr lang="en-US" dirty="0"/>
          </a:p>
        </p:txBody>
      </p:sp>
    </p:spTree>
    <p:extLst>
      <p:ext uri="{BB962C8B-B14F-4D97-AF65-F5344CB8AC3E}">
        <p14:creationId xmlns:p14="http://schemas.microsoft.com/office/powerpoint/2010/main" val="310577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
            <a:ext cx="8229600" cy="1066800"/>
          </a:xfrm>
        </p:spPr>
        <p:txBody>
          <a:bodyPr/>
          <a:lstStyle/>
          <a:p>
            <a:pPr algn="ctr"/>
            <a:r>
              <a:rPr lang="en-US" b="1" dirty="0">
                <a:latin typeface="Times New Roman" pitchFamily="18" charset="0"/>
                <a:cs typeface="Times New Roman" pitchFamily="18" charset="0"/>
              </a:rPr>
              <a:t>Cal Command </a:t>
            </a:r>
          </a:p>
        </p:txBody>
      </p:sp>
      <p:sp>
        <p:nvSpPr>
          <p:cNvPr id="3" name="Content Placeholder 2"/>
          <p:cNvSpPr>
            <a:spLocks noGrp="1"/>
          </p:cNvSpPr>
          <p:nvPr>
            <p:ph idx="1"/>
          </p:nvPr>
        </p:nvSpPr>
        <p:spPr>
          <a:xfrm>
            <a:off x="1981200" y="1600200"/>
            <a:ext cx="8229600" cy="4325112"/>
          </a:xfrm>
        </p:spPr>
        <p:txBody>
          <a:bodyPr/>
          <a:lstStyle/>
          <a:p>
            <a:pPr>
              <a:buFont typeface="Wingdings" pitchFamily="2" charset="2"/>
              <a:buChar char="v"/>
            </a:pPr>
            <a:r>
              <a:rPr lang="en-US" dirty="0">
                <a:latin typeface="Times New Roman" pitchFamily="18" charset="0"/>
                <a:cs typeface="Times New Roman" pitchFamily="18" charset="0"/>
              </a:rPr>
              <a:t> This command presents the quick view of a </a:t>
            </a:r>
            <a:r>
              <a:rPr lang="en-US" dirty="0" err="1">
                <a:latin typeface="Times New Roman" pitchFamily="18" charset="0"/>
                <a:cs typeface="Times New Roman" pitchFamily="18" charset="0"/>
              </a:rPr>
              <a:t>calander</a:t>
            </a:r>
            <a:endParaRPr lang="en-US" dirty="0">
              <a:latin typeface="Times New Roman" pitchFamily="18" charset="0"/>
              <a:cs typeface="Times New Roman" pitchFamily="18" charset="0"/>
            </a:endParaRPr>
          </a:p>
          <a:p>
            <a:pPr>
              <a:buFont typeface="Wingdings" pitchFamily="2" charset="2"/>
              <a:buChar char="v"/>
            </a:pPr>
            <a:r>
              <a:rPr lang="en-US" dirty="0">
                <a:latin typeface="Times New Roman" pitchFamily="18" charset="0"/>
                <a:cs typeface="Times New Roman" pitchFamily="18" charset="0"/>
              </a:rPr>
              <a:t> Type cal for current calendar </a:t>
            </a:r>
          </a:p>
          <a:p>
            <a:pPr>
              <a:buFont typeface="Wingdings" pitchFamily="2" charset="2"/>
              <a:buChar char="v"/>
            </a:pPr>
            <a:r>
              <a:rPr lang="en-US" dirty="0">
                <a:latin typeface="Times New Roman" pitchFamily="18" charset="0"/>
                <a:cs typeface="Times New Roman" pitchFamily="18" charset="0"/>
              </a:rPr>
              <a:t> for previous calendar like 2008 type cal 2008</a:t>
            </a:r>
          </a:p>
        </p:txBody>
      </p:sp>
      <p:pic>
        <p:nvPicPr>
          <p:cNvPr id="2050" name="Picture 2"/>
          <p:cNvPicPr>
            <a:picLocks noChangeAspect="1" noChangeArrowheads="1"/>
          </p:cNvPicPr>
          <p:nvPr/>
        </p:nvPicPr>
        <p:blipFill>
          <a:blip r:embed="rId2"/>
          <a:srcRect/>
          <a:stretch>
            <a:fillRect/>
          </a:stretch>
        </p:blipFill>
        <p:spPr bwMode="auto">
          <a:xfrm>
            <a:off x="2438400" y="3200401"/>
            <a:ext cx="7543800" cy="320992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9E99-85BD-546D-BE2F-554C25297C7F}"/>
              </a:ext>
            </a:extLst>
          </p:cNvPr>
          <p:cNvSpPr>
            <a:spLocks noGrp="1"/>
          </p:cNvSpPr>
          <p:nvPr>
            <p:ph type="title"/>
          </p:nvPr>
        </p:nvSpPr>
        <p:spPr/>
        <p:txBody>
          <a:bodyPr/>
          <a:lstStyle/>
          <a:p>
            <a:r>
              <a:rPr lang="en-US" b="0" i="0" dirty="0">
                <a:solidFill>
                  <a:srgbClr val="000000"/>
                </a:solidFill>
                <a:effectLst/>
                <a:latin typeface="Nunito" pitchFamily="2" charset="0"/>
              </a:rPr>
              <a:t>Following are the examples of invalid variable names</a:t>
            </a:r>
            <a:endParaRPr lang="en-IN" dirty="0"/>
          </a:p>
        </p:txBody>
      </p:sp>
      <p:sp>
        <p:nvSpPr>
          <p:cNvPr id="3" name="Content Placeholder 2">
            <a:extLst>
              <a:ext uri="{FF2B5EF4-FFF2-40B4-BE49-F238E27FC236}">
                <a16:creationId xmlns:a16="http://schemas.microsoft.com/office/drawing/2014/main" id="{5250539B-1A3B-5E60-3E3D-D26014480C42}"/>
              </a:ext>
            </a:extLst>
          </p:cNvPr>
          <p:cNvSpPr>
            <a:spLocks noGrp="1"/>
          </p:cNvSpPr>
          <p:nvPr>
            <p:ph idx="1"/>
          </p:nvPr>
        </p:nvSpPr>
        <p:spPr/>
        <p:txBody>
          <a:bodyPr/>
          <a:lstStyle/>
          <a:p>
            <a:pPr marL="0" indent="0">
              <a:buNone/>
            </a:pPr>
            <a:r>
              <a:rPr lang="en-IN" dirty="0"/>
              <a:t>2_VAR</a:t>
            </a:r>
          </a:p>
          <a:p>
            <a:pPr marL="0" indent="0">
              <a:buNone/>
            </a:pPr>
            <a:r>
              <a:rPr lang="en-IN" dirty="0"/>
              <a:t>-VARIABLE</a:t>
            </a:r>
          </a:p>
          <a:p>
            <a:pPr marL="0" indent="0">
              <a:buNone/>
            </a:pPr>
            <a:r>
              <a:rPr lang="en-IN" dirty="0"/>
              <a:t>VAR1-VAR2</a:t>
            </a:r>
          </a:p>
          <a:p>
            <a:pPr marL="0" indent="0">
              <a:buNone/>
            </a:pPr>
            <a:r>
              <a:rPr lang="en-IN" dirty="0"/>
              <a:t>VAR_A!</a:t>
            </a:r>
          </a:p>
        </p:txBody>
      </p:sp>
      <p:sp>
        <p:nvSpPr>
          <p:cNvPr id="4" name="Footer Placeholder 3">
            <a:extLst>
              <a:ext uri="{FF2B5EF4-FFF2-40B4-BE49-F238E27FC236}">
                <a16:creationId xmlns:a16="http://schemas.microsoft.com/office/drawing/2014/main" id="{4424C3EE-97F6-CEF2-5581-CFE4F480E454}"/>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79D01987-F23F-9129-2782-BB0B8DDB02EA}"/>
              </a:ext>
            </a:extLst>
          </p:cNvPr>
          <p:cNvSpPr>
            <a:spLocks noGrp="1"/>
          </p:cNvSpPr>
          <p:nvPr>
            <p:ph type="sldNum" sz="quarter" idx="12"/>
          </p:nvPr>
        </p:nvSpPr>
        <p:spPr/>
        <p:txBody>
          <a:bodyPr/>
          <a:lstStyle/>
          <a:p>
            <a:fld id="{6D22F896-40B5-4ADD-8801-0D06FADFA095}" type="slidenum">
              <a:rPr lang="en-US" smtClean="0"/>
              <a:pPr/>
              <a:t>60</a:t>
            </a:fld>
            <a:endParaRPr lang="en-US" dirty="0"/>
          </a:p>
        </p:txBody>
      </p:sp>
    </p:spTree>
    <p:extLst>
      <p:ext uri="{BB962C8B-B14F-4D97-AF65-F5344CB8AC3E}">
        <p14:creationId xmlns:p14="http://schemas.microsoft.com/office/powerpoint/2010/main" val="34960894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1344-5DE2-6141-508F-DA8EA069E0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C583CB-CD55-47B6-A796-78D824DE89DD}"/>
              </a:ext>
            </a:extLst>
          </p:cNvPr>
          <p:cNvSpPr>
            <a:spLocks noGrp="1"/>
          </p:cNvSpPr>
          <p:nvPr>
            <p:ph idx="1"/>
          </p:nvPr>
        </p:nvSpPr>
        <p:spPr/>
        <p:txBody>
          <a:bodyPr/>
          <a:lstStyle/>
          <a:p>
            <a:r>
              <a:rPr lang="en-US" dirty="0"/>
              <a:t> </a:t>
            </a:r>
            <a:r>
              <a:rPr lang="en-US" b="0" i="0" dirty="0">
                <a:solidFill>
                  <a:srgbClr val="000000"/>
                </a:solidFill>
                <a:effectLst/>
                <a:latin typeface="Nunito" pitchFamily="2" charset="0"/>
              </a:rPr>
              <a:t>The reason you cannot use other characters such as </a:t>
            </a:r>
            <a:r>
              <a:rPr lang="en-US" b="1" i="0" dirty="0">
                <a:solidFill>
                  <a:srgbClr val="000000"/>
                </a:solidFill>
                <a:effectLst/>
                <a:latin typeface="Nunito" pitchFamily="2" charset="0"/>
              </a:rPr>
              <a:t>!</a:t>
            </a:r>
            <a:r>
              <a:rPr lang="en-US" b="0" i="0" dirty="0">
                <a:solidFill>
                  <a:srgbClr val="000000"/>
                </a:solidFill>
                <a:effectLst/>
                <a:latin typeface="Nunito" pitchFamily="2" charset="0"/>
              </a:rPr>
              <a:t>, </a:t>
            </a:r>
            <a:r>
              <a:rPr lang="en-US" b="1" i="0" dirty="0">
                <a:solidFill>
                  <a:srgbClr val="000000"/>
                </a:solidFill>
                <a:effectLst/>
                <a:latin typeface="Nunito" pitchFamily="2" charset="0"/>
              </a:rPr>
              <a:t>*</a:t>
            </a:r>
            <a:r>
              <a:rPr lang="en-US" b="0" i="0" dirty="0">
                <a:solidFill>
                  <a:srgbClr val="000000"/>
                </a:solidFill>
                <a:effectLst/>
                <a:latin typeface="Nunito" pitchFamily="2" charset="0"/>
              </a:rPr>
              <a:t>, or </a:t>
            </a:r>
            <a:r>
              <a:rPr lang="en-US" b="1" i="0" dirty="0">
                <a:solidFill>
                  <a:srgbClr val="000000"/>
                </a:solidFill>
                <a:effectLst/>
                <a:latin typeface="Nunito" pitchFamily="2" charset="0"/>
              </a:rPr>
              <a:t>-</a:t>
            </a:r>
            <a:r>
              <a:rPr lang="en-US" b="0" i="0" dirty="0">
                <a:solidFill>
                  <a:srgbClr val="000000"/>
                </a:solidFill>
                <a:effectLst/>
                <a:latin typeface="Nunito" pitchFamily="2" charset="0"/>
              </a:rPr>
              <a:t> is that these characters have a special meaning for the shell.</a:t>
            </a:r>
            <a:endParaRPr lang="en-IN" dirty="0"/>
          </a:p>
        </p:txBody>
      </p:sp>
      <p:sp>
        <p:nvSpPr>
          <p:cNvPr id="4" name="Footer Placeholder 3">
            <a:extLst>
              <a:ext uri="{FF2B5EF4-FFF2-40B4-BE49-F238E27FC236}">
                <a16:creationId xmlns:a16="http://schemas.microsoft.com/office/drawing/2014/main" id="{18FE0487-1F79-D4A2-B70D-039CB44F311E}"/>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E754C605-382B-59C2-FCBE-5B40CC9C23B2}"/>
              </a:ext>
            </a:extLst>
          </p:cNvPr>
          <p:cNvSpPr>
            <a:spLocks noGrp="1"/>
          </p:cNvSpPr>
          <p:nvPr>
            <p:ph type="sldNum" sz="quarter" idx="12"/>
          </p:nvPr>
        </p:nvSpPr>
        <p:spPr/>
        <p:txBody>
          <a:bodyPr/>
          <a:lstStyle/>
          <a:p>
            <a:fld id="{6D22F896-40B5-4ADD-8801-0D06FADFA095}" type="slidenum">
              <a:rPr lang="en-US" smtClean="0"/>
              <a:pPr/>
              <a:t>61</a:t>
            </a:fld>
            <a:endParaRPr lang="en-US" dirty="0"/>
          </a:p>
        </p:txBody>
      </p:sp>
    </p:spTree>
    <p:extLst>
      <p:ext uri="{BB962C8B-B14F-4D97-AF65-F5344CB8AC3E}">
        <p14:creationId xmlns:p14="http://schemas.microsoft.com/office/powerpoint/2010/main" val="36598589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FA9C-61FD-B5F5-05AA-EFE1B1B43D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63DF33-1B87-A65E-139F-53D702925B81}"/>
              </a:ext>
            </a:extLst>
          </p:cNvPr>
          <p:cNvSpPr>
            <a:spLocks noGrp="1"/>
          </p:cNvSpPr>
          <p:nvPr>
            <p:ph idx="1"/>
          </p:nvPr>
        </p:nvSpPr>
        <p:spPr/>
        <p:txBody>
          <a:bodyPr/>
          <a:lstStyle/>
          <a:p>
            <a:r>
              <a:rPr lang="en-US" dirty="0"/>
              <a:t> #!/bin/sh</a:t>
            </a:r>
          </a:p>
          <a:p>
            <a:r>
              <a:rPr lang="en-US" dirty="0"/>
              <a:t>echo "what is your name?"</a:t>
            </a:r>
          </a:p>
          <a:p>
            <a:r>
              <a:rPr lang="en-US" dirty="0"/>
              <a:t>read name</a:t>
            </a:r>
          </a:p>
          <a:p>
            <a:r>
              <a:rPr lang="en-US" dirty="0"/>
              <a:t>echo "How do you do, $name?"</a:t>
            </a:r>
          </a:p>
          <a:p>
            <a:r>
              <a:rPr lang="en-US" dirty="0"/>
              <a:t>read remark</a:t>
            </a:r>
          </a:p>
          <a:p>
            <a:r>
              <a:rPr lang="en-US" dirty="0"/>
              <a:t>echo "I am $remark too!"</a:t>
            </a:r>
            <a:endParaRPr lang="en-IN" dirty="0"/>
          </a:p>
        </p:txBody>
      </p:sp>
      <p:sp>
        <p:nvSpPr>
          <p:cNvPr id="4" name="Footer Placeholder 3">
            <a:extLst>
              <a:ext uri="{FF2B5EF4-FFF2-40B4-BE49-F238E27FC236}">
                <a16:creationId xmlns:a16="http://schemas.microsoft.com/office/drawing/2014/main" id="{D178B707-BF80-B96E-2FFB-3D196095F3EF}"/>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3A657BCE-BA1D-4D34-77F7-BEDF55C487AF}"/>
              </a:ext>
            </a:extLst>
          </p:cNvPr>
          <p:cNvSpPr>
            <a:spLocks noGrp="1"/>
          </p:cNvSpPr>
          <p:nvPr>
            <p:ph type="sldNum" sz="quarter" idx="12"/>
          </p:nvPr>
        </p:nvSpPr>
        <p:spPr/>
        <p:txBody>
          <a:bodyPr/>
          <a:lstStyle/>
          <a:p>
            <a:fld id="{6D22F896-40B5-4ADD-8801-0D06FADFA095}" type="slidenum">
              <a:rPr lang="en-US" smtClean="0"/>
              <a:pPr/>
              <a:t>62</a:t>
            </a:fld>
            <a:endParaRPr lang="en-US" dirty="0"/>
          </a:p>
        </p:txBody>
      </p:sp>
    </p:spTree>
    <p:extLst>
      <p:ext uri="{BB962C8B-B14F-4D97-AF65-F5344CB8AC3E}">
        <p14:creationId xmlns:p14="http://schemas.microsoft.com/office/powerpoint/2010/main" val="22214476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F418-ADB6-E01D-FAA5-E8E5C4A16F23}"/>
              </a:ext>
            </a:extLst>
          </p:cNvPr>
          <p:cNvSpPr>
            <a:spLocks noGrp="1"/>
          </p:cNvSpPr>
          <p:nvPr>
            <p:ph type="title"/>
          </p:nvPr>
        </p:nvSpPr>
        <p:spPr/>
        <p:txBody>
          <a:bodyPr/>
          <a:lstStyle/>
          <a:p>
            <a:pPr algn="ctr"/>
            <a:r>
              <a:rPr lang="en-IN" b="0" i="0" dirty="0">
                <a:solidFill>
                  <a:srgbClr val="000000"/>
                </a:solidFill>
                <a:effectLst/>
                <a:latin typeface="Heebo" pitchFamily="2" charset="-79"/>
                <a:cs typeface="Heebo" pitchFamily="2" charset="-79"/>
              </a:rPr>
              <a:t>Variable Types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AEBAD2DE-627B-EA14-F733-74FB4A7B198B}"/>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Nunito" pitchFamily="2" charset="0"/>
              </a:rPr>
              <a:t>Local Variables</a:t>
            </a:r>
            <a:r>
              <a:rPr lang="en-US" b="0" i="0" dirty="0">
                <a:solidFill>
                  <a:srgbClr val="000000"/>
                </a:solidFill>
                <a:effectLst/>
                <a:latin typeface="Nunito" pitchFamily="2" charset="0"/>
              </a:rPr>
              <a:t> − A local variable is a variable that is present within the current instance of the shell. It is not available to programs that are started by the shell. They are set at the command prompt.</a:t>
            </a:r>
          </a:p>
          <a:p>
            <a:pPr algn="just">
              <a:buFont typeface="Arial" panose="020B0604020202020204" pitchFamily="34" charset="0"/>
              <a:buChar char="•"/>
            </a:pPr>
            <a:r>
              <a:rPr lang="en-US" b="1" i="0" dirty="0">
                <a:solidFill>
                  <a:srgbClr val="000000"/>
                </a:solidFill>
                <a:effectLst/>
                <a:latin typeface="Nunito" pitchFamily="2" charset="0"/>
              </a:rPr>
              <a:t>Environment Variables</a:t>
            </a:r>
            <a:r>
              <a:rPr lang="en-US" b="0" i="0" dirty="0">
                <a:solidFill>
                  <a:srgbClr val="000000"/>
                </a:solidFill>
                <a:effectLst/>
                <a:latin typeface="Nunito" pitchFamily="2" charset="0"/>
              </a:rPr>
              <a:t> − An environment variable is available to any child process of the shell. Some programs need environment variables in order to function correctly. Usually, a shell script defines only those environment variables that are needed by the programs that it runs.</a:t>
            </a:r>
          </a:p>
          <a:p>
            <a:pPr algn="just">
              <a:buFont typeface="Arial" panose="020B0604020202020204" pitchFamily="34" charset="0"/>
              <a:buChar char="•"/>
            </a:pPr>
            <a:r>
              <a:rPr lang="en-US" b="1" i="0" dirty="0">
                <a:solidFill>
                  <a:srgbClr val="000000"/>
                </a:solidFill>
                <a:effectLst/>
                <a:latin typeface="Nunito" pitchFamily="2" charset="0"/>
              </a:rPr>
              <a:t>Shell Variables</a:t>
            </a:r>
            <a:r>
              <a:rPr lang="en-US" b="0" i="0" dirty="0">
                <a:solidFill>
                  <a:srgbClr val="000000"/>
                </a:solidFill>
                <a:effectLst/>
                <a:latin typeface="Nunito" pitchFamily="2" charset="0"/>
              </a:rPr>
              <a:t> − A shell variable is a special variable that is set by the shell and is required by the shell in order to function correctly. Some of these variables are environment variables whereas others are local variables.</a:t>
            </a:r>
          </a:p>
          <a:p>
            <a:endParaRPr lang="en-IN" dirty="0"/>
          </a:p>
        </p:txBody>
      </p:sp>
      <p:sp>
        <p:nvSpPr>
          <p:cNvPr id="4" name="Footer Placeholder 3">
            <a:extLst>
              <a:ext uri="{FF2B5EF4-FFF2-40B4-BE49-F238E27FC236}">
                <a16:creationId xmlns:a16="http://schemas.microsoft.com/office/drawing/2014/main" id="{DADA2B80-96D4-2C55-8604-B72A3CB10E66}"/>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F70207F3-9309-D672-6902-71324B657A7A}"/>
              </a:ext>
            </a:extLst>
          </p:cNvPr>
          <p:cNvSpPr>
            <a:spLocks noGrp="1"/>
          </p:cNvSpPr>
          <p:nvPr>
            <p:ph type="sldNum" sz="quarter" idx="12"/>
          </p:nvPr>
        </p:nvSpPr>
        <p:spPr/>
        <p:txBody>
          <a:bodyPr/>
          <a:lstStyle/>
          <a:p>
            <a:fld id="{6D22F896-40B5-4ADD-8801-0D06FADFA095}" type="slidenum">
              <a:rPr lang="en-US" smtClean="0"/>
              <a:pPr/>
              <a:t>63</a:t>
            </a:fld>
            <a:endParaRPr lang="en-US" dirty="0"/>
          </a:p>
        </p:txBody>
      </p:sp>
    </p:spTree>
    <p:extLst>
      <p:ext uri="{BB962C8B-B14F-4D97-AF65-F5344CB8AC3E}">
        <p14:creationId xmlns:p14="http://schemas.microsoft.com/office/powerpoint/2010/main" val="22660473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7095-FC88-3A57-CEB6-AAB9DE4C0C8C}"/>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CE1AC92B-B3B5-1276-C731-8B988148ADD6}"/>
              </a:ext>
            </a:extLst>
          </p:cNvPr>
          <p:cNvSpPr>
            <a:spLocks noGrp="1"/>
          </p:cNvSpPr>
          <p:nvPr>
            <p:ph idx="1"/>
          </p:nvPr>
        </p:nvSpPr>
        <p:spPr/>
        <p:txBody>
          <a:bodyPr/>
          <a:lstStyle/>
          <a:p>
            <a:r>
              <a:rPr lang="en-IN" dirty="0"/>
              <a:t>#!/bin/bash </a:t>
            </a:r>
          </a:p>
          <a:p>
            <a:pPr marL="0" indent="0">
              <a:buNone/>
            </a:pPr>
            <a:r>
              <a:rPr lang="en-IN" dirty="0"/>
              <a:t>Var=“hello”</a:t>
            </a:r>
          </a:p>
          <a:p>
            <a:pPr marL="0" indent="0">
              <a:buNone/>
            </a:pPr>
            <a:r>
              <a:rPr lang="en-IN" dirty="0"/>
              <a:t>Echo $Var</a:t>
            </a:r>
          </a:p>
        </p:txBody>
      </p:sp>
      <p:sp>
        <p:nvSpPr>
          <p:cNvPr id="4" name="Footer Placeholder 3">
            <a:extLst>
              <a:ext uri="{FF2B5EF4-FFF2-40B4-BE49-F238E27FC236}">
                <a16:creationId xmlns:a16="http://schemas.microsoft.com/office/drawing/2014/main" id="{5EB4D04C-0AB8-2310-2F73-719BE977F59E}"/>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51351E97-54B7-2F8C-3101-432882073E51}"/>
              </a:ext>
            </a:extLst>
          </p:cNvPr>
          <p:cNvSpPr>
            <a:spLocks noGrp="1"/>
          </p:cNvSpPr>
          <p:nvPr>
            <p:ph type="sldNum" sz="quarter" idx="12"/>
          </p:nvPr>
        </p:nvSpPr>
        <p:spPr/>
        <p:txBody>
          <a:bodyPr/>
          <a:lstStyle/>
          <a:p>
            <a:fld id="{6D22F896-40B5-4ADD-8801-0D06FADFA095}" type="slidenum">
              <a:rPr lang="en-US" smtClean="0"/>
              <a:pPr/>
              <a:t>64</a:t>
            </a:fld>
            <a:endParaRPr lang="en-US" dirty="0"/>
          </a:p>
        </p:txBody>
      </p:sp>
    </p:spTree>
    <p:extLst>
      <p:ext uri="{BB962C8B-B14F-4D97-AF65-F5344CB8AC3E}">
        <p14:creationId xmlns:p14="http://schemas.microsoft.com/office/powerpoint/2010/main" val="3164567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1B52-6C03-84D5-6362-77E60C78E9FC}"/>
              </a:ext>
            </a:extLst>
          </p:cNvPr>
          <p:cNvSpPr>
            <a:spLocks noGrp="1"/>
          </p:cNvSpPr>
          <p:nvPr>
            <p:ph type="title"/>
          </p:nvPr>
        </p:nvSpPr>
        <p:spPr/>
        <p:txBody>
          <a:bodyPr/>
          <a:lstStyle/>
          <a:p>
            <a:pPr algn="ctr"/>
            <a:r>
              <a:rPr lang="en-IN" b="0" i="0" dirty="0">
                <a:solidFill>
                  <a:srgbClr val="000000"/>
                </a:solidFill>
                <a:effectLst/>
                <a:latin typeface="Heebo" pitchFamily="2" charset="-79"/>
                <a:cs typeface="Heebo" pitchFamily="2" charset="-79"/>
              </a:rPr>
              <a:t>Read-only Variables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C13DE1A0-17FF-524C-7B10-6E07DAB055B7}"/>
              </a:ext>
            </a:extLst>
          </p:cNvPr>
          <p:cNvSpPr>
            <a:spLocks noGrp="1"/>
          </p:cNvSpPr>
          <p:nvPr>
            <p:ph idx="1"/>
          </p:nvPr>
        </p:nvSpPr>
        <p:spPr/>
        <p:txBody>
          <a:bodyPr/>
          <a:lstStyle/>
          <a:p>
            <a:pPr algn="just"/>
            <a:r>
              <a:rPr lang="en-US" b="0" i="0" dirty="0">
                <a:solidFill>
                  <a:srgbClr val="000000"/>
                </a:solidFill>
                <a:effectLst/>
                <a:latin typeface="Nunito" pitchFamily="2" charset="0"/>
              </a:rPr>
              <a:t>Shell provides a way to mark variables as read-only by using the read-only command. After a variable is marked read-only, its value cannot be changed.</a:t>
            </a:r>
          </a:p>
          <a:p>
            <a:pPr algn="just"/>
            <a:r>
              <a:rPr lang="en-US" b="0" i="0" dirty="0">
                <a:solidFill>
                  <a:srgbClr val="000000"/>
                </a:solidFill>
                <a:effectLst/>
                <a:latin typeface="Nunito" pitchFamily="2" charset="0"/>
              </a:rPr>
              <a:t>For example, the following script generates an error while trying to change the value of NAME </a:t>
            </a:r>
          </a:p>
          <a:p>
            <a:r>
              <a:rPr lang="en-US" dirty="0"/>
              <a:t>#!/bin/sh</a:t>
            </a:r>
          </a:p>
          <a:p>
            <a:endParaRPr lang="en-US" dirty="0"/>
          </a:p>
          <a:p>
            <a:r>
              <a:rPr lang="en-US" dirty="0"/>
              <a:t>NAME="Zara Ali"</a:t>
            </a:r>
          </a:p>
          <a:p>
            <a:r>
              <a:rPr lang="en-US" dirty="0" err="1"/>
              <a:t>readonly</a:t>
            </a:r>
            <a:r>
              <a:rPr lang="en-US" dirty="0"/>
              <a:t> NAME</a:t>
            </a:r>
          </a:p>
          <a:p>
            <a:r>
              <a:rPr lang="en-US" dirty="0"/>
              <a:t>NAME="</a:t>
            </a:r>
            <a:r>
              <a:rPr lang="en-US" dirty="0" err="1"/>
              <a:t>Qadiri</a:t>
            </a:r>
            <a:r>
              <a:rPr lang="en-US" dirty="0"/>
              <a:t>"</a:t>
            </a:r>
            <a:endParaRPr lang="en-IN" dirty="0"/>
          </a:p>
        </p:txBody>
      </p:sp>
      <p:sp>
        <p:nvSpPr>
          <p:cNvPr id="4" name="Footer Placeholder 3">
            <a:extLst>
              <a:ext uri="{FF2B5EF4-FFF2-40B4-BE49-F238E27FC236}">
                <a16:creationId xmlns:a16="http://schemas.microsoft.com/office/drawing/2014/main" id="{BD70FD5A-F2D2-8064-11AD-79BB79B41DA7}"/>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E27D20B7-0008-5C46-F8ED-3481EEA959E6}"/>
              </a:ext>
            </a:extLst>
          </p:cNvPr>
          <p:cNvSpPr>
            <a:spLocks noGrp="1"/>
          </p:cNvSpPr>
          <p:nvPr>
            <p:ph type="sldNum" sz="quarter" idx="12"/>
          </p:nvPr>
        </p:nvSpPr>
        <p:spPr/>
        <p:txBody>
          <a:bodyPr/>
          <a:lstStyle/>
          <a:p>
            <a:fld id="{6D22F896-40B5-4ADD-8801-0D06FADFA095}" type="slidenum">
              <a:rPr lang="en-US" smtClean="0"/>
              <a:pPr/>
              <a:t>65</a:t>
            </a:fld>
            <a:endParaRPr lang="en-US" dirty="0"/>
          </a:p>
        </p:txBody>
      </p:sp>
    </p:spTree>
    <p:extLst>
      <p:ext uri="{BB962C8B-B14F-4D97-AF65-F5344CB8AC3E}">
        <p14:creationId xmlns:p14="http://schemas.microsoft.com/office/powerpoint/2010/main" val="20928702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6510-E43A-2A79-EF95-8E5C447DCFEA}"/>
              </a:ext>
            </a:extLst>
          </p:cNvPr>
          <p:cNvSpPr>
            <a:spLocks noGrp="1"/>
          </p:cNvSpPr>
          <p:nvPr>
            <p:ph type="title"/>
          </p:nvPr>
        </p:nvSpPr>
        <p:spPr/>
        <p:txBody>
          <a:bodyPr/>
          <a:lstStyle/>
          <a:p>
            <a:pPr algn="ctr"/>
            <a:r>
              <a:rPr lang="en-IN" b="0" i="0" dirty="0" err="1">
                <a:solidFill>
                  <a:srgbClr val="000000"/>
                </a:solidFill>
                <a:effectLst/>
                <a:latin typeface="Heebo" pitchFamily="2" charset="-79"/>
                <a:cs typeface="Heebo" pitchFamily="2" charset="-79"/>
              </a:rPr>
              <a:t>Unsetting</a:t>
            </a:r>
            <a:r>
              <a:rPr lang="en-IN" b="0" i="0" dirty="0">
                <a:solidFill>
                  <a:srgbClr val="000000"/>
                </a:solidFill>
                <a:effectLst/>
                <a:latin typeface="Heebo" pitchFamily="2" charset="-79"/>
                <a:cs typeface="Heebo" pitchFamily="2" charset="-79"/>
              </a:rPr>
              <a:t> Variables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70F76609-4B1D-C6E4-48D1-4DD07E558725}"/>
              </a:ext>
            </a:extLst>
          </p:cNvPr>
          <p:cNvSpPr>
            <a:spLocks noGrp="1"/>
          </p:cNvSpPr>
          <p:nvPr>
            <p:ph idx="1"/>
          </p:nvPr>
        </p:nvSpPr>
        <p:spPr/>
        <p:txBody>
          <a:bodyPr>
            <a:normAutofit fontScale="92500" lnSpcReduction="20000"/>
          </a:bodyPr>
          <a:lstStyle/>
          <a:p>
            <a:r>
              <a:rPr lang="en-US" dirty="0"/>
              <a:t>Unsetting or deleting a variable directs the shell to remove the variable from the list of variables that it tracks. Once you unset a variable, you cannot access the stored value in the variable.</a:t>
            </a:r>
          </a:p>
          <a:p>
            <a:endParaRPr lang="en-US" dirty="0"/>
          </a:p>
          <a:p>
            <a:r>
              <a:rPr lang="en-US" dirty="0"/>
              <a:t>Following is the syntax to unset a defined variable using the unset command −</a:t>
            </a:r>
          </a:p>
          <a:p>
            <a:endParaRPr lang="en-US" dirty="0"/>
          </a:p>
          <a:p>
            <a:r>
              <a:rPr lang="en-US" dirty="0"/>
              <a:t>unset </a:t>
            </a:r>
            <a:r>
              <a:rPr lang="en-US" dirty="0" err="1"/>
              <a:t>variable_name</a:t>
            </a:r>
            <a:endParaRPr lang="en-US" dirty="0"/>
          </a:p>
          <a:p>
            <a:r>
              <a:rPr lang="en-US" dirty="0"/>
              <a:t> </a:t>
            </a:r>
            <a:r>
              <a:rPr lang="de-DE" dirty="0"/>
              <a:t>#!/bin/sh</a:t>
            </a:r>
          </a:p>
          <a:p>
            <a:endParaRPr lang="de-DE" dirty="0"/>
          </a:p>
          <a:p>
            <a:r>
              <a:rPr lang="de-DE" dirty="0"/>
              <a:t>NAME="Zara Ali"</a:t>
            </a:r>
          </a:p>
          <a:p>
            <a:r>
              <a:rPr lang="de-DE" dirty="0"/>
              <a:t>unset NAME</a:t>
            </a:r>
          </a:p>
          <a:p>
            <a:r>
              <a:rPr lang="de-DE" dirty="0"/>
              <a:t>echo $NAME</a:t>
            </a:r>
            <a:endParaRPr lang="en-IN" dirty="0"/>
          </a:p>
        </p:txBody>
      </p:sp>
      <p:sp>
        <p:nvSpPr>
          <p:cNvPr id="4" name="Footer Placeholder 3">
            <a:extLst>
              <a:ext uri="{FF2B5EF4-FFF2-40B4-BE49-F238E27FC236}">
                <a16:creationId xmlns:a16="http://schemas.microsoft.com/office/drawing/2014/main" id="{2F941004-3E70-8FD5-1D89-E1EAB8BC6C91}"/>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E6F544EF-1D1C-D638-35CE-771A5CBE9FB5}"/>
              </a:ext>
            </a:extLst>
          </p:cNvPr>
          <p:cNvSpPr>
            <a:spLocks noGrp="1"/>
          </p:cNvSpPr>
          <p:nvPr>
            <p:ph type="sldNum" sz="quarter" idx="12"/>
          </p:nvPr>
        </p:nvSpPr>
        <p:spPr/>
        <p:txBody>
          <a:bodyPr/>
          <a:lstStyle/>
          <a:p>
            <a:fld id="{6D22F896-40B5-4ADD-8801-0D06FADFA095}" type="slidenum">
              <a:rPr lang="en-US" smtClean="0"/>
              <a:pPr/>
              <a:t>66</a:t>
            </a:fld>
            <a:endParaRPr lang="en-US" dirty="0"/>
          </a:p>
        </p:txBody>
      </p:sp>
    </p:spTree>
    <p:extLst>
      <p:ext uri="{BB962C8B-B14F-4D97-AF65-F5344CB8AC3E}">
        <p14:creationId xmlns:p14="http://schemas.microsoft.com/office/powerpoint/2010/main" val="3893312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A2C1-071A-6AD6-60C8-E7CBB502B53C}"/>
              </a:ext>
            </a:extLst>
          </p:cNvPr>
          <p:cNvSpPr>
            <a:spLocks noGrp="1"/>
          </p:cNvSpPr>
          <p:nvPr>
            <p:ph type="title"/>
          </p:nvPr>
        </p:nvSpPr>
        <p:spPr/>
        <p:txBody>
          <a:bodyPr/>
          <a:lstStyle/>
          <a:p>
            <a:pPr algn="ctr"/>
            <a:r>
              <a:rPr lang="en-IN" b="0" i="0" dirty="0">
                <a:solidFill>
                  <a:srgbClr val="303030"/>
                </a:solidFill>
                <a:effectLst/>
                <a:latin typeface="Heebo" pitchFamily="2" charset="-79"/>
                <a:cs typeface="Heebo" pitchFamily="2" charset="-79"/>
              </a:rPr>
              <a:t>Special Variables</a:t>
            </a:r>
            <a:br>
              <a:rPr lang="en-IN" b="0" i="0" dirty="0">
                <a:solidFill>
                  <a:srgbClr val="30303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300E24F6-AF2A-5C1D-7332-8C8EF42207BE}"/>
              </a:ext>
            </a:extLst>
          </p:cNvPr>
          <p:cNvSpPr>
            <a:spLocks noGrp="1"/>
          </p:cNvSpPr>
          <p:nvPr>
            <p:ph idx="1"/>
          </p:nvPr>
        </p:nvSpPr>
        <p:spPr>
          <a:xfrm>
            <a:off x="1002454" y="1270000"/>
            <a:ext cx="8596668" cy="3880773"/>
          </a:xfrm>
        </p:spPr>
        <p:txBody>
          <a:bodyPr/>
          <a:lstStyle/>
          <a:p>
            <a:r>
              <a:rPr lang="en-US" b="0" i="0" dirty="0">
                <a:solidFill>
                  <a:srgbClr val="000000"/>
                </a:solidFill>
                <a:effectLst/>
                <a:latin typeface="Nunito" pitchFamily="2" charset="0"/>
              </a:rPr>
              <a:t> These variables are reserved for specific functions.</a:t>
            </a:r>
          </a:p>
          <a:p>
            <a:endParaRPr lang="en-IN" dirty="0"/>
          </a:p>
        </p:txBody>
      </p:sp>
      <p:sp>
        <p:nvSpPr>
          <p:cNvPr id="4" name="Footer Placeholder 3">
            <a:extLst>
              <a:ext uri="{FF2B5EF4-FFF2-40B4-BE49-F238E27FC236}">
                <a16:creationId xmlns:a16="http://schemas.microsoft.com/office/drawing/2014/main" id="{D9ABC2B1-6761-81E0-82BC-D33051429763}"/>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F0B314B7-E594-BB73-1242-84685D3D7A2D}"/>
              </a:ext>
            </a:extLst>
          </p:cNvPr>
          <p:cNvSpPr>
            <a:spLocks noGrp="1"/>
          </p:cNvSpPr>
          <p:nvPr>
            <p:ph type="sldNum" sz="quarter" idx="12"/>
          </p:nvPr>
        </p:nvSpPr>
        <p:spPr/>
        <p:txBody>
          <a:bodyPr/>
          <a:lstStyle/>
          <a:p>
            <a:fld id="{6D22F896-40B5-4ADD-8801-0D06FADFA095}" type="slidenum">
              <a:rPr lang="en-US" smtClean="0"/>
              <a:pPr/>
              <a:t>67</a:t>
            </a:fld>
            <a:endParaRPr lang="en-US" dirty="0"/>
          </a:p>
        </p:txBody>
      </p:sp>
      <p:pic>
        <p:nvPicPr>
          <p:cNvPr id="7" name="Picture 6">
            <a:extLst>
              <a:ext uri="{FF2B5EF4-FFF2-40B4-BE49-F238E27FC236}">
                <a16:creationId xmlns:a16="http://schemas.microsoft.com/office/drawing/2014/main" id="{936BCD7F-FB2B-4423-1891-EF90654939DE}"/>
              </a:ext>
            </a:extLst>
          </p:cNvPr>
          <p:cNvPicPr>
            <a:picLocks noChangeAspect="1"/>
          </p:cNvPicPr>
          <p:nvPr/>
        </p:nvPicPr>
        <p:blipFill>
          <a:blip r:embed="rId2"/>
          <a:stretch>
            <a:fillRect/>
          </a:stretch>
        </p:blipFill>
        <p:spPr>
          <a:xfrm>
            <a:off x="694398" y="1707227"/>
            <a:ext cx="8237934" cy="4938188"/>
          </a:xfrm>
          <a:prstGeom prst="rect">
            <a:avLst/>
          </a:prstGeom>
        </p:spPr>
      </p:pic>
    </p:spTree>
    <p:extLst>
      <p:ext uri="{BB962C8B-B14F-4D97-AF65-F5344CB8AC3E}">
        <p14:creationId xmlns:p14="http://schemas.microsoft.com/office/powerpoint/2010/main" val="2044478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51F5-FA52-4D82-3781-B4F05754B14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979B0C97-8612-2E15-7687-981C57929986}"/>
              </a:ext>
            </a:extLst>
          </p:cNvPr>
          <p:cNvPicPr>
            <a:picLocks noGrp="1" noChangeAspect="1"/>
          </p:cNvPicPr>
          <p:nvPr>
            <p:ph idx="1"/>
          </p:nvPr>
        </p:nvPicPr>
        <p:blipFill>
          <a:blip r:embed="rId2"/>
          <a:stretch>
            <a:fillRect/>
          </a:stretch>
        </p:blipFill>
        <p:spPr>
          <a:xfrm>
            <a:off x="1172210" y="2160588"/>
            <a:ext cx="7607617" cy="3881437"/>
          </a:xfrm>
        </p:spPr>
      </p:pic>
      <p:sp>
        <p:nvSpPr>
          <p:cNvPr id="4" name="Footer Placeholder 3">
            <a:extLst>
              <a:ext uri="{FF2B5EF4-FFF2-40B4-BE49-F238E27FC236}">
                <a16:creationId xmlns:a16="http://schemas.microsoft.com/office/drawing/2014/main" id="{322BE4B6-6E2E-654D-A95E-98993F75E6C7}"/>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89FA5E3E-79CF-5791-34BC-44A3941338D4}"/>
              </a:ext>
            </a:extLst>
          </p:cNvPr>
          <p:cNvSpPr>
            <a:spLocks noGrp="1"/>
          </p:cNvSpPr>
          <p:nvPr>
            <p:ph type="sldNum" sz="quarter" idx="12"/>
          </p:nvPr>
        </p:nvSpPr>
        <p:spPr/>
        <p:txBody>
          <a:bodyPr/>
          <a:lstStyle/>
          <a:p>
            <a:fld id="{6D22F896-40B5-4ADD-8801-0D06FADFA095}" type="slidenum">
              <a:rPr lang="en-US" smtClean="0"/>
              <a:pPr/>
              <a:t>68</a:t>
            </a:fld>
            <a:endParaRPr lang="en-US" dirty="0"/>
          </a:p>
        </p:txBody>
      </p:sp>
    </p:spTree>
    <p:extLst>
      <p:ext uri="{BB962C8B-B14F-4D97-AF65-F5344CB8AC3E}">
        <p14:creationId xmlns:p14="http://schemas.microsoft.com/office/powerpoint/2010/main" val="33170462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714BF-050A-85B4-C4EB-DD8560AE2DDD}"/>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95DBCF8-6E82-DB81-D9B4-C72122E217BF}"/>
              </a:ext>
            </a:extLst>
          </p:cNvPr>
          <p:cNvPicPr>
            <a:picLocks noGrp="1" noChangeAspect="1"/>
          </p:cNvPicPr>
          <p:nvPr>
            <p:ph idx="1"/>
          </p:nvPr>
        </p:nvPicPr>
        <p:blipFill>
          <a:blip r:embed="rId2"/>
          <a:stretch>
            <a:fillRect/>
          </a:stretch>
        </p:blipFill>
        <p:spPr>
          <a:xfrm>
            <a:off x="1896859" y="2160588"/>
            <a:ext cx="6158320" cy="3881437"/>
          </a:xfrm>
        </p:spPr>
      </p:pic>
      <p:sp>
        <p:nvSpPr>
          <p:cNvPr id="4" name="Footer Placeholder 3">
            <a:extLst>
              <a:ext uri="{FF2B5EF4-FFF2-40B4-BE49-F238E27FC236}">
                <a16:creationId xmlns:a16="http://schemas.microsoft.com/office/drawing/2014/main" id="{9FE1C1B7-3833-AD08-0C85-0C8D7C3C9559}"/>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5484B53B-62FD-93EA-00F9-DB5CBE8B1195}"/>
              </a:ext>
            </a:extLst>
          </p:cNvPr>
          <p:cNvSpPr>
            <a:spLocks noGrp="1"/>
          </p:cNvSpPr>
          <p:nvPr>
            <p:ph type="sldNum" sz="quarter" idx="12"/>
          </p:nvPr>
        </p:nvSpPr>
        <p:spPr/>
        <p:txBody>
          <a:bodyPr/>
          <a:lstStyle/>
          <a:p>
            <a:fld id="{6D22F896-40B5-4ADD-8801-0D06FADFA095}" type="slidenum">
              <a:rPr lang="en-US" smtClean="0"/>
              <a:pPr/>
              <a:t>69</a:t>
            </a:fld>
            <a:endParaRPr lang="en-US" dirty="0"/>
          </a:p>
        </p:txBody>
      </p:sp>
    </p:spTree>
    <p:extLst>
      <p:ext uri="{BB962C8B-B14F-4D97-AF65-F5344CB8AC3E}">
        <p14:creationId xmlns:p14="http://schemas.microsoft.com/office/powerpoint/2010/main" val="84837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8229600" cy="1066800"/>
          </a:xfrm>
        </p:spPr>
        <p:txBody>
          <a:bodyPr/>
          <a:lstStyle/>
          <a:p>
            <a:pPr algn="ctr"/>
            <a:r>
              <a:rPr lang="en-US" b="1" dirty="0"/>
              <a:t>date Command </a:t>
            </a:r>
          </a:p>
        </p:txBody>
      </p:sp>
      <p:sp>
        <p:nvSpPr>
          <p:cNvPr id="3" name="Content Placeholder 2"/>
          <p:cNvSpPr>
            <a:spLocks noGrp="1"/>
          </p:cNvSpPr>
          <p:nvPr>
            <p:ph idx="1"/>
          </p:nvPr>
        </p:nvSpPr>
        <p:spPr>
          <a:xfrm>
            <a:off x="1828800" y="1524000"/>
            <a:ext cx="8229600" cy="4325112"/>
          </a:xfrm>
        </p:spPr>
        <p:txBody>
          <a:bodyPr/>
          <a:lstStyle/>
          <a:p>
            <a:pPr>
              <a:buFont typeface="Wingdings" pitchFamily="2" charset="2"/>
              <a:buChar char="v"/>
            </a:pPr>
            <a:r>
              <a:rPr lang="en-US" dirty="0">
                <a:latin typeface="Times New Roman" pitchFamily="18" charset="0"/>
                <a:cs typeface="Times New Roman" pitchFamily="18" charset="0"/>
              </a:rPr>
              <a:t>Displays the system date and time </a:t>
            </a:r>
          </a:p>
          <a:p>
            <a:pPr>
              <a:buFont typeface="Wingdings" pitchFamily="2" charset="2"/>
              <a:buChar char="v"/>
            </a:pPr>
            <a:r>
              <a:rPr lang="en-US" dirty="0">
                <a:latin typeface="Times New Roman" pitchFamily="18" charset="0"/>
                <a:cs typeface="Times New Roman" pitchFamily="18" charset="0"/>
              </a:rPr>
              <a:t> For current date type date </a:t>
            </a:r>
          </a:p>
          <a:p>
            <a:pPr>
              <a:buFont typeface="Wingdings" pitchFamily="2" charset="2"/>
              <a:buChar char="v"/>
            </a:pPr>
            <a:r>
              <a:rPr lang="en-US" dirty="0">
                <a:latin typeface="Times New Roman" pitchFamily="18" charset="0"/>
                <a:cs typeface="Times New Roman" pitchFamily="18" charset="0"/>
              </a:rPr>
              <a:t> for 2 years ago here is the format</a:t>
            </a:r>
          </a:p>
          <a:p>
            <a:pPr>
              <a:buNone/>
            </a:pPr>
            <a:endParaRPr lang="en-US"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srcRect/>
          <a:stretch>
            <a:fillRect/>
          </a:stretch>
        </p:blipFill>
        <p:spPr bwMode="auto">
          <a:xfrm>
            <a:off x="2133600" y="3048000"/>
            <a:ext cx="7772400" cy="12954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2209800" y="4572001"/>
            <a:ext cx="8001000" cy="92392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F471-C933-3C55-480F-8A5B9FB2A490}"/>
              </a:ext>
            </a:extLst>
          </p:cNvPr>
          <p:cNvSpPr>
            <a:spLocks noGrp="1"/>
          </p:cNvSpPr>
          <p:nvPr>
            <p:ph type="title"/>
          </p:nvPr>
        </p:nvSpPr>
        <p:spPr/>
        <p:txBody>
          <a:bodyPr/>
          <a:lstStyle/>
          <a:p>
            <a:pPr algn="ctr"/>
            <a:r>
              <a:rPr lang="en-IN" b="1" i="0" dirty="0">
                <a:solidFill>
                  <a:srgbClr val="000000"/>
                </a:solidFill>
                <a:effectLst/>
                <a:latin typeface="Raleway" pitchFamily="2" charset="0"/>
              </a:rPr>
              <a:t>Positional Parameters</a:t>
            </a:r>
            <a:br>
              <a:rPr lang="en-IN" b="1" i="0" dirty="0">
                <a:solidFill>
                  <a:srgbClr val="000000"/>
                </a:solidFill>
                <a:effectLst/>
                <a:latin typeface="Raleway" pitchFamily="2" charset="0"/>
              </a:rPr>
            </a:br>
            <a:endParaRPr lang="en-IN" dirty="0"/>
          </a:p>
        </p:txBody>
      </p:sp>
      <p:sp>
        <p:nvSpPr>
          <p:cNvPr id="3" name="Content Placeholder 2">
            <a:extLst>
              <a:ext uri="{FF2B5EF4-FFF2-40B4-BE49-F238E27FC236}">
                <a16:creationId xmlns:a16="http://schemas.microsoft.com/office/drawing/2014/main" id="{A6C88EBA-B3EC-E9BF-FC68-64FFDBBEC92A}"/>
              </a:ext>
            </a:extLst>
          </p:cNvPr>
          <p:cNvSpPr>
            <a:spLocks noGrp="1"/>
          </p:cNvSpPr>
          <p:nvPr>
            <p:ph idx="1"/>
          </p:nvPr>
        </p:nvSpPr>
        <p:spPr/>
        <p:txBody>
          <a:bodyPr/>
          <a:lstStyle/>
          <a:p>
            <a:r>
              <a:rPr lang="en-US" b="0" i="0" dirty="0">
                <a:solidFill>
                  <a:srgbClr val="000000"/>
                </a:solidFill>
                <a:effectLst/>
                <a:latin typeface="Raleway" pitchFamily="2" charset="0"/>
              </a:rPr>
              <a:t>Arguments passed to a script are processed in the same order in which they’re sent. The indexing of the arguments starts at one, and the first argument can be accessed inside the script using </a:t>
            </a:r>
            <a:r>
              <a:rPr lang="en-US" b="0" i="1" dirty="0">
                <a:solidFill>
                  <a:srgbClr val="000000"/>
                </a:solidFill>
                <a:effectLst/>
                <a:latin typeface="Raleway" pitchFamily="2" charset="0"/>
              </a:rPr>
              <a:t>$1</a:t>
            </a:r>
            <a:r>
              <a:rPr lang="en-US" b="0" i="0" dirty="0">
                <a:solidFill>
                  <a:srgbClr val="000000"/>
                </a:solidFill>
                <a:effectLst/>
                <a:latin typeface="Raleway" pitchFamily="2" charset="0"/>
              </a:rPr>
              <a:t>. Similarly, the second argument can be accessed using </a:t>
            </a:r>
            <a:r>
              <a:rPr lang="en-US" b="0" i="1" dirty="0">
                <a:solidFill>
                  <a:srgbClr val="000000"/>
                </a:solidFill>
                <a:effectLst/>
                <a:latin typeface="Raleway" pitchFamily="2" charset="0"/>
              </a:rPr>
              <a:t>$2,</a:t>
            </a:r>
            <a:r>
              <a:rPr lang="en-US" b="0" i="0" dirty="0">
                <a:solidFill>
                  <a:srgbClr val="000000"/>
                </a:solidFill>
                <a:effectLst/>
                <a:latin typeface="Raleway" pitchFamily="2" charset="0"/>
              </a:rPr>
              <a:t> and so on. The positional parameter refers to this representation of the arguments using their position.</a:t>
            </a:r>
            <a:endParaRPr lang="en-IN" dirty="0"/>
          </a:p>
        </p:txBody>
      </p:sp>
      <p:sp>
        <p:nvSpPr>
          <p:cNvPr id="4" name="Footer Placeholder 3">
            <a:extLst>
              <a:ext uri="{FF2B5EF4-FFF2-40B4-BE49-F238E27FC236}">
                <a16:creationId xmlns:a16="http://schemas.microsoft.com/office/drawing/2014/main" id="{899031CC-AD67-EF3A-49F0-13D254941705}"/>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021DA73E-9757-698D-19C7-38BB52C200DA}"/>
              </a:ext>
            </a:extLst>
          </p:cNvPr>
          <p:cNvSpPr>
            <a:spLocks noGrp="1"/>
          </p:cNvSpPr>
          <p:nvPr>
            <p:ph type="sldNum" sz="quarter" idx="12"/>
          </p:nvPr>
        </p:nvSpPr>
        <p:spPr/>
        <p:txBody>
          <a:bodyPr/>
          <a:lstStyle/>
          <a:p>
            <a:fld id="{6D22F896-40B5-4ADD-8801-0D06FADFA095}" type="slidenum">
              <a:rPr lang="en-US" smtClean="0"/>
              <a:pPr/>
              <a:t>70</a:t>
            </a:fld>
            <a:endParaRPr lang="en-US" dirty="0"/>
          </a:p>
        </p:txBody>
      </p:sp>
    </p:spTree>
    <p:extLst>
      <p:ext uri="{BB962C8B-B14F-4D97-AF65-F5344CB8AC3E}">
        <p14:creationId xmlns:p14="http://schemas.microsoft.com/office/powerpoint/2010/main" val="41894159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93B2-7360-6163-F57D-CBFFE0F43146}"/>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Command-Line Arguments</a:t>
            </a:r>
            <a:br>
              <a:rPr lang="en-IN" b="0" i="0" dirty="0">
                <a:solidFill>
                  <a:srgbClr val="000000"/>
                </a:solidFill>
                <a:effectLst/>
                <a:latin typeface="Heebo" pitchFamily="2" charset="-79"/>
                <a:cs typeface="Heebo" pitchFamily="2" charset="-79"/>
              </a:rPr>
            </a:br>
            <a:endParaRPr lang="en-IN" dirty="0"/>
          </a:p>
        </p:txBody>
      </p:sp>
      <p:pic>
        <p:nvPicPr>
          <p:cNvPr id="7" name="Content Placeholder 6">
            <a:extLst>
              <a:ext uri="{FF2B5EF4-FFF2-40B4-BE49-F238E27FC236}">
                <a16:creationId xmlns:a16="http://schemas.microsoft.com/office/drawing/2014/main" id="{9730A019-321C-88BC-6A70-DE1FF8F98E60}"/>
              </a:ext>
            </a:extLst>
          </p:cNvPr>
          <p:cNvPicPr>
            <a:picLocks noGrp="1" noChangeAspect="1"/>
          </p:cNvPicPr>
          <p:nvPr>
            <p:ph idx="1"/>
          </p:nvPr>
        </p:nvPicPr>
        <p:blipFill>
          <a:blip r:embed="rId2"/>
          <a:stretch>
            <a:fillRect/>
          </a:stretch>
        </p:blipFill>
        <p:spPr>
          <a:xfrm>
            <a:off x="915781" y="2159925"/>
            <a:ext cx="7856315" cy="3881437"/>
          </a:xfrm>
        </p:spPr>
      </p:pic>
      <p:sp>
        <p:nvSpPr>
          <p:cNvPr id="4" name="Footer Placeholder 3">
            <a:extLst>
              <a:ext uri="{FF2B5EF4-FFF2-40B4-BE49-F238E27FC236}">
                <a16:creationId xmlns:a16="http://schemas.microsoft.com/office/drawing/2014/main" id="{B23765F4-C6C4-CB3D-E30A-B3F40C71DE76}"/>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0FAF5AA3-60BA-F42C-8A6D-CC7142D97C34}"/>
              </a:ext>
            </a:extLst>
          </p:cNvPr>
          <p:cNvSpPr>
            <a:spLocks noGrp="1"/>
          </p:cNvSpPr>
          <p:nvPr>
            <p:ph type="sldNum" sz="quarter" idx="12"/>
          </p:nvPr>
        </p:nvSpPr>
        <p:spPr/>
        <p:txBody>
          <a:bodyPr/>
          <a:lstStyle/>
          <a:p>
            <a:fld id="{6D22F896-40B5-4ADD-8801-0D06FADFA095}" type="slidenum">
              <a:rPr lang="en-US" smtClean="0"/>
              <a:pPr/>
              <a:t>71</a:t>
            </a:fld>
            <a:endParaRPr lang="en-US" dirty="0"/>
          </a:p>
        </p:txBody>
      </p:sp>
    </p:spTree>
    <p:extLst>
      <p:ext uri="{BB962C8B-B14F-4D97-AF65-F5344CB8AC3E}">
        <p14:creationId xmlns:p14="http://schemas.microsoft.com/office/powerpoint/2010/main" val="3925862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8C96-C1FD-077B-CFCF-8FDA05E6C423}"/>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B53808EC-AEE9-613A-FF14-4D14D66BBCA6}"/>
              </a:ext>
            </a:extLst>
          </p:cNvPr>
          <p:cNvPicPr>
            <a:picLocks noGrp="1" noChangeAspect="1"/>
          </p:cNvPicPr>
          <p:nvPr>
            <p:ph idx="1"/>
          </p:nvPr>
        </p:nvPicPr>
        <p:blipFill>
          <a:blip r:embed="rId2"/>
          <a:stretch>
            <a:fillRect/>
          </a:stretch>
        </p:blipFill>
        <p:spPr>
          <a:xfrm>
            <a:off x="978002" y="2160588"/>
            <a:ext cx="7996034" cy="3881437"/>
          </a:xfrm>
        </p:spPr>
      </p:pic>
      <p:sp>
        <p:nvSpPr>
          <p:cNvPr id="4" name="Footer Placeholder 3">
            <a:extLst>
              <a:ext uri="{FF2B5EF4-FFF2-40B4-BE49-F238E27FC236}">
                <a16:creationId xmlns:a16="http://schemas.microsoft.com/office/drawing/2014/main" id="{6857C8A2-61C8-E667-BD63-847D576AFC2E}"/>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3DECB45A-4C7B-F331-11F8-A84AE7CFD73E}"/>
              </a:ext>
            </a:extLst>
          </p:cNvPr>
          <p:cNvSpPr>
            <a:spLocks noGrp="1"/>
          </p:cNvSpPr>
          <p:nvPr>
            <p:ph type="sldNum" sz="quarter" idx="12"/>
          </p:nvPr>
        </p:nvSpPr>
        <p:spPr/>
        <p:txBody>
          <a:bodyPr/>
          <a:lstStyle/>
          <a:p>
            <a:fld id="{6D22F896-40B5-4ADD-8801-0D06FADFA095}" type="slidenum">
              <a:rPr lang="en-US" smtClean="0"/>
              <a:pPr/>
              <a:t>72</a:t>
            </a:fld>
            <a:endParaRPr lang="en-US" dirty="0"/>
          </a:p>
        </p:txBody>
      </p:sp>
    </p:spTree>
    <p:extLst>
      <p:ext uri="{BB962C8B-B14F-4D97-AF65-F5344CB8AC3E}">
        <p14:creationId xmlns:p14="http://schemas.microsoft.com/office/powerpoint/2010/main" val="5903303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1E11-5B46-9D7C-4EFA-DA02D4B6A1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090E96-02AC-45B7-2D91-D0BDF05BF35A}"/>
              </a:ext>
            </a:extLst>
          </p:cNvPr>
          <p:cNvSpPr>
            <a:spLocks noGrp="1"/>
          </p:cNvSpPr>
          <p:nvPr>
            <p:ph idx="1"/>
          </p:nvPr>
        </p:nvSpPr>
        <p:spPr/>
        <p:txBody>
          <a:bodyPr/>
          <a:lstStyle/>
          <a:p>
            <a:pPr marL="0" indent="0">
              <a:buNone/>
            </a:pPr>
            <a:r>
              <a:rPr lang="en-IN" dirty="0"/>
              <a:t> </a:t>
            </a:r>
          </a:p>
        </p:txBody>
      </p:sp>
      <p:sp>
        <p:nvSpPr>
          <p:cNvPr id="4" name="Footer Placeholder 3">
            <a:extLst>
              <a:ext uri="{FF2B5EF4-FFF2-40B4-BE49-F238E27FC236}">
                <a16:creationId xmlns:a16="http://schemas.microsoft.com/office/drawing/2014/main" id="{AC93039E-2051-1891-60E6-AA9463E59849}"/>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62ACF806-3329-6703-61A3-F85E3F0BA4F0}"/>
              </a:ext>
            </a:extLst>
          </p:cNvPr>
          <p:cNvSpPr>
            <a:spLocks noGrp="1"/>
          </p:cNvSpPr>
          <p:nvPr>
            <p:ph type="sldNum" sz="quarter" idx="12"/>
          </p:nvPr>
        </p:nvSpPr>
        <p:spPr/>
        <p:txBody>
          <a:bodyPr/>
          <a:lstStyle/>
          <a:p>
            <a:fld id="{6D22F896-40B5-4ADD-8801-0D06FADFA095}" type="slidenum">
              <a:rPr lang="en-US" smtClean="0"/>
              <a:pPr/>
              <a:t>73</a:t>
            </a:fld>
            <a:endParaRPr lang="en-US" dirty="0"/>
          </a:p>
        </p:txBody>
      </p:sp>
    </p:spTree>
    <p:extLst>
      <p:ext uri="{BB962C8B-B14F-4D97-AF65-F5344CB8AC3E}">
        <p14:creationId xmlns:p14="http://schemas.microsoft.com/office/powerpoint/2010/main" val="1179218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4B74-7101-97B2-8F6A-DEB88AFACB6D}"/>
              </a:ext>
            </a:extLst>
          </p:cNvPr>
          <p:cNvSpPr>
            <a:spLocks noGrp="1"/>
          </p:cNvSpPr>
          <p:nvPr>
            <p:ph type="title"/>
          </p:nvPr>
        </p:nvSpPr>
        <p:spPr/>
        <p:txBody>
          <a:bodyPr/>
          <a:lstStyle/>
          <a:p>
            <a:pPr algn="ctr"/>
            <a:r>
              <a:rPr lang="en-IN" dirty="0"/>
              <a:t>Conditional statements</a:t>
            </a:r>
          </a:p>
        </p:txBody>
      </p:sp>
      <p:sp>
        <p:nvSpPr>
          <p:cNvPr id="3" name="Content Placeholder 2">
            <a:extLst>
              <a:ext uri="{FF2B5EF4-FFF2-40B4-BE49-F238E27FC236}">
                <a16:creationId xmlns:a16="http://schemas.microsoft.com/office/drawing/2014/main" id="{5567389B-D4DD-DC25-923B-7CEBDA5F5BAC}"/>
              </a:ext>
            </a:extLst>
          </p:cNvPr>
          <p:cNvSpPr>
            <a:spLocks noGrp="1"/>
          </p:cNvSpPr>
          <p:nvPr>
            <p:ph idx="1"/>
          </p:nvPr>
        </p:nvSpPr>
        <p:spPr/>
        <p:txBody>
          <a:bodyPr/>
          <a:lstStyle/>
          <a:p>
            <a:pPr algn="just"/>
            <a:r>
              <a:rPr lang="en-US" b="0" i="0" dirty="0">
                <a:solidFill>
                  <a:srgbClr val="000000"/>
                </a:solidFill>
                <a:effectLst/>
                <a:latin typeface="Nunito" pitchFamily="2" charset="0"/>
              </a:rPr>
              <a:t>conditional statements which are used to perform different actions based on different conditions. We will now understand two decision-making statements here −</a:t>
            </a:r>
          </a:p>
          <a:p>
            <a:pPr algn="just">
              <a:buFont typeface="Arial" panose="020B0604020202020204" pitchFamily="34" charset="0"/>
              <a:buChar char="•"/>
            </a:pPr>
            <a:r>
              <a:rPr lang="en-US" b="0" i="0" dirty="0">
                <a:solidFill>
                  <a:srgbClr val="000000"/>
                </a:solidFill>
                <a:effectLst/>
                <a:latin typeface="Nunito" pitchFamily="2" charset="0"/>
              </a:rPr>
              <a:t>The </a:t>
            </a:r>
            <a:r>
              <a:rPr lang="en-US" b="1" i="0" dirty="0">
                <a:solidFill>
                  <a:srgbClr val="000000"/>
                </a:solidFill>
                <a:effectLst/>
                <a:latin typeface="Nunito" pitchFamily="2" charset="0"/>
              </a:rPr>
              <a:t>if...else</a:t>
            </a:r>
            <a:r>
              <a:rPr lang="en-US" b="0" i="0" dirty="0">
                <a:solidFill>
                  <a:srgbClr val="000000"/>
                </a:solidFill>
                <a:effectLst/>
                <a:latin typeface="Nunito" pitchFamily="2" charset="0"/>
              </a:rPr>
              <a:t> statement</a:t>
            </a:r>
          </a:p>
          <a:p>
            <a:pPr algn="just">
              <a:buFont typeface="Arial" panose="020B0604020202020204" pitchFamily="34" charset="0"/>
              <a:buChar char="•"/>
            </a:pPr>
            <a:r>
              <a:rPr lang="en-US" b="0" i="0" dirty="0">
                <a:solidFill>
                  <a:srgbClr val="000000"/>
                </a:solidFill>
                <a:effectLst/>
                <a:latin typeface="Nunito" pitchFamily="2" charset="0"/>
              </a:rPr>
              <a:t>The </a:t>
            </a:r>
            <a:r>
              <a:rPr lang="en-US" b="1" i="0" dirty="0">
                <a:solidFill>
                  <a:srgbClr val="000000"/>
                </a:solidFill>
                <a:effectLst/>
                <a:latin typeface="Nunito" pitchFamily="2" charset="0"/>
              </a:rPr>
              <a:t>case...</a:t>
            </a:r>
            <a:r>
              <a:rPr lang="en-US" b="1" i="0" dirty="0" err="1">
                <a:solidFill>
                  <a:srgbClr val="000000"/>
                </a:solidFill>
                <a:effectLst/>
                <a:latin typeface="Nunito" pitchFamily="2" charset="0"/>
              </a:rPr>
              <a:t>esac</a:t>
            </a:r>
            <a:r>
              <a:rPr lang="en-US" b="0" i="0" dirty="0">
                <a:solidFill>
                  <a:srgbClr val="000000"/>
                </a:solidFill>
                <a:effectLst/>
                <a:latin typeface="Nunito" pitchFamily="2" charset="0"/>
              </a:rPr>
              <a:t> statement</a:t>
            </a:r>
          </a:p>
          <a:p>
            <a:endParaRPr lang="en-IN" dirty="0"/>
          </a:p>
        </p:txBody>
      </p:sp>
      <p:sp>
        <p:nvSpPr>
          <p:cNvPr id="4" name="Footer Placeholder 3">
            <a:extLst>
              <a:ext uri="{FF2B5EF4-FFF2-40B4-BE49-F238E27FC236}">
                <a16:creationId xmlns:a16="http://schemas.microsoft.com/office/drawing/2014/main" id="{7AB8B880-6460-C8BC-5E44-1F28CEA90AA7}"/>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D0A49246-92E3-7977-2725-B3844C862666}"/>
              </a:ext>
            </a:extLst>
          </p:cNvPr>
          <p:cNvSpPr>
            <a:spLocks noGrp="1"/>
          </p:cNvSpPr>
          <p:nvPr>
            <p:ph type="sldNum" sz="quarter" idx="12"/>
          </p:nvPr>
        </p:nvSpPr>
        <p:spPr/>
        <p:txBody>
          <a:bodyPr/>
          <a:lstStyle/>
          <a:p>
            <a:fld id="{6D22F896-40B5-4ADD-8801-0D06FADFA095}" type="slidenum">
              <a:rPr lang="en-US" smtClean="0"/>
              <a:pPr/>
              <a:t>74</a:t>
            </a:fld>
            <a:endParaRPr lang="en-US" dirty="0"/>
          </a:p>
        </p:txBody>
      </p:sp>
    </p:spTree>
    <p:extLst>
      <p:ext uri="{BB962C8B-B14F-4D97-AF65-F5344CB8AC3E}">
        <p14:creationId xmlns:p14="http://schemas.microsoft.com/office/powerpoint/2010/main" val="26823158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768B-06F1-A770-DBA8-4E3A4CF0B125}"/>
              </a:ext>
            </a:extLst>
          </p:cNvPr>
          <p:cNvSpPr>
            <a:spLocks noGrp="1"/>
          </p:cNvSpPr>
          <p:nvPr>
            <p:ph type="title"/>
          </p:nvPr>
        </p:nvSpPr>
        <p:spPr/>
        <p:txBody>
          <a:bodyPr/>
          <a:lstStyle/>
          <a:p>
            <a:pPr algn="ctr"/>
            <a:r>
              <a:rPr lang="en-IN" b="0" i="0" dirty="0">
                <a:solidFill>
                  <a:srgbClr val="000000"/>
                </a:solidFill>
                <a:effectLst/>
                <a:latin typeface="Heebo" pitchFamily="2" charset="-79"/>
                <a:cs typeface="Heebo" pitchFamily="2" charset="-79"/>
              </a:rPr>
              <a:t>The if...else statements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47E2F732-0877-203C-A118-A68865C85C28}"/>
              </a:ext>
            </a:extLst>
          </p:cNvPr>
          <p:cNvSpPr>
            <a:spLocks noGrp="1"/>
          </p:cNvSpPr>
          <p:nvPr>
            <p:ph idx="1"/>
          </p:nvPr>
        </p:nvSpPr>
        <p:spPr/>
        <p:txBody>
          <a:bodyPr/>
          <a:lstStyle/>
          <a:p>
            <a:pPr algn="just"/>
            <a:r>
              <a:rPr lang="en-US" b="0" i="0" dirty="0">
                <a:solidFill>
                  <a:srgbClr val="000000"/>
                </a:solidFill>
                <a:effectLst/>
                <a:latin typeface="Nunito" pitchFamily="2" charset="0"/>
              </a:rPr>
              <a:t>If else statements are useful decision-making statements which can be used to select an option from a given set of options.</a:t>
            </a:r>
          </a:p>
          <a:p>
            <a:pPr algn="just"/>
            <a:r>
              <a:rPr lang="en-US" b="0" i="0" dirty="0">
                <a:solidFill>
                  <a:srgbClr val="000000"/>
                </a:solidFill>
                <a:effectLst/>
                <a:latin typeface="Nunito" pitchFamily="2" charset="0"/>
              </a:rPr>
              <a:t>Unix Shell supports following forms of </a:t>
            </a:r>
            <a:r>
              <a:rPr lang="en-US" b="1" i="0" dirty="0">
                <a:solidFill>
                  <a:srgbClr val="000000"/>
                </a:solidFill>
                <a:effectLst/>
                <a:latin typeface="Nunito" pitchFamily="2" charset="0"/>
              </a:rPr>
              <a:t>if…else</a:t>
            </a:r>
            <a:r>
              <a:rPr lang="en-US" b="0" i="0" dirty="0">
                <a:solidFill>
                  <a:srgbClr val="000000"/>
                </a:solidFill>
                <a:effectLst/>
                <a:latin typeface="Nunito" pitchFamily="2" charset="0"/>
              </a:rPr>
              <a:t> statement −</a:t>
            </a:r>
          </a:p>
          <a:p>
            <a:pPr algn="l">
              <a:buFont typeface="Arial" panose="020B0604020202020204" pitchFamily="34" charset="0"/>
              <a:buChar char="•"/>
            </a:pPr>
            <a:r>
              <a:rPr lang="en-US" b="0" i="0" u="none" strike="noStrike" dirty="0">
                <a:solidFill>
                  <a:srgbClr val="313131"/>
                </a:solidFill>
                <a:effectLst/>
                <a:latin typeface="Nunito" pitchFamily="2" charset="0"/>
                <a:hlinkClick r:id="rId2"/>
              </a:rPr>
              <a:t>if...fi statement</a:t>
            </a:r>
            <a:endParaRPr lang="en-US" b="0" i="0" dirty="0">
              <a:solidFill>
                <a:srgbClr val="000000"/>
              </a:solidFill>
              <a:effectLst/>
              <a:latin typeface="Nunito" pitchFamily="2" charset="0"/>
            </a:endParaRPr>
          </a:p>
          <a:p>
            <a:pPr algn="l">
              <a:buFont typeface="Arial" panose="020B0604020202020204" pitchFamily="34" charset="0"/>
              <a:buChar char="•"/>
            </a:pPr>
            <a:r>
              <a:rPr lang="en-US" b="0" i="0" u="none" strike="noStrike" dirty="0">
                <a:solidFill>
                  <a:srgbClr val="313131"/>
                </a:solidFill>
                <a:effectLst/>
                <a:latin typeface="Nunito" pitchFamily="2" charset="0"/>
                <a:hlinkClick r:id="rId3"/>
              </a:rPr>
              <a:t>if...else...fi statement</a:t>
            </a:r>
            <a:endParaRPr lang="en-US" b="0" i="0" dirty="0">
              <a:solidFill>
                <a:srgbClr val="000000"/>
              </a:solidFill>
              <a:effectLst/>
              <a:latin typeface="Nunito" pitchFamily="2" charset="0"/>
            </a:endParaRPr>
          </a:p>
          <a:p>
            <a:pPr algn="l">
              <a:buFont typeface="Arial" panose="020B0604020202020204" pitchFamily="34" charset="0"/>
              <a:buChar char="•"/>
            </a:pPr>
            <a:r>
              <a:rPr lang="en-US" b="0" i="0" u="none" strike="noStrike" dirty="0">
                <a:solidFill>
                  <a:srgbClr val="0DBA4B"/>
                </a:solidFill>
                <a:effectLst/>
                <a:latin typeface="Nunito" pitchFamily="2" charset="0"/>
                <a:hlinkClick r:id="rId4"/>
              </a:rPr>
              <a:t>if...</a:t>
            </a:r>
            <a:r>
              <a:rPr lang="en-US" b="0" i="0" u="none" strike="noStrike" dirty="0" err="1">
                <a:solidFill>
                  <a:srgbClr val="0DBA4B"/>
                </a:solidFill>
                <a:effectLst/>
                <a:latin typeface="Nunito" pitchFamily="2" charset="0"/>
                <a:hlinkClick r:id="rId4"/>
              </a:rPr>
              <a:t>elif</a:t>
            </a:r>
            <a:r>
              <a:rPr lang="en-US" b="0" i="0" u="none" strike="noStrike" dirty="0">
                <a:solidFill>
                  <a:srgbClr val="0DBA4B"/>
                </a:solidFill>
                <a:effectLst/>
                <a:latin typeface="Nunito" pitchFamily="2" charset="0"/>
                <a:hlinkClick r:id="rId4"/>
              </a:rPr>
              <a:t>...else...fi statement</a:t>
            </a:r>
            <a:endParaRPr lang="en-US" b="0" i="0" dirty="0">
              <a:solidFill>
                <a:srgbClr val="000000"/>
              </a:solidFill>
              <a:effectLst/>
              <a:latin typeface="Nunito" pitchFamily="2" charset="0"/>
            </a:endParaRPr>
          </a:p>
          <a:p>
            <a:endParaRPr lang="en-IN" dirty="0"/>
          </a:p>
        </p:txBody>
      </p:sp>
      <p:sp>
        <p:nvSpPr>
          <p:cNvPr id="4" name="Footer Placeholder 3">
            <a:extLst>
              <a:ext uri="{FF2B5EF4-FFF2-40B4-BE49-F238E27FC236}">
                <a16:creationId xmlns:a16="http://schemas.microsoft.com/office/drawing/2014/main" id="{A173F9BA-CA4C-DB36-28A3-B2CED650D65B}"/>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62A73031-42C1-57A2-259C-C983ECC1C586}"/>
              </a:ext>
            </a:extLst>
          </p:cNvPr>
          <p:cNvSpPr>
            <a:spLocks noGrp="1"/>
          </p:cNvSpPr>
          <p:nvPr>
            <p:ph type="sldNum" sz="quarter" idx="12"/>
          </p:nvPr>
        </p:nvSpPr>
        <p:spPr/>
        <p:txBody>
          <a:bodyPr/>
          <a:lstStyle/>
          <a:p>
            <a:fld id="{6D22F896-40B5-4ADD-8801-0D06FADFA095}" type="slidenum">
              <a:rPr lang="en-US" smtClean="0"/>
              <a:pPr/>
              <a:t>75</a:t>
            </a:fld>
            <a:endParaRPr lang="en-US" dirty="0"/>
          </a:p>
        </p:txBody>
      </p:sp>
    </p:spTree>
    <p:extLst>
      <p:ext uri="{BB962C8B-B14F-4D97-AF65-F5344CB8AC3E}">
        <p14:creationId xmlns:p14="http://schemas.microsoft.com/office/powerpoint/2010/main" val="26512877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1C61-33EF-6DDC-7A2D-A8EE0E921B8B}"/>
              </a:ext>
            </a:extLst>
          </p:cNvPr>
          <p:cNvSpPr>
            <a:spLocks noGrp="1"/>
          </p:cNvSpPr>
          <p:nvPr>
            <p:ph type="title"/>
          </p:nvPr>
        </p:nvSpPr>
        <p:spPr/>
        <p:txBody>
          <a:bodyPr/>
          <a:lstStyle/>
          <a:p>
            <a:pPr algn="ctr"/>
            <a:r>
              <a:rPr lang="en-IN" b="0" i="0" dirty="0">
                <a:solidFill>
                  <a:srgbClr val="000000"/>
                </a:solidFill>
                <a:effectLst/>
                <a:latin typeface="Heebo" pitchFamily="2" charset="-79"/>
                <a:cs typeface="Heebo" pitchFamily="2" charset="-79"/>
              </a:rPr>
              <a:t>The case...</a:t>
            </a:r>
            <a:r>
              <a:rPr lang="en-IN" b="0" i="0" dirty="0" err="1">
                <a:solidFill>
                  <a:srgbClr val="000000"/>
                </a:solidFill>
                <a:effectLst/>
                <a:latin typeface="Heebo" pitchFamily="2" charset="-79"/>
                <a:cs typeface="Heebo" pitchFamily="2" charset="-79"/>
              </a:rPr>
              <a:t>esac</a:t>
            </a:r>
            <a:r>
              <a:rPr lang="en-IN" b="0" i="0" dirty="0">
                <a:solidFill>
                  <a:srgbClr val="000000"/>
                </a:solidFill>
                <a:effectLst/>
                <a:latin typeface="Heebo" pitchFamily="2" charset="-79"/>
                <a:cs typeface="Heebo" pitchFamily="2" charset="-79"/>
              </a:rPr>
              <a:t> Statement</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E094AC24-F09C-E543-DE49-9107A9B4EBC1}"/>
              </a:ext>
            </a:extLst>
          </p:cNvPr>
          <p:cNvSpPr>
            <a:spLocks noGrp="1"/>
          </p:cNvSpPr>
          <p:nvPr>
            <p:ph idx="1"/>
          </p:nvPr>
        </p:nvSpPr>
        <p:spPr/>
        <p:txBody>
          <a:bodyPr/>
          <a:lstStyle/>
          <a:p>
            <a:pPr algn="just"/>
            <a:r>
              <a:rPr lang="en-US" b="0" i="0" dirty="0">
                <a:solidFill>
                  <a:srgbClr val="000000"/>
                </a:solidFill>
                <a:effectLst/>
                <a:latin typeface="Nunito" pitchFamily="2" charset="0"/>
              </a:rPr>
              <a:t>You can use multiple </a:t>
            </a:r>
            <a:r>
              <a:rPr lang="en-US" b="1" i="0" dirty="0">
                <a:solidFill>
                  <a:srgbClr val="000000"/>
                </a:solidFill>
                <a:effectLst/>
                <a:latin typeface="Nunito" pitchFamily="2" charset="0"/>
              </a:rPr>
              <a:t>if...</a:t>
            </a:r>
            <a:r>
              <a:rPr lang="en-US" b="1" i="0" dirty="0" err="1">
                <a:solidFill>
                  <a:srgbClr val="000000"/>
                </a:solidFill>
                <a:effectLst/>
                <a:latin typeface="Nunito" pitchFamily="2" charset="0"/>
              </a:rPr>
              <a:t>elif</a:t>
            </a:r>
            <a:r>
              <a:rPr lang="en-US" b="0" i="0" dirty="0">
                <a:solidFill>
                  <a:srgbClr val="000000"/>
                </a:solidFill>
                <a:effectLst/>
                <a:latin typeface="Nunito" pitchFamily="2" charset="0"/>
              </a:rPr>
              <a:t> statements to perform a multiway branch. However, this is not always the best solution, especially when all of the branches depend on the value of a single variable.</a:t>
            </a:r>
          </a:p>
          <a:p>
            <a:pPr algn="just"/>
            <a:r>
              <a:rPr lang="en-US" b="0" i="0" dirty="0">
                <a:solidFill>
                  <a:srgbClr val="000000"/>
                </a:solidFill>
                <a:effectLst/>
                <a:latin typeface="Nunito" pitchFamily="2" charset="0"/>
              </a:rPr>
              <a:t>Unix Shell supports </a:t>
            </a:r>
            <a:r>
              <a:rPr lang="en-US" b="1" i="0" dirty="0">
                <a:solidFill>
                  <a:srgbClr val="000000"/>
                </a:solidFill>
                <a:effectLst/>
                <a:latin typeface="Nunito" pitchFamily="2" charset="0"/>
              </a:rPr>
              <a:t>case...</a:t>
            </a:r>
            <a:r>
              <a:rPr lang="en-US" b="1" i="0" dirty="0" err="1">
                <a:solidFill>
                  <a:srgbClr val="000000"/>
                </a:solidFill>
                <a:effectLst/>
                <a:latin typeface="Nunito" pitchFamily="2" charset="0"/>
              </a:rPr>
              <a:t>esac</a:t>
            </a:r>
            <a:r>
              <a:rPr lang="en-US" b="0" i="0" dirty="0">
                <a:solidFill>
                  <a:srgbClr val="000000"/>
                </a:solidFill>
                <a:effectLst/>
                <a:latin typeface="Nunito" pitchFamily="2" charset="0"/>
              </a:rPr>
              <a:t> statement which handles exactly this situation, and it does so more efficiently than repeated </a:t>
            </a:r>
            <a:r>
              <a:rPr lang="en-US" b="1" i="0" dirty="0">
                <a:solidFill>
                  <a:srgbClr val="000000"/>
                </a:solidFill>
                <a:effectLst/>
                <a:latin typeface="Nunito" pitchFamily="2" charset="0"/>
              </a:rPr>
              <a:t>if...</a:t>
            </a:r>
            <a:r>
              <a:rPr lang="en-US" b="1" i="0" dirty="0" err="1">
                <a:solidFill>
                  <a:srgbClr val="000000"/>
                </a:solidFill>
                <a:effectLst/>
                <a:latin typeface="Nunito" pitchFamily="2" charset="0"/>
              </a:rPr>
              <a:t>elif</a:t>
            </a:r>
            <a:r>
              <a:rPr lang="en-US" b="0" i="0" dirty="0">
                <a:solidFill>
                  <a:srgbClr val="000000"/>
                </a:solidFill>
                <a:effectLst/>
                <a:latin typeface="Nunito" pitchFamily="2" charset="0"/>
              </a:rPr>
              <a:t> statements.</a:t>
            </a:r>
          </a:p>
          <a:p>
            <a:pPr algn="just"/>
            <a:r>
              <a:rPr lang="en-US" b="0" i="0" dirty="0">
                <a:solidFill>
                  <a:srgbClr val="000000"/>
                </a:solidFill>
                <a:effectLst/>
                <a:latin typeface="Nunito" pitchFamily="2" charset="0"/>
              </a:rPr>
              <a:t>There is only one form of </a:t>
            </a:r>
            <a:r>
              <a:rPr lang="en-US" b="1" i="0" dirty="0">
                <a:solidFill>
                  <a:srgbClr val="000000"/>
                </a:solidFill>
                <a:effectLst/>
                <a:latin typeface="Nunito" pitchFamily="2" charset="0"/>
              </a:rPr>
              <a:t>case...</a:t>
            </a:r>
            <a:r>
              <a:rPr lang="en-US" b="1" i="0" dirty="0" err="1">
                <a:solidFill>
                  <a:srgbClr val="000000"/>
                </a:solidFill>
                <a:effectLst/>
                <a:latin typeface="Nunito" pitchFamily="2" charset="0"/>
              </a:rPr>
              <a:t>esac</a:t>
            </a:r>
            <a:r>
              <a:rPr lang="en-US" b="0" i="0" dirty="0">
                <a:solidFill>
                  <a:srgbClr val="000000"/>
                </a:solidFill>
                <a:effectLst/>
                <a:latin typeface="Nunito" pitchFamily="2" charset="0"/>
              </a:rPr>
              <a:t> statement which has been described in detail here −</a:t>
            </a:r>
          </a:p>
          <a:p>
            <a:pPr algn="l">
              <a:buFont typeface="Arial" panose="020B0604020202020204" pitchFamily="34" charset="0"/>
              <a:buChar char="•"/>
            </a:pPr>
            <a:r>
              <a:rPr lang="en-US" b="0" i="0" u="none" strike="noStrike" dirty="0">
                <a:solidFill>
                  <a:srgbClr val="313131"/>
                </a:solidFill>
                <a:effectLst/>
                <a:latin typeface="Nunito" pitchFamily="2" charset="0"/>
                <a:hlinkClick r:id="rId2"/>
              </a:rPr>
              <a:t>case...</a:t>
            </a:r>
            <a:r>
              <a:rPr lang="en-US" b="0" i="0" u="none" strike="noStrike" dirty="0" err="1">
                <a:solidFill>
                  <a:srgbClr val="313131"/>
                </a:solidFill>
                <a:effectLst/>
                <a:latin typeface="Nunito" pitchFamily="2" charset="0"/>
                <a:hlinkClick r:id="rId2"/>
              </a:rPr>
              <a:t>esac</a:t>
            </a:r>
            <a:r>
              <a:rPr lang="en-US" b="0" i="0" u="none" strike="noStrike" dirty="0">
                <a:solidFill>
                  <a:srgbClr val="313131"/>
                </a:solidFill>
                <a:effectLst/>
                <a:latin typeface="Nunito" pitchFamily="2" charset="0"/>
                <a:hlinkClick r:id="rId2"/>
              </a:rPr>
              <a:t> statement</a:t>
            </a:r>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The </a:t>
            </a:r>
            <a:r>
              <a:rPr lang="en-US" b="1" i="0" dirty="0">
                <a:solidFill>
                  <a:srgbClr val="000000"/>
                </a:solidFill>
                <a:effectLst/>
                <a:latin typeface="Nunito" pitchFamily="2" charset="0"/>
              </a:rPr>
              <a:t>case...</a:t>
            </a:r>
            <a:r>
              <a:rPr lang="en-US" b="1" i="0" dirty="0" err="1">
                <a:solidFill>
                  <a:srgbClr val="000000"/>
                </a:solidFill>
                <a:effectLst/>
                <a:latin typeface="Nunito" pitchFamily="2" charset="0"/>
              </a:rPr>
              <a:t>esac</a:t>
            </a:r>
            <a:r>
              <a:rPr lang="en-US" b="0" i="0" dirty="0">
                <a:solidFill>
                  <a:srgbClr val="000000"/>
                </a:solidFill>
                <a:effectLst/>
                <a:latin typeface="Nunito" pitchFamily="2" charset="0"/>
              </a:rPr>
              <a:t> statement in the Unix shell is very similar to the </a:t>
            </a:r>
            <a:r>
              <a:rPr lang="en-US" b="1" i="0" dirty="0">
                <a:solidFill>
                  <a:srgbClr val="000000"/>
                </a:solidFill>
                <a:effectLst/>
                <a:latin typeface="Nunito" pitchFamily="2" charset="0"/>
              </a:rPr>
              <a:t>switch...case</a:t>
            </a:r>
            <a:r>
              <a:rPr lang="en-US" b="0" i="0" dirty="0">
                <a:solidFill>
                  <a:srgbClr val="000000"/>
                </a:solidFill>
                <a:effectLst/>
                <a:latin typeface="Nunito" pitchFamily="2" charset="0"/>
              </a:rPr>
              <a:t> statement we have in other programming languages like </a:t>
            </a:r>
            <a:r>
              <a:rPr lang="en-US" b="1" i="0" dirty="0">
                <a:solidFill>
                  <a:srgbClr val="000000"/>
                </a:solidFill>
                <a:effectLst/>
                <a:latin typeface="Nunito" pitchFamily="2" charset="0"/>
              </a:rPr>
              <a:t>C</a:t>
            </a:r>
            <a:r>
              <a:rPr lang="en-US" b="0" i="0" dirty="0">
                <a:solidFill>
                  <a:srgbClr val="000000"/>
                </a:solidFill>
                <a:effectLst/>
                <a:latin typeface="Nunito" pitchFamily="2" charset="0"/>
              </a:rPr>
              <a:t> or </a:t>
            </a:r>
            <a:r>
              <a:rPr lang="en-US" b="1" i="0" dirty="0">
                <a:solidFill>
                  <a:srgbClr val="000000"/>
                </a:solidFill>
                <a:effectLst/>
                <a:latin typeface="Nunito" pitchFamily="2" charset="0"/>
              </a:rPr>
              <a:t>C++</a:t>
            </a:r>
            <a:r>
              <a:rPr lang="en-US" b="0" i="0" dirty="0">
                <a:solidFill>
                  <a:srgbClr val="000000"/>
                </a:solidFill>
                <a:effectLst/>
                <a:latin typeface="Nunito" pitchFamily="2" charset="0"/>
              </a:rPr>
              <a:t> and </a:t>
            </a:r>
            <a:r>
              <a:rPr lang="en-US" b="1" i="0" dirty="0">
                <a:solidFill>
                  <a:srgbClr val="000000"/>
                </a:solidFill>
                <a:effectLst/>
                <a:latin typeface="Nunito" pitchFamily="2" charset="0"/>
              </a:rPr>
              <a:t>PERL</a:t>
            </a:r>
            <a:r>
              <a:rPr lang="en-US" b="0" i="0" dirty="0">
                <a:solidFill>
                  <a:srgbClr val="000000"/>
                </a:solidFill>
                <a:effectLst/>
                <a:latin typeface="Nunito" pitchFamily="2" charset="0"/>
              </a:rPr>
              <a:t>, etc.</a:t>
            </a:r>
          </a:p>
          <a:p>
            <a:endParaRPr lang="en-IN" dirty="0"/>
          </a:p>
        </p:txBody>
      </p:sp>
      <p:sp>
        <p:nvSpPr>
          <p:cNvPr id="4" name="Footer Placeholder 3">
            <a:extLst>
              <a:ext uri="{FF2B5EF4-FFF2-40B4-BE49-F238E27FC236}">
                <a16:creationId xmlns:a16="http://schemas.microsoft.com/office/drawing/2014/main" id="{59A3A485-B92A-B42A-8385-47FEB67CE11F}"/>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F6AF6E52-EAD2-1172-5082-8E08570AE2DA}"/>
              </a:ext>
            </a:extLst>
          </p:cNvPr>
          <p:cNvSpPr>
            <a:spLocks noGrp="1"/>
          </p:cNvSpPr>
          <p:nvPr>
            <p:ph type="sldNum" sz="quarter" idx="12"/>
          </p:nvPr>
        </p:nvSpPr>
        <p:spPr/>
        <p:txBody>
          <a:bodyPr/>
          <a:lstStyle/>
          <a:p>
            <a:fld id="{6D22F896-40B5-4ADD-8801-0D06FADFA095}" type="slidenum">
              <a:rPr lang="en-US" smtClean="0"/>
              <a:pPr/>
              <a:t>76</a:t>
            </a:fld>
            <a:endParaRPr lang="en-US" dirty="0"/>
          </a:p>
        </p:txBody>
      </p:sp>
    </p:spTree>
    <p:extLst>
      <p:ext uri="{BB962C8B-B14F-4D97-AF65-F5344CB8AC3E}">
        <p14:creationId xmlns:p14="http://schemas.microsoft.com/office/powerpoint/2010/main" val="5558250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C9DE-5BFD-0BE2-18BB-47DA66E87027}"/>
              </a:ext>
            </a:extLst>
          </p:cNvPr>
          <p:cNvSpPr>
            <a:spLocks noGrp="1"/>
          </p:cNvSpPr>
          <p:nvPr>
            <p:ph type="title"/>
          </p:nvPr>
        </p:nvSpPr>
        <p:spPr/>
        <p:txBody>
          <a:bodyPr/>
          <a:lstStyle/>
          <a:p>
            <a:pPr algn="ctr"/>
            <a:r>
              <a:rPr lang="en-IN" dirty="0"/>
              <a:t>If </a:t>
            </a:r>
            <a:r>
              <a:rPr lang="en-IN" dirty="0" err="1"/>
              <a:t>sytnax</a:t>
            </a:r>
            <a:endParaRPr lang="en-IN" dirty="0"/>
          </a:p>
        </p:txBody>
      </p:sp>
      <p:pic>
        <p:nvPicPr>
          <p:cNvPr id="7" name="Content Placeholder 6">
            <a:extLst>
              <a:ext uri="{FF2B5EF4-FFF2-40B4-BE49-F238E27FC236}">
                <a16:creationId xmlns:a16="http://schemas.microsoft.com/office/drawing/2014/main" id="{59553C0C-9A67-E2F0-7C1A-06FA80DCA5D6}"/>
              </a:ext>
            </a:extLst>
          </p:cNvPr>
          <p:cNvPicPr>
            <a:picLocks noGrp="1" noChangeAspect="1"/>
          </p:cNvPicPr>
          <p:nvPr>
            <p:ph idx="1"/>
          </p:nvPr>
        </p:nvPicPr>
        <p:blipFill>
          <a:blip r:embed="rId2"/>
          <a:stretch>
            <a:fillRect/>
          </a:stretch>
        </p:blipFill>
        <p:spPr>
          <a:xfrm>
            <a:off x="1920134" y="3236361"/>
            <a:ext cx="6111770" cy="1729890"/>
          </a:xfrm>
        </p:spPr>
      </p:pic>
      <p:sp>
        <p:nvSpPr>
          <p:cNvPr id="4" name="Footer Placeholder 3">
            <a:extLst>
              <a:ext uri="{FF2B5EF4-FFF2-40B4-BE49-F238E27FC236}">
                <a16:creationId xmlns:a16="http://schemas.microsoft.com/office/drawing/2014/main" id="{839FF5C2-10A7-9794-2C8A-E7589EF63D06}"/>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A5014772-63D9-755F-8559-F6286A2F82B4}"/>
              </a:ext>
            </a:extLst>
          </p:cNvPr>
          <p:cNvSpPr>
            <a:spLocks noGrp="1"/>
          </p:cNvSpPr>
          <p:nvPr>
            <p:ph type="sldNum" sz="quarter" idx="12"/>
          </p:nvPr>
        </p:nvSpPr>
        <p:spPr/>
        <p:txBody>
          <a:bodyPr/>
          <a:lstStyle/>
          <a:p>
            <a:fld id="{6D22F896-40B5-4ADD-8801-0D06FADFA095}" type="slidenum">
              <a:rPr lang="en-US" smtClean="0"/>
              <a:pPr/>
              <a:t>77</a:t>
            </a:fld>
            <a:endParaRPr lang="en-US" dirty="0"/>
          </a:p>
        </p:txBody>
      </p:sp>
    </p:spTree>
    <p:extLst>
      <p:ext uri="{BB962C8B-B14F-4D97-AF65-F5344CB8AC3E}">
        <p14:creationId xmlns:p14="http://schemas.microsoft.com/office/powerpoint/2010/main" val="25158755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53C0-5A81-59F6-FBB3-428AC9864910}"/>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02C91E7D-AF20-8AE8-B526-03BF44C9C414}"/>
              </a:ext>
            </a:extLst>
          </p:cNvPr>
          <p:cNvPicPr>
            <a:picLocks noGrp="1" noChangeAspect="1"/>
          </p:cNvPicPr>
          <p:nvPr>
            <p:ph idx="1"/>
          </p:nvPr>
        </p:nvPicPr>
        <p:blipFill>
          <a:blip r:embed="rId2"/>
          <a:stretch>
            <a:fillRect/>
          </a:stretch>
        </p:blipFill>
        <p:spPr>
          <a:xfrm>
            <a:off x="1591432" y="2170636"/>
            <a:ext cx="6769173" cy="3881437"/>
          </a:xfrm>
        </p:spPr>
      </p:pic>
      <p:sp>
        <p:nvSpPr>
          <p:cNvPr id="4" name="Footer Placeholder 3">
            <a:extLst>
              <a:ext uri="{FF2B5EF4-FFF2-40B4-BE49-F238E27FC236}">
                <a16:creationId xmlns:a16="http://schemas.microsoft.com/office/drawing/2014/main" id="{BB6064CC-8A71-0A47-A8E9-127FD2271143}"/>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745E9FBC-C8D6-1EE5-FB83-F4681FBD7134}"/>
              </a:ext>
            </a:extLst>
          </p:cNvPr>
          <p:cNvSpPr>
            <a:spLocks noGrp="1"/>
          </p:cNvSpPr>
          <p:nvPr>
            <p:ph type="sldNum" sz="quarter" idx="12"/>
          </p:nvPr>
        </p:nvSpPr>
        <p:spPr/>
        <p:txBody>
          <a:bodyPr/>
          <a:lstStyle/>
          <a:p>
            <a:fld id="{6D22F896-40B5-4ADD-8801-0D06FADFA095}" type="slidenum">
              <a:rPr lang="en-US" smtClean="0"/>
              <a:pPr/>
              <a:t>78</a:t>
            </a:fld>
            <a:endParaRPr lang="en-US" dirty="0"/>
          </a:p>
        </p:txBody>
      </p:sp>
    </p:spTree>
    <p:extLst>
      <p:ext uri="{BB962C8B-B14F-4D97-AF65-F5344CB8AC3E}">
        <p14:creationId xmlns:p14="http://schemas.microsoft.com/office/powerpoint/2010/main" val="38704758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6522-B500-8423-4A82-D48B7D6FBC54}"/>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634A25F-3BD4-D28B-FF9F-84DEF536EAEC}"/>
              </a:ext>
            </a:extLst>
          </p:cNvPr>
          <p:cNvPicPr>
            <a:picLocks noGrp="1" noChangeAspect="1"/>
          </p:cNvPicPr>
          <p:nvPr>
            <p:ph idx="1"/>
          </p:nvPr>
        </p:nvPicPr>
        <p:blipFill>
          <a:blip r:embed="rId2"/>
          <a:stretch>
            <a:fillRect/>
          </a:stretch>
        </p:blipFill>
        <p:spPr>
          <a:xfrm>
            <a:off x="1451463" y="2169469"/>
            <a:ext cx="7049111" cy="3863675"/>
          </a:xfrm>
        </p:spPr>
      </p:pic>
      <p:sp>
        <p:nvSpPr>
          <p:cNvPr id="4" name="Footer Placeholder 3">
            <a:extLst>
              <a:ext uri="{FF2B5EF4-FFF2-40B4-BE49-F238E27FC236}">
                <a16:creationId xmlns:a16="http://schemas.microsoft.com/office/drawing/2014/main" id="{B133BED9-1C0D-56C3-0B90-F79CE447FD7D}"/>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C5D0A847-D911-B683-9C3A-B8EA41297FC8}"/>
              </a:ext>
            </a:extLst>
          </p:cNvPr>
          <p:cNvSpPr>
            <a:spLocks noGrp="1"/>
          </p:cNvSpPr>
          <p:nvPr>
            <p:ph type="sldNum" sz="quarter" idx="12"/>
          </p:nvPr>
        </p:nvSpPr>
        <p:spPr/>
        <p:txBody>
          <a:bodyPr/>
          <a:lstStyle/>
          <a:p>
            <a:fld id="{6D22F896-40B5-4ADD-8801-0D06FADFA095}" type="slidenum">
              <a:rPr lang="en-US" smtClean="0"/>
              <a:pPr/>
              <a:t>79</a:t>
            </a:fld>
            <a:endParaRPr lang="en-US" dirty="0"/>
          </a:p>
        </p:txBody>
      </p:sp>
    </p:spTree>
    <p:extLst>
      <p:ext uri="{BB962C8B-B14F-4D97-AF65-F5344CB8AC3E}">
        <p14:creationId xmlns:p14="http://schemas.microsoft.com/office/powerpoint/2010/main" val="120551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8229600" cy="1066800"/>
          </a:xfrm>
        </p:spPr>
        <p:txBody>
          <a:bodyPr/>
          <a:lstStyle/>
          <a:p>
            <a:pPr algn="ctr"/>
            <a:r>
              <a:rPr lang="en-US" b="1" dirty="0">
                <a:latin typeface="Times New Roman" pitchFamily="18" charset="0"/>
                <a:cs typeface="Times New Roman" pitchFamily="18" charset="0"/>
              </a:rPr>
              <a:t>Echo Command </a:t>
            </a:r>
          </a:p>
        </p:txBody>
      </p:sp>
      <p:sp>
        <p:nvSpPr>
          <p:cNvPr id="3" name="Content Placeholder 2"/>
          <p:cNvSpPr>
            <a:spLocks noGrp="1"/>
          </p:cNvSpPr>
          <p:nvPr>
            <p:ph idx="1"/>
          </p:nvPr>
        </p:nvSpPr>
        <p:spPr>
          <a:xfrm>
            <a:off x="1905000" y="1752600"/>
            <a:ext cx="8229600" cy="4325112"/>
          </a:xfrm>
        </p:spPr>
        <p:txBody>
          <a:bodyPr/>
          <a:lstStyle/>
          <a:p>
            <a:pPr>
              <a:buFont typeface="Wingdings" pitchFamily="2" charset="2"/>
              <a:buChar char="v"/>
            </a:pPr>
            <a:r>
              <a:rPr lang="en-US" dirty="0">
                <a:latin typeface="Times New Roman" pitchFamily="18" charset="0"/>
                <a:cs typeface="Times New Roman" pitchFamily="18" charset="0"/>
              </a:rPr>
              <a:t> It is used to display the character / string or other values that are passed to it </a:t>
            </a:r>
          </a:p>
        </p:txBody>
      </p:sp>
      <p:pic>
        <p:nvPicPr>
          <p:cNvPr id="2050" name="Picture 2"/>
          <p:cNvPicPr>
            <a:picLocks noChangeAspect="1" noChangeArrowheads="1"/>
          </p:cNvPicPr>
          <p:nvPr/>
        </p:nvPicPr>
        <p:blipFill>
          <a:blip r:embed="rId2"/>
          <a:srcRect/>
          <a:stretch>
            <a:fillRect/>
          </a:stretch>
        </p:blipFill>
        <p:spPr bwMode="auto">
          <a:xfrm>
            <a:off x="2362200" y="2971800"/>
            <a:ext cx="7543800" cy="24003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1AC2-0FBF-AFC2-3458-98F845C745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3BAF8C-13B6-AF3F-A321-6D4B98BA01E2}"/>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Nunito" pitchFamily="2" charset="0"/>
              </a:rPr>
              <a:t>Arithmetic Operators</a:t>
            </a:r>
          </a:p>
          <a:p>
            <a:pPr algn="l">
              <a:buFont typeface="Arial" panose="020B0604020202020204" pitchFamily="34" charset="0"/>
              <a:buChar char="•"/>
            </a:pPr>
            <a:r>
              <a:rPr lang="en-US" b="0" i="0" dirty="0">
                <a:solidFill>
                  <a:srgbClr val="000000"/>
                </a:solidFill>
                <a:effectLst/>
                <a:latin typeface="Nunito" pitchFamily="2" charset="0"/>
              </a:rPr>
              <a:t>Relational Operators</a:t>
            </a:r>
          </a:p>
          <a:p>
            <a:pPr algn="l">
              <a:buFont typeface="Arial" panose="020B0604020202020204" pitchFamily="34" charset="0"/>
              <a:buChar char="•"/>
            </a:pPr>
            <a:r>
              <a:rPr lang="en-US" b="0" i="0" dirty="0">
                <a:solidFill>
                  <a:srgbClr val="000000"/>
                </a:solidFill>
                <a:effectLst/>
                <a:latin typeface="Nunito" pitchFamily="2" charset="0"/>
              </a:rPr>
              <a:t>Boolean Operators</a:t>
            </a:r>
          </a:p>
          <a:p>
            <a:pPr algn="l">
              <a:buFont typeface="Arial" panose="020B0604020202020204" pitchFamily="34" charset="0"/>
              <a:buChar char="•"/>
            </a:pPr>
            <a:r>
              <a:rPr lang="en-US" b="0" i="0" dirty="0">
                <a:solidFill>
                  <a:srgbClr val="000000"/>
                </a:solidFill>
                <a:effectLst/>
                <a:latin typeface="Nunito" pitchFamily="2" charset="0"/>
              </a:rPr>
              <a:t>String Operators</a:t>
            </a:r>
          </a:p>
          <a:p>
            <a:pPr algn="l">
              <a:buFont typeface="Arial" panose="020B0604020202020204" pitchFamily="34" charset="0"/>
              <a:buChar char="•"/>
            </a:pPr>
            <a:r>
              <a:rPr lang="en-US" b="0" i="0" dirty="0">
                <a:solidFill>
                  <a:srgbClr val="000000"/>
                </a:solidFill>
                <a:effectLst/>
                <a:latin typeface="Nunito" pitchFamily="2" charset="0"/>
              </a:rPr>
              <a:t>File Test Operators</a:t>
            </a:r>
          </a:p>
          <a:p>
            <a:endParaRPr lang="en-IN" dirty="0"/>
          </a:p>
        </p:txBody>
      </p:sp>
      <p:sp>
        <p:nvSpPr>
          <p:cNvPr id="4" name="Footer Placeholder 3">
            <a:extLst>
              <a:ext uri="{FF2B5EF4-FFF2-40B4-BE49-F238E27FC236}">
                <a16:creationId xmlns:a16="http://schemas.microsoft.com/office/drawing/2014/main" id="{2268DCC9-8294-671B-90E1-5AA41372F345}"/>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B259FC00-396F-8459-F0C8-3B8CA969C44A}"/>
              </a:ext>
            </a:extLst>
          </p:cNvPr>
          <p:cNvSpPr>
            <a:spLocks noGrp="1"/>
          </p:cNvSpPr>
          <p:nvPr>
            <p:ph type="sldNum" sz="quarter" idx="12"/>
          </p:nvPr>
        </p:nvSpPr>
        <p:spPr/>
        <p:txBody>
          <a:bodyPr/>
          <a:lstStyle/>
          <a:p>
            <a:fld id="{6D22F896-40B5-4ADD-8801-0D06FADFA095}" type="slidenum">
              <a:rPr lang="en-US" smtClean="0"/>
              <a:pPr/>
              <a:t>80</a:t>
            </a:fld>
            <a:endParaRPr lang="en-US" dirty="0"/>
          </a:p>
        </p:txBody>
      </p:sp>
    </p:spTree>
    <p:extLst>
      <p:ext uri="{BB962C8B-B14F-4D97-AF65-F5344CB8AC3E}">
        <p14:creationId xmlns:p14="http://schemas.microsoft.com/office/powerpoint/2010/main" val="33004034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4E74-B7C8-F262-A99A-CB929B7F21E9}"/>
              </a:ext>
            </a:extLst>
          </p:cNvPr>
          <p:cNvSpPr>
            <a:spLocks noGrp="1"/>
          </p:cNvSpPr>
          <p:nvPr>
            <p:ph type="title"/>
          </p:nvPr>
        </p:nvSpPr>
        <p:spPr/>
        <p:txBody>
          <a:bodyPr/>
          <a:lstStyle/>
          <a:p>
            <a:pPr algn="ctr"/>
            <a:r>
              <a:rPr lang="en-IN" dirty="0"/>
              <a:t>Control structures in shell scripting</a:t>
            </a:r>
          </a:p>
        </p:txBody>
      </p:sp>
      <p:sp>
        <p:nvSpPr>
          <p:cNvPr id="3" name="Content Placeholder 2">
            <a:extLst>
              <a:ext uri="{FF2B5EF4-FFF2-40B4-BE49-F238E27FC236}">
                <a16:creationId xmlns:a16="http://schemas.microsoft.com/office/drawing/2014/main" id="{D287C831-9F18-B059-0AA7-4A8C13210C0C}"/>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FD63CD76-7281-5D57-306C-987C25E5D6C7}"/>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389BC0D1-E95F-7FB2-D8CE-67BA240838CB}"/>
              </a:ext>
            </a:extLst>
          </p:cNvPr>
          <p:cNvSpPr>
            <a:spLocks noGrp="1"/>
          </p:cNvSpPr>
          <p:nvPr>
            <p:ph type="sldNum" sz="quarter" idx="12"/>
          </p:nvPr>
        </p:nvSpPr>
        <p:spPr/>
        <p:txBody>
          <a:bodyPr/>
          <a:lstStyle/>
          <a:p>
            <a:fld id="{6D22F896-40B5-4ADD-8801-0D06FADFA095}" type="slidenum">
              <a:rPr lang="en-US" smtClean="0"/>
              <a:pPr/>
              <a:t>81</a:t>
            </a:fld>
            <a:endParaRPr lang="en-US" dirty="0"/>
          </a:p>
        </p:txBody>
      </p:sp>
    </p:spTree>
    <p:extLst>
      <p:ext uri="{BB962C8B-B14F-4D97-AF65-F5344CB8AC3E}">
        <p14:creationId xmlns:p14="http://schemas.microsoft.com/office/powerpoint/2010/main" val="22745824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88C6-3466-99EB-9578-B8E31E046BF1}"/>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2F92181-8B82-5F12-938F-695E8D3EA6BB}"/>
              </a:ext>
            </a:extLst>
          </p:cNvPr>
          <p:cNvPicPr>
            <a:picLocks noGrp="1" noChangeAspect="1"/>
          </p:cNvPicPr>
          <p:nvPr>
            <p:ph idx="1"/>
          </p:nvPr>
        </p:nvPicPr>
        <p:blipFill>
          <a:blip r:embed="rId2"/>
          <a:stretch>
            <a:fillRect/>
          </a:stretch>
        </p:blipFill>
        <p:spPr>
          <a:xfrm>
            <a:off x="677863" y="3039078"/>
            <a:ext cx="8596312" cy="2124456"/>
          </a:xfrm>
        </p:spPr>
      </p:pic>
      <p:sp>
        <p:nvSpPr>
          <p:cNvPr id="4" name="Footer Placeholder 3">
            <a:extLst>
              <a:ext uri="{FF2B5EF4-FFF2-40B4-BE49-F238E27FC236}">
                <a16:creationId xmlns:a16="http://schemas.microsoft.com/office/drawing/2014/main" id="{3EA4C9C1-AAA4-755A-C287-C476A500D39B}"/>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F1AE0181-1797-2B20-2C1C-734E62119CCA}"/>
              </a:ext>
            </a:extLst>
          </p:cNvPr>
          <p:cNvSpPr>
            <a:spLocks noGrp="1"/>
          </p:cNvSpPr>
          <p:nvPr>
            <p:ph type="sldNum" sz="quarter" idx="12"/>
          </p:nvPr>
        </p:nvSpPr>
        <p:spPr/>
        <p:txBody>
          <a:bodyPr/>
          <a:lstStyle/>
          <a:p>
            <a:fld id="{6D22F896-40B5-4ADD-8801-0D06FADFA095}" type="slidenum">
              <a:rPr lang="en-US" smtClean="0"/>
              <a:pPr/>
              <a:t>82</a:t>
            </a:fld>
            <a:endParaRPr lang="en-US" dirty="0"/>
          </a:p>
        </p:txBody>
      </p:sp>
    </p:spTree>
    <p:extLst>
      <p:ext uri="{BB962C8B-B14F-4D97-AF65-F5344CB8AC3E}">
        <p14:creationId xmlns:p14="http://schemas.microsoft.com/office/powerpoint/2010/main" val="14242796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51F0-0E57-5B2C-EA57-C9FFA928E8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5D594E-0139-EBCE-37B0-08EEF1E71482}"/>
              </a:ext>
            </a:extLst>
          </p:cNvPr>
          <p:cNvSpPr>
            <a:spLocks noGrp="1"/>
          </p:cNvSpPr>
          <p:nvPr>
            <p:ph idx="1"/>
          </p:nvPr>
        </p:nvSpPr>
        <p:spPr/>
        <p:txBody>
          <a:bodyPr/>
          <a:lstStyle/>
          <a:p>
            <a:r>
              <a:rPr lang="en-US" b="0" i="0" dirty="0">
                <a:solidFill>
                  <a:srgbClr val="000000"/>
                </a:solidFill>
                <a:effectLst/>
                <a:latin typeface="Nunito" pitchFamily="2" charset="0"/>
              </a:rPr>
              <a:t>It is very important to understand that all the conditional expressions should be inside square braces with spaces around them, for example </a:t>
            </a:r>
            <a:r>
              <a:rPr lang="en-US" b="1" i="0" dirty="0">
                <a:solidFill>
                  <a:srgbClr val="000000"/>
                </a:solidFill>
                <a:effectLst/>
                <a:latin typeface="Nunito" pitchFamily="2" charset="0"/>
              </a:rPr>
              <a:t>[ $a == $b ]</a:t>
            </a:r>
            <a:r>
              <a:rPr lang="en-US" b="0" i="0" dirty="0">
                <a:solidFill>
                  <a:srgbClr val="000000"/>
                </a:solidFill>
                <a:effectLst/>
                <a:latin typeface="Nunito" pitchFamily="2" charset="0"/>
              </a:rPr>
              <a:t> is correct whereas, </a:t>
            </a:r>
            <a:r>
              <a:rPr lang="en-US" b="1" i="0" dirty="0">
                <a:solidFill>
                  <a:srgbClr val="000000"/>
                </a:solidFill>
                <a:effectLst/>
                <a:latin typeface="Nunito" pitchFamily="2" charset="0"/>
              </a:rPr>
              <a:t>[$a==$b]</a:t>
            </a:r>
            <a:r>
              <a:rPr lang="en-US" b="0" i="0" dirty="0">
                <a:solidFill>
                  <a:srgbClr val="000000"/>
                </a:solidFill>
                <a:effectLst/>
                <a:latin typeface="Nunito" pitchFamily="2" charset="0"/>
              </a:rPr>
              <a:t> is incorrect.</a:t>
            </a:r>
            <a:endParaRPr lang="en-IN" dirty="0"/>
          </a:p>
        </p:txBody>
      </p:sp>
      <p:sp>
        <p:nvSpPr>
          <p:cNvPr id="4" name="Footer Placeholder 3">
            <a:extLst>
              <a:ext uri="{FF2B5EF4-FFF2-40B4-BE49-F238E27FC236}">
                <a16:creationId xmlns:a16="http://schemas.microsoft.com/office/drawing/2014/main" id="{9BDC8FE8-7335-DEDE-BD5E-83E039D52DC4}"/>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B812E79C-9B78-BC70-04F9-A5875F0F578E}"/>
              </a:ext>
            </a:extLst>
          </p:cNvPr>
          <p:cNvSpPr>
            <a:spLocks noGrp="1"/>
          </p:cNvSpPr>
          <p:nvPr>
            <p:ph type="sldNum" sz="quarter" idx="12"/>
          </p:nvPr>
        </p:nvSpPr>
        <p:spPr/>
        <p:txBody>
          <a:bodyPr/>
          <a:lstStyle/>
          <a:p>
            <a:fld id="{6D22F896-40B5-4ADD-8801-0D06FADFA095}" type="slidenum">
              <a:rPr lang="en-US" smtClean="0"/>
              <a:pPr/>
              <a:t>83</a:t>
            </a:fld>
            <a:endParaRPr lang="en-US" dirty="0"/>
          </a:p>
        </p:txBody>
      </p:sp>
    </p:spTree>
    <p:extLst>
      <p:ext uri="{BB962C8B-B14F-4D97-AF65-F5344CB8AC3E}">
        <p14:creationId xmlns:p14="http://schemas.microsoft.com/office/powerpoint/2010/main" val="14649181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FC63-4135-9DA1-AC39-18F0D0BF6DA9}"/>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9A50F768-2B71-18CF-A70F-D59909ECCC56}"/>
              </a:ext>
            </a:extLst>
          </p:cNvPr>
          <p:cNvPicPr>
            <a:picLocks noGrp="1" noChangeAspect="1"/>
          </p:cNvPicPr>
          <p:nvPr>
            <p:ph idx="1"/>
          </p:nvPr>
        </p:nvPicPr>
        <p:blipFill>
          <a:blip r:embed="rId2"/>
          <a:stretch>
            <a:fillRect/>
          </a:stretch>
        </p:blipFill>
        <p:spPr>
          <a:xfrm>
            <a:off x="1212660" y="2160588"/>
            <a:ext cx="7526718" cy="3881437"/>
          </a:xfrm>
        </p:spPr>
      </p:pic>
      <p:sp>
        <p:nvSpPr>
          <p:cNvPr id="4" name="Footer Placeholder 3">
            <a:extLst>
              <a:ext uri="{FF2B5EF4-FFF2-40B4-BE49-F238E27FC236}">
                <a16:creationId xmlns:a16="http://schemas.microsoft.com/office/drawing/2014/main" id="{D2CB2009-1EB4-8D58-4914-0F7BB15F2E8F}"/>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176FE053-F280-478F-1E98-DCFE7E118FF5}"/>
              </a:ext>
            </a:extLst>
          </p:cNvPr>
          <p:cNvSpPr>
            <a:spLocks noGrp="1"/>
          </p:cNvSpPr>
          <p:nvPr>
            <p:ph type="sldNum" sz="quarter" idx="12"/>
          </p:nvPr>
        </p:nvSpPr>
        <p:spPr/>
        <p:txBody>
          <a:bodyPr/>
          <a:lstStyle/>
          <a:p>
            <a:fld id="{6D22F896-40B5-4ADD-8801-0D06FADFA095}" type="slidenum">
              <a:rPr lang="en-US" smtClean="0"/>
              <a:pPr/>
              <a:t>84</a:t>
            </a:fld>
            <a:endParaRPr lang="en-US" dirty="0"/>
          </a:p>
        </p:txBody>
      </p:sp>
    </p:spTree>
    <p:extLst>
      <p:ext uri="{BB962C8B-B14F-4D97-AF65-F5344CB8AC3E}">
        <p14:creationId xmlns:p14="http://schemas.microsoft.com/office/powerpoint/2010/main" val="22231796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9CFC-3485-A1EC-637A-A369D4A021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80302D-6B54-93EE-43B8-39F1058F71A2}"/>
              </a:ext>
            </a:extLst>
          </p:cNvPr>
          <p:cNvSpPr>
            <a:spLocks noGrp="1"/>
          </p:cNvSpPr>
          <p:nvPr>
            <p:ph idx="1"/>
          </p:nvPr>
        </p:nvSpPr>
        <p:spPr/>
        <p:txBody>
          <a:bodyPr/>
          <a:lstStyle/>
          <a:p>
            <a:r>
              <a:rPr lang="en-US" b="0" i="0" dirty="0">
                <a:solidFill>
                  <a:srgbClr val="000000"/>
                </a:solidFill>
                <a:effectLst/>
                <a:latin typeface="Nunito" pitchFamily="2" charset="0"/>
              </a:rPr>
              <a:t>It is very important to understand that all the conditional expressions should be placed inside square braces with spaces around them. For example, </a:t>
            </a:r>
            <a:r>
              <a:rPr lang="en-US" b="1" i="0" dirty="0">
                <a:solidFill>
                  <a:srgbClr val="000000"/>
                </a:solidFill>
                <a:effectLst/>
                <a:latin typeface="Nunito" pitchFamily="2" charset="0"/>
              </a:rPr>
              <a:t>[ $a &lt;= $b ]</a:t>
            </a:r>
            <a:r>
              <a:rPr lang="en-US" b="0" i="0" dirty="0">
                <a:solidFill>
                  <a:srgbClr val="000000"/>
                </a:solidFill>
                <a:effectLst/>
                <a:latin typeface="Nunito" pitchFamily="2" charset="0"/>
              </a:rPr>
              <a:t> is correct whereas, </a:t>
            </a:r>
            <a:r>
              <a:rPr lang="en-US" b="1" i="0" dirty="0">
                <a:solidFill>
                  <a:srgbClr val="000000"/>
                </a:solidFill>
                <a:effectLst/>
                <a:latin typeface="Nunito" pitchFamily="2" charset="0"/>
              </a:rPr>
              <a:t>[$a &lt;= $b]</a:t>
            </a:r>
            <a:r>
              <a:rPr lang="en-US" b="0" i="0" dirty="0">
                <a:solidFill>
                  <a:srgbClr val="000000"/>
                </a:solidFill>
                <a:effectLst/>
                <a:latin typeface="Nunito" pitchFamily="2" charset="0"/>
              </a:rPr>
              <a:t> is incorrect</a:t>
            </a:r>
            <a:endParaRPr lang="en-IN" dirty="0"/>
          </a:p>
        </p:txBody>
      </p:sp>
      <p:sp>
        <p:nvSpPr>
          <p:cNvPr id="4" name="Footer Placeholder 3">
            <a:extLst>
              <a:ext uri="{FF2B5EF4-FFF2-40B4-BE49-F238E27FC236}">
                <a16:creationId xmlns:a16="http://schemas.microsoft.com/office/drawing/2014/main" id="{3E49FA32-1817-64AD-C279-9AB05CA453C3}"/>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98FE5DB8-118D-B70F-B885-BA3020828A1E}"/>
              </a:ext>
            </a:extLst>
          </p:cNvPr>
          <p:cNvSpPr>
            <a:spLocks noGrp="1"/>
          </p:cNvSpPr>
          <p:nvPr>
            <p:ph type="sldNum" sz="quarter" idx="12"/>
          </p:nvPr>
        </p:nvSpPr>
        <p:spPr/>
        <p:txBody>
          <a:bodyPr/>
          <a:lstStyle/>
          <a:p>
            <a:fld id="{6D22F896-40B5-4ADD-8801-0D06FADFA095}" type="slidenum">
              <a:rPr lang="en-US" smtClean="0"/>
              <a:pPr/>
              <a:t>85</a:t>
            </a:fld>
            <a:endParaRPr lang="en-US" dirty="0"/>
          </a:p>
        </p:txBody>
      </p:sp>
    </p:spTree>
    <p:extLst>
      <p:ext uri="{BB962C8B-B14F-4D97-AF65-F5344CB8AC3E}">
        <p14:creationId xmlns:p14="http://schemas.microsoft.com/office/powerpoint/2010/main" val="15822739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3276-0D79-1075-E4F3-04BFB39FF9D8}"/>
              </a:ext>
            </a:extLst>
          </p:cNvPr>
          <p:cNvSpPr>
            <a:spLocks noGrp="1"/>
          </p:cNvSpPr>
          <p:nvPr>
            <p:ph type="title"/>
          </p:nvPr>
        </p:nvSpPr>
        <p:spPr/>
        <p:txBody>
          <a:bodyPr>
            <a:normAutofit fontScale="90000"/>
          </a:bodyPr>
          <a:lstStyle/>
          <a:p>
            <a:pPr algn="just"/>
            <a:r>
              <a:rPr lang="en-US" b="0" i="0" dirty="0">
                <a:solidFill>
                  <a:srgbClr val="000000"/>
                </a:solidFill>
                <a:effectLst/>
                <a:latin typeface="Nunito" pitchFamily="2" charset="0"/>
              </a:rPr>
              <a:t>The following Boolean operators are supported by the </a:t>
            </a:r>
            <a:r>
              <a:rPr lang="en-US" b="0" i="0" dirty="0" err="1">
                <a:solidFill>
                  <a:srgbClr val="000000"/>
                </a:solidFill>
                <a:effectLst/>
                <a:latin typeface="Nunito" pitchFamily="2" charset="0"/>
              </a:rPr>
              <a:t>Bourne</a:t>
            </a:r>
            <a:r>
              <a:rPr lang="en-US" b="0" i="0" dirty="0">
                <a:solidFill>
                  <a:srgbClr val="000000"/>
                </a:solidFill>
                <a:effectLst/>
                <a:latin typeface="Nunito" pitchFamily="2" charset="0"/>
              </a:rPr>
              <a:t> Shell.</a:t>
            </a:r>
            <a:br>
              <a:rPr lang="en-US" b="0" i="0" dirty="0">
                <a:solidFill>
                  <a:srgbClr val="000000"/>
                </a:solidFill>
                <a:effectLst/>
                <a:latin typeface="Nunito" pitchFamily="2" charset="0"/>
              </a:rPr>
            </a:br>
            <a:r>
              <a:rPr lang="en-US" b="0" i="0" dirty="0">
                <a:solidFill>
                  <a:srgbClr val="000000"/>
                </a:solidFill>
                <a:effectLst/>
                <a:latin typeface="Nunito" pitchFamily="2" charset="0"/>
              </a:rPr>
              <a:t>Assume variable </a:t>
            </a:r>
            <a:r>
              <a:rPr lang="en-US" b="1" i="0" dirty="0">
                <a:solidFill>
                  <a:srgbClr val="000000"/>
                </a:solidFill>
                <a:effectLst/>
                <a:latin typeface="Nunito" pitchFamily="2" charset="0"/>
              </a:rPr>
              <a:t>a</a:t>
            </a:r>
            <a:r>
              <a:rPr lang="en-US" b="0" i="0" dirty="0">
                <a:solidFill>
                  <a:srgbClr val="000000"/>
                </a:solidFill>
                <a:effectLst/>
                <a:latin typeface="Nunito" pitchFamily="2" charset="0"/>
              </a:rPr>
              <a:t> holds 10 and variable </a:t>
            </a:r>
            <a:r>
              <a:rPr lang="en-US" b="1" i="0" dirty="0">
                <a:solidFill>
                  <a:srgbClr val="000000"/>
                </a:solidFill>
                <a:effectLst/>
                <a:latin typeface="Nunito" pitchFamily="2" charset="0"/>
              </a:rPr>
              <a:t>b</a:t>
            </a:r>
            <a:r>
              <a:rPr lang="en-US" b="0" i="0" dirty="0">
                <a:solidFill>
                  <a:srgbClr val="000000"/>
                </a:solidFill>
                <a:effectLst/>
                <a:latin typeface="Nunito" pitchFamily="2" charset="0"/>
              </a:rPr>
              <a:t> holds 20 then</a:t>
            </a:r>
            <a:br>
              <a:rPr lang="en-US" b="0" i="0" dirty="0">
                <a:solidFill>
                  <a:srgbClr val="000000"/>
                </a:solidFill>
                <a:effectLst/>
                <a:latin typeface="Nunito" pitchFamily="2" charset="0"/>
              </a:rPr>
            </a:br>
            <a:endParaRPr lang="en-IN" dirty="0"/>
          </a:p>
        </p:txBody>
      </p:sp>
      <p:pic>
        <p:nvPicPr>
          <p:cNvPr id="7" name="Content Placeholder 6">
            <a:extLst>
              <a:ext uri="{FF2B5EF4-FFF2-40B4-BE49-F238E27FC236}">
                <a16:creationId xmlns:a16="http://schemas.microsoft.com/office/drawing/2014/main" id="{A0BEF4EB-D5CA-2FAA-C750-7E837759F466}"/>
              </a:ext>
            </a:extLst>
          </p:cNvPr>
          <p:cNvPicPr>
            <a:picLocks noGrp="1" noChangeAspect="1"/>
          </p:cNvPicPr>
          <p:nvPr>
            <p:ph idx="1"/>
          </p:nvPr>
        </p:nvPicPr>
        <p:blipFill>
          <a:blip r:embed="rId2"/>
          <a:stretch>
            <a:fillRect/>
          </a:stretch>
        </p:blipFill>
        <p:spPr>
          <a:xfrm>
            <a:off x="677863" y="2887507"/>
            <a:ext cx="8596312" cy="2427598"/>
          </a:xfrm>
        </p:spPr>
      </p:pic>
      <p:sp>
        <p:nvSpPr>
          <p:cNvPr id="4" name="Footer Placeholder 3">
            <a:extLst>
              <a:ext uri="{FF2B5EF4-FFF2-40B4-BE49-F238E27FC236}">
                <a16:creationId xmlns:a16="http://schemas.microsoft.com/office/drawing/2014/main" id="{DDAC3019-14A3-D970-538D-0CC0105737A0}"/>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84E6A41F-8806-ADB7-1627-E71900B46B3A}"/>
              </a:ext>
            </a:extLst>
          </p:cNvPr>
          <p:cNvSpPr>
            <a:spLocks noGrp="1"/>
          </p:cNvSpPr>
          <p:nvPr>
            <p:ph type="sldNum" sz="quarter" idx="12"/>
          </p:nvPr>
        </p:nvSpPr>
        <p:spPr/>
        <p:txBody>
          <a:bodyPr/>
          <a:lstStyle/>
          <a:p>
            <a:fld id="{6D22F896-40B5-4ADD-8801-0D06FADFA095}" type="slidenum">
              <a:rPr lang="en-US" smtClean="0"/>
              <a:pPr/>
              <a:t>86</a:t>
            </a:fld>
            <a:endParaRPr lang="en-US" dirty="0"/>
          </a:p>
        </p:txBody>
      </p:sp>
    </p:spTree>
    <p:extLst>
      <p:ext uri="{BB962C8B-B14F-4D97-AF65-F5344CB8AC3E}">
        <p14:creationId xmlns:p14="http://schemas.microsoft.com/office/powerpoint/2010/main" val="12354045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1FEC-2ADC-C466-EEA4-0A3AA61188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AAA5E2-A8AF-C708-8F61-2E75EBCC975B}"/>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E8B6C69D-2194-68F3-E8DC-80EBA2F55AAA}"/>
              </a:ext>
            </a:extLst>
          </p:cNvPr>
          <p:cNvSpPr>
            <a:spLocks noGrp="1"/>
          </p:cNvSpPr>
          <p:nvPr>
            <p:ph type="ftr" sz="quarter" idx="11"/>
          </p:nvPr>
        </p:nvSpPr>
        <p:spPr/>
        <p:txBody>
          <a:bodyPr/>
          <a:lstStyle/>
          <a:p>
            <a:r>
              <a:rPr lang="en-US"/>
              <a:t>Nahida Nazir </a:t>
            </a:r>
            <a:endParaRPr lang="en-US" dirty="0"/>
          </a:p>
        </p:txBody>
      </p:sp>
      <p:sp>
        <p:nvSpPr>
          <p:cNvPr id="5" name="Slide Number Placeholder 4">
            <a:extLst>
              <a:ext uri="{FF2B5EF4-FFF2-40B4-BE49-F238E27FC236}">
                <a16:creationId xmlns:a16="http://schemas.microsoft.com/office/drawing/2014/main" id="{6AE4877D-A659-81BB-7DC5-5E761C46FE05}"/>
              </a:ext>
            </a:extLst>
          </p:cNvPr>
          <p:cNvSpPr>
            <a:spLocks noGrp="1"/>
          </p:cNvSpPr>
          <p:nvPr>
            <p:ph type="sldNum" sz="quarter" idx="12"/>
          </p:nvPr>
        </p:nvSpPr>
        <p:spPr/>
        <p:txBody>
          <a:bodyPr/>
          <a:lstStyle/>
          <a:p>
            <a:fld id="{6D22F896-40B5-4ADD-8801-0D06FADFA095}" type="slidenum">
              <a:rPr lang="en-US" smtClean="0"/>
              <a:pPr/>
              <a:t>87</a:t>
            </a:fld>
            <a:endParaRPr lang="en-US" dirty="0"/>
          </a:p>
        </p:txBody>
      </p:sp>
    </p:spTree>
    <p:extLst>
      <p:ext uri="{BB962C8B-B14F-4D97-AF65-F5344CB8AC3E}">
        <p14:creationId xmlns:p14="http://schemas.microsoft.com/office/powerpoint/2010/main" val="327748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8229600" cy="1066800"/>
          </a:xfrm>
        </p:spPr>
        <p:txBody>
          <a:bodyPr>
            <a:normAutofit/>
          </a:bodyPr>
          <a:lstStyle/>
          <a:p>
            <a:r>
              <a:rPr lang="en-US" b="1" dirty="0">
                <a:latin typeface="Times New Roman" pitchFamily="18" charset="0"/>
                <a:cs typeface="Times New Roman" pitchFamily="18" charset="0"/>
              </a:rPr>
              <a:t>Printing characters by different ways  </a:t>
            </a:r>
          </a:p>
        </p:txBody>
      </p:sp>
      <p:pic>
        <p:nvPicPr>
          <p:cNvPr id="3074" name="Picture 2"/>
          <p:cNvPicPr>
            <a:picLocks noGrp="1" noChangeAspect="1" noChangeArrowheads="1"/>
          </p:cNvPicPr>
          <p:nvPr>
            <p:ph idx="1"/>
          </p:nvPr>
        </p:nvPicPr>
        <p:blipFill>
          <a:blip r:embed="rId2"/>
          <a:srcRect/>
          <a:stretch>
            <a:fillRect/>
          </a:stretch>
        </p:blipFill>
        <p:spPr bwMode="auto">
          <a:xfrm>
            <a:off x="2362200" y="1524000"/>
            <a:ext cx="7543800" cy="1905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286001" y="3810000"/>
            <a:ext cx="7924801" cy="21336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1678</TotalTime>
  <Words>2959</Words>
  <Application>Microsoft Office PowerPoint</Application>
  <PresentationFormat>Widescreen</PresentationFormat>
  <Paragraphs>353</Paragraphs>
  <Slides>87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87</vt:i4>
      </vt:variant>
    </vt:vector>
  </HeadingPairs>
  <TitlesOfParts>
    <vt:vector size="99" baseType="lpstr">
      <vt:lpstr>Arial</vt:lpstr>
      <vt:lpstr>Calibri</vt:lpstr>
      <vt:lpstr>Heebo</vt:lpstr>
      <vt:lpstr>Nunito</vt:lpstr>
      <vt:lpstr>Raleway</vt:lpstr>
      <vt:lpstr>Source Sans Pro</vt:lpstr>
      <vt:lpstr>Swiss 721 SWA</vt:lpstr>
      <vt:lpstr>Times New Roman</vt:lpstr>
      <vt:lpstr>Trebuchet MS</vt:lpstr>
      <vt:lpstr>Wingdings</vt:lpstr>
      <vt:lpstr>Wingdings 3</vt:lpstr>
      <vt:lpstr>Facet</vt:lpstr>
      <vt:lpstr>Linux </vt:lpstr>
      <vt:lpstr>GNOME Vs KDE</vt:lpstr>
      <vt:lpstr>Command line Structure</vt:lpstr>
      <vt:lpstr>Checking Desktop</vt:lpstr>
      <vt:lpstr>Checking version and release date </vt:lpstr>
      <vt:lpstr>Cal Command </vt:lpstr>
      <vt:lpstr>date Command </vt:lpstr>
      <vt:lpstr>Echo Command </vt:lpstr>
      <vt:lpstr>Printing characters by different ways  </vt:lpstr>
      <vt:lpstr>mkdir </vt:lpstr>
      <vt:lpstr>rmdir – remove empty directory </vt:lpstr>
      <vt:lpstr>ls – list contents of a directory </vt:lpstr>
      <vt:lpstr>cat</vt:lpstr>
      <vt:lpstr>PowerPoint Presentation</vt:lpstr>
      <vt:lpstr>Printf </vt:lpstr>
      <vt:lpstr>%s specifier </vt:lpstr>
      <vt:lpstr>%d specifier</vt:lpstr>
      <vt:lpstr>%f specifier</vt:lpstr>
      <vt:lpstr>bc command</vt:lpstr>
      <vt:lpstr>Who command </vt:lpstr>
      <vt:lpstr>Touch command </vt:lpstr>
      <vt:lpstr>Modifying timestamps</vt:lpstr>
      <vt:lpstr>stat file1 that displays file status</vt:lpstr>
      <vt:lpstr>Changing timestamp access time</vt:lpstr>
      <vt:lpstr>Changing the modification time</vt:lpstr>
      <vt:lpstr>Changing date</vt:lpstr>
      <vt:lpstr>Script command</vt:lpstr>
      <vt:lpstr>Script command</vt:lpstr>
      <vt:lpstr>PowerPoint Presentation</vt:lpstr>
      <vt:lpstr>Script command</vt:lpstr>
      <vt:lpstr>Script command</vt:lpstr>
      <vt:lpstr>grep</vt:lpstr>
      <vt:lpstr>Displaying the count of number of matches </vt:lpstr>
      <vt:lpstr>Finding “in”</vt:lpstr>
      <vt:lpstr> Displaying only the matched pattern</vt:lpstr>
      <vt:lpstr>Show line number while displaying the output using grep -n </vt:lpstr>
      <vt:lpstr>Inverting the pattern match</vt:lpstr>
      <vt:lpstr>history command </vt:lpstr>
      <vt:lpstr>To check the limited no. of commands </vt:lpstr>
      <vt:lpstr>Most recently executed command </vt:lpstr>
      <vt:lpstr>Clearing your history</vt:lpstr>
      <vt:lpstr>PowerPoint Presentation</vt:lpstr>
      <vt:lpstr>cp command </vt:lpstr>
      <vt:lpstr>Copying file into directory</vt:lpstr>
      <vt:lpstr>Overwriting the text of source file to destination file </vt:lpstr>
      <vt:lpstr>Copying a file in multiple directories </vt:lpstr>
      <vt:lpstr>Renaming a file </vt:lpstr>
      <vt:lpstr>Shell scripting</vt:lpstr>
      <vt:lpstr>What is Kernel</vt:lpstr>
      <vt:lpstr>What is Shell</vt:lpstr>
      <vt:lpstr>There are several shells are available for Linux systems like</vt:lpstr>
      <vt:lpstr>Shell Scripting</vt:lpstr>
      <vt:lpstr>How to Write Shell Script in Linux/Unix </vt:lpstr>
      <vt:lpstr>Shebang</vt:lpstr>
      <vt:lpstr>Steps to create a program</vt:lpstr>
      <vt:lpstr>PowerPoint Presentation</vt:lpstr>
      <vt:lpstr>PowerPoint Presentation</vt:lpstr>
      <vt:lpstr>What are Shell Variables? </vt:lpstr>
      <vt:lpstr>Variable Names </vt:lpstr>
      <vt:lpstr>Following are the examples of invalid variable names</vt:lpstr>
      <vt:lpstr>PowerPoint Presentation</vt:lpstr>
      <vt:lpstr>PowerPoint Presentation</vt:lpstr>
      <vt:lpstr>Variable Types </vt:lpstr>
      <vt:lpstr>Example </vt:lpstr>
      <vt:lpstr>Read-only Variables </vt:lpstr>
      <vt:lpstr>Unsetting Variables </vt:lpstr>
      <vt:lpstr>Special Variables </vt:lpstr>
      <vt:lpstr>PowerPoint Presentation</vt:lpstr>
      <vt:lpstr>PowerPoint Presentation</vt:lpstr>
      <vt:lpstr>Positional Parameters </vt:lpstr>
      <vt:lpstr>Command-Line Arguments </vt:lpstr>
      <vt:lpstr>PowerPoint Presentation</vt:lpstr>
      <vt:lpstr>PowerPoint Presentation</vt:lpstr>
      <vt:lpstr>Conditional statements</vt:lpstr>
      <vt:lpstr>The if...else statements </vt:lpstr>
      <vt:lpstr>The case...esac Statement </vt:lpstr>
      <vt:lpstr>If sytnax</vt:lpstr>
      <vt:lpstr>PowerPoint Presentation</vt:lpstr>
      <vt:lpstr>PowerPoint Presentation</vt:lpstr>
      <vt:lpstr>PowerPoint Presentation</vt:lpstr>
      <vt:lpstr>Control structures in shell scripting</vt:lpstr>
      <vt:lpstr>PowerPoint Presentation</vt:lpstr>
      <vt:lpstr>PowerPoint Presentation</vt:lpstr>
      <vt:lpstr>PowerPoint Presentation</vt:lpstr>
      <vt:lpstr>PowerPoint Presentation</vt:lpstr>
      <vt:lpstr>The following Boolean operators are supported by the Bourne Shell. Assume variable a holds 10 and variable b holds 20 then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vaio</dc:creator>
  <cp:lastModifiedBy>nahida rather</cp:lastModifiedBy>
  <cp:revision>68</cp:revision>
  <dcterms:created xsi:type="dcterms:W3CDTF">2021-01-01T16:11:41Z</dcterms:created>
  <dcterms:modified xsi:type="dcterms:W3CDTF">2023-01-25T03:54:00Z</dcterms:modified>
</cp:coreProperties>
</file>