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C6CE6-28D5-42B1-B5F7-65E807C1BA6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14F35BC8-D963-4725-BA8B-F2BF18FC6463}">
      <dgm:prSet phldrT="[Text]"/>
      <dgm:spPr/>
      <dgm:t>
        <a:bodyPr/>
        <a:lstStyle/>
        <a:p>
          <a:r>
            <a:rPr lang="en-IN"/>
            <a:t>Start</a:t>
          </a:r>
        </a:p>
      </dgm:t>
    </dgm:pt>
    <dgm:pt modelId="{A9824348-268D-4425-8959-C9CB20F89BF9}" type="parTrans" cxnId="{4BD42DA5-CB70-46E3-AA66-3147C4C0A05B}">
      <dgm:prSet/>
      <dgm:spPr/>
      <dgm:t>
        <a:bodyPr/>
        <a:lstStyle/>
        <a:p>
          <a:endParaRPr lang="en-IN"/>
        </a:p>
      </dgm:t>
    </dgm:pt>
    <dgm:pt modelId="{2D4906D7-0492-4679-8C22-0D97BFEADA3B}" type="sibTrans" cxnId="{4BD42DA5-CB70-46E3-AA66-3147C4C0A05B}">
      <dgm:prSet/>
      <dgm:spPr/>
      <dgm:t>
        <a:bodyPr/>
        <a:lstStyle/>
        <a:p>
          <a:endParaRPr lang="en-IN"/>
        </a:p>
      </dgm:t>
    </dgm:pt>
    <dgm:pt modelId="{796FE184-CCBB-450B-9D6A-5DC0DD75242F}">
      <dgm:prSet phldrT="[Text]"/>
      <dgm:spPr/>
      <dgm:t>
        <a:bodyPr/>
        <a:lstStyle/>
        <a:p>
          <a:r>
            <a:rPr lang="en-IN"/>
            <a:t>Data gathering</a:t>
          </a:r>
        </a:p>
      </dgm:t>
    </dgm:pt>
    <dgm:pt modelId="{A2C6AE4C-E185-490C-8B22-2E4D280D6222}" type="parTrans" cxnId="{29BEA1A3-AC3C-467E-8DD8-7611DBB2F9B9}">
      <dgm:prSet/>
      <dgm:spPr/>
      <dgm:t>
        <a:bodyPr/>
        <a:lstStyle/>
        <a:p>
          <a:endParaRPr lang="en-IN"/>
        </a:p>
      </dgm:t>
    </dgm:pt>
    <dgm:pt modelId="{3DC428C1-06E9-4047-A40C-C1D78B3F0DAD}" type="sibTrans" cxnId="{29BEA1A3-AC3C-467E-8DD8-7611DBB2F9B9}">
      <dgm:prSet/>
      <dgm:spPr/>
      <dgm:t>
        <a:bodyPr/>
        <a:lstStyle/>
        <a:p>
          <a:endParaRPr lang="en-IN"/>
        </a:p>
      </dgm:t>
    </dgm:pt>
    <dgm:pt modelId="{7AEA626A-2107-4FD7-B136-9C57BB82B66C}">
      <dgm:prSet phldrT="[Text]"/>
      <dgm:spPr/>
      <dgm:t>
        <a:bodyPr/>
        <a:lstStyle/>
        <a:p>
          <a:r>
            <a:rPr lang="en-IN"/>
            <a:t>Raw data validation</a:t>
          </a:r>
        </a:p>
      </dgm:t>
    </dgm:pt>
    <dgm:pt modelId="{AAF594ED-3F37-4BF3-8CB9-D0102AF1B4C0}" type="parTrans" cxnId="{E984F71C-B950-4067-AF42-8E92950D6C69}">
      <dgm:prSet/>
      <dgm:spPr/>
      <dgm:t>
        <a:bodyPr/>
        <a:lstStyle/>
        <a:p>
          <a:endParaRPr lang="en-IN"/>
        </a:p>
      </dgm:t>
    </dgm:pt>
    <dgm:pt modelId="{6952A1D6-24B2-4CB6-9BB8-71D28A18D532}" type="sibTrans" cxnId="{E984F71C-B950-4067-AF42-8E92950D6C69}">
      <dgm:prSet/>
      <dgm:spPr/>
      <dgm:t>
        <a:bodyPr/>
        <a:lstStyle/>
        <a:p>
          <a:endParaRPr lang="en-IN"/>
        </a:p>
      </dgm:t>
    </dgm:pt>
    <dgm:pt modelId="{06E8ED45-A08E-43F4-826E-F2121991E7CC}">
      <dgm:prSet phldrT="[Text]"/>
      <dgm:spPr/>
      <dgm:t>
        <a:bodyPr/>
        <a:lstStyle/>
        <a:p>
          <a:r>
            <a:rPr lang="en-IN"/>
            <a:t>Data transformation</a:t>
          </a:r>
        </a:p>
      </dgm:t>
    </dgm:pt>
    <dgm:pt modelId="{2D0DD9FA-F795-4E2A-BAD8-9CE51587D955}" type="parTrans" cxnId="{559F2552-D108-4042-BC8D-90D0169145D9}">
      <dgm:prSet/>
      <dgm:spPr/>
      <dgm:t>
        <a:bodyPr/>
        <a:lstStyle/>
        <a:p>
          <a:endParaRPr lang="en-IN"/>
        </a:p>
      </dgm:t>
    </dgm:pt>
    <dgm:pt modelId="{C5128E61-B16F-4893-9DF5-CE94DFC8C40F}" type="sibTrans" cxnId="{559F2552-D108-4042-BC8D-90D0169145D9}">
      <dgm:prSet/>
      <dgm:spPr/>
      <dgm:t>
        <a:bodyPr/>
        <a:lstStyle/>
        <a:p>
          <a:endParaRPr lang="en-IN"/>
        </a:p>
      </dgm:t>
    </dgm:pt>
    <dgm:pt modelId="{0CF44E60-BE03-4E60-BED9-52101FEA6AF5}">
      <dgm:prSet phldrT="[Text]"/>
      <dgm:spPr/>
      <dgm:t>
        <a:bodyPr/>
        <a:lstStyle/>
        <a:p>
          <a:r>
            <a:rPr lang="en-IN"/>
            <a:t>Data preprocessing</a:t>
          </a:r>
        </a:p>
      </dgm:t>
    </dgm:pt>
    <dgm:pt modelId="{A4A1C5E0-0645-484D-B886-071E4EB4D60B}" type="parTrans" cxnId="{BA5D2C0B-0E03-4A81-96C4-A62FA09AF408}">
      <dgm:prSet/>
      <dgm:spPr/>
      <dgm:t>
        <a:bodyPr/>
        <a:lstStyle/>
        <a:p>
          <a:endParaRPr lang="en-IN"/>
        </a:p>
      </dgm:t>
    </dgm:pt>
    <dgm:pt modelId="{5DA67336-7322-4917-897C-D750F71D502F}" type="sibTrans" cxnId="{BA5D2C0B-0E03-4A81-96C4-A62FA09AF408}">
      <dgm:prSet/>
      <dgm:spPr/>
      <dgm:t>
        <a:bodyPr/>
        <a:lstStyle/>
        <a:p>
          <a:endParaRPr lang="en-IN"/>
        </a:p>
      </dgm:t>
    </dgm:pt>
    <dgm:pt modelId="{123A9787-F601-4A9D-898A-A2AD945AB0BE}">
      <dgm:prSet phldrT="[Text]"/>
      <dgm:spPr/>
      <dgm:t>
        <a:bodyPr/>
        <a:lstStyle/>
        <a:p>
          <a:r>
            <a:rPr lang="en-IN"/>
            <a:t>Data visualization</a:t>
          </a:r>
        </a:p>
      </dgm:t>
    </dgm:pt>
    <dgm:pt modelId="{B5892472-CAE9-4B75-956E-929BE18EC808}" type="parTrans" cxnId="{B3CEBA4F-A6B3-4F41-9BE6-5845E8385BB7}">
      <dgm:prSet/>
      <dgm:spPr/>
      <dgm:t>
        <a:bodyPr/>
        <a:lstStyle/>
        <a:p>
          <a:endParaRPr lang="en-IN"/>
        </a:p>
      </dgm:t>
    </dgm:pt>
    <dgm:pt modelId="{3F1F0067-06AA-4713-A121-E73C7069AA97}" type="sibTrans" cxnId="{B3CEBA4F-A6B3-4F41-9BE6-5845E8385BB7}">
      <dgm:prSet/>
      <dgm:spPr/>
      <dgm:t>
        <a:bodyPr/>
        <a:lstStyle/>
        <a:p>
          <a:endParaRPr lang="en-IN"/>
        </a:p>
      </dgm:t>
    </dgm:pt>
    <dgm:pt modelId="{AED4141B-C234-497D-840A-6AF341788528}">
      <dgm:prSet phldrT="[Text]"/>
      <dgm:spPr/>
      <dgm:t>
        <a:bodyPr/>
        <a:lstStyle/>
        <a:p>
          <a:r>
            <a:rPr lang="en-IN"/>
            <a:t>Dashboard reporting</a:t>
          </a:r>
        </a:p>
      </dgm:t>
    </dgm:pt>
    <dgm:pt modelId="{E84F006D-8E9C-4009-9126-D7FF36D386EE}" type="parTrans" cxnId="{332DBB18-7775-497D-8A1B-A9B805B09C8A}">
      <dgm:prSet/>
      <dgm:spPr/>
      <dgm:t>
        <a:bodyPr/>
        <a:lstStyle/>
        <a:p>
          <a:endParaRPr lang="en-IN"/>
        </a:p>
      </dgm:t>
    </dgm:pt>
    <dgm:pt modelId="{6C13EB93-3EF4-48B3-8B63-7FCB8D06D9B0}" type="sibTrans" cxnId="{332DBB18-7775-497D-8A1B-A9B805B09C8A}">
      <dgm:prSet/>
      <dgm:spPr/>
      <dgm:t>
        <a:bodyPr/>
        <a:lstStyle/>
        <a:p>
          <a:endParaRPr lang="en-IN"/>
        </a:p>
      </dgm:t>
    </dgm:pt>
    <dgm:pt modelId="{F585B9EB-51B9-4089-BC84-681CE6C7231D}" type="pres">
      <dgm:prSet presAssocID="{4C8C6CE6-28D5-42B1-B5F7-65E807C1BA6D}" presName="Name0" presStyleCnt="0">
        <dgm:presLayoutVars>
          <dgm:dir/>
          <dgm:resizeHandles val="exact"/>
        </dgm:presLayoutVars>
      </dgm:prSet>
      <dgm:spPr/>
    </dgm:pt>
    <dgm:pt modelId="{8DCC6A9B-AA70-4EC0-92D6-8750D425BD3C}" type="pres">
      <dgm:prSet presAssocID="{14F35BC8-D963-4725-BA8B-F2BF18FC6463}" presName="node" presStyleLbl="node1" presStyleIdx="0" presStyleCnt="7">
        <dgm:presLayoutVars>
          <dgm:bulletEnabled val="1"/>
        </dgm:presLayoutVars>
      </dgm:prSet>
      <dgm:spPr/>
    </dgm:pt>
    <dgm:pt modelId="{F0F51380-58CE-4CAE-8489-E567014A76E4}" type="pres">
      <dgm:prSet presAssocID="{2D4906D7-0492-4679-8C22-0D97BFEADA3B}" presName="sibTrans" presStyleLbl="sibTrans1D1" presStyleIdx="0" presStyleCnt="6"/>
      <dgm:spPr/>
    </dgm:pt>
    <dgm:pt modelId="{B1E948F6-7AF9-4695-A5D7-4A29C638D412}" type="pres">
      <dgm:prSet presAssocID="{2D4906D7-0492-4679-8C22-0D97BFEADA3B}" presName="connectorText" presStyleLbl="sibTrans1D1" presStyleIdx="0" presStyleCnt="6"/>
      <dgm:spPr/>
    </dgm:pt>
    <dgm:pt modelId="{DD9E55AB-E03C-4993-BF89-E0A2FD07E7F0}" type="pres">
      <dgm:prSet presAssocID="{796FE184-CCBB-450B-9D6A-5DC0DD75242F}" presName="node" presStyleLbl="node1" presStyleIdx="1" presStyleCnt="7">
        <dgm:presLayoutVars>
          <dgm:bulletEnabled val="1"/>
        </dgm:presLayoutVars>
      </dgm:prSet>
      <dgm:spPr/>
    </dgm:pt>
    <dgm:pt modelId="{5BD91A86-EEFA-483F-A57A-47E4A721D15B}" type="pres">
      <dgm:prSet presAssocID="{3DC428C1-06E9-4047-A40C-C1D78B3F0DAD}" presName="sibTrans" presStyleLbl="sibTrans1D1" presStyleIdx="1" presStyleCnt="6"/>
      <dgm:spPr/>
    </dgm:pt>
    <dgm:pt modelId="{354DDB6B-36CE-4F7A-A4B5-26758B7B6199}" type="pres">
      <dgm:prSet presAssocID="{3DC428C1-06E9-4047-A40C-C1D78B3F0DAD}" presName="connectorText" presStyleLbl="sibTrans1D1" presStyleIdx="1" presStyleCnt="6"/>
      <dgm:spPr/>
    </dgm:pt>
    <dgm:pt modelId="{F1BDAD9F-0711-4620-B85F-00CE967A859F}" type="pres">
      <dgm:prSet presAssocID="{7AEA626A-2107-4FD7-B136-9C57BB82B66C}" presName="node" presStyleLbl="node1" presStyleIdx="2" presStyleCnt="7">
        <dgm:presLayoutVars>
          <dgm:bulletEnabled val="1"/>
        </dgm:presLayoutVars>
      </dgm:prSet>
      <dgm:spPr/>
    </dgm:pt>
    <dgm:pt modelId="{71124EC2-D8EC-4D2E-96A4-56BEC3067583}" type="pres">
      <dgm:prSet presAssocID="{6952A1D6-24B2-4CB6-9BB8-71D28A18D532}" presName="sibTrans" presStyleLbl="sibTrans1D1" presStyleIdx="2" presStyleCnt="6"/>
      <dgm:spPr/>
    </dgm:pt>
    <dgm:pt modelId="{742012D3-4A4B-4530-B17F-1EF017AC6446}" type="pres">
      <dgm:prSet presAssocID="{6952A1D6-24B2-4CB6-9BB8-71D28A18D532}" presName="connectorText" presStyleLbl="sibTrans1D1" presStyleIdx="2" presStyleCnt="6"/>
      <dgm:spPr/>
    </dgm:pt>
    <dgm:pt modelId="{52C1B8CE-1C7C-4BCA-9012-529D2DC6BC48}" type="pres">
      <dgm:prSet presAssocID="{06E8ED45-A08E-43F4-826E-F2121991E7CC}" presName="node" presStyleLbl="node1" presStyleIdx="3" presStyleCnt="7">
        <dgm:presLayoutVars>
          <dgm:bulletEnabled val="1"/>
        </dgm:presLayoutVars>
      </dgm:prSet>
      <dgm:spPr/>
    </dgm:pt>
    <dgm:pt modelId="{51D129C8-7DF6-4754-9F56-7AB99A0CDF45}" type="pres">
      <dgm:prSet presAssocID="{C5128E61-B16F-4893-9DF5-CE94DFC8C40F}" presName="sibTrans" presStyleLbl="sibTrans1D1" presStyleIdx="3" presStyleCnt="6"/>
      <dgm:spPr/>
    </dgm:pt>
    <dgm:pt modelId="{3ECE65C3-53B2-4A36-8DFA-AC45D5328A8C}" type="pres">
      <dgm:prSet presAssocID="{C5128E61-B16F-4893-9DF5-CE94DFC8C40F}" presName="connectorText" presStyleLbl="sibTrans1D1" presStyleIdx="3" presStyleCnt="6"/>
      <dgm:spPr/>
    </dgm:pt>
    <dgm:pt modelId="{001D34F2-4B31-4A5B-8E34-63BBAF34C8E4}" type="pres">
      <dgm:prSet presAssocID="{0CF44E60-BE03-4E60-BED9-52101FEA6AF5}" presName="node" presStyleLbl="node1" presStyleIdx="4" presStyleCnt="7">
        <dgm:presLayoutVars>
          <dgm:bulletEnabled val="1"/>
        </dgm:presLayoutVars>
      </dgm:prSet>
      <dgm:spPr/>
    </dgm:pt>
    <dgm:pt modelId="{60E5F775-8E07-49A5-8241-BC88A9047B72}" type="pres">
      <dgm:prSet presAssocID="{5DA67336-7322-4917-897C-D750F71D502F}" presName="sibTrans" presStyleLbl="sibTrans1D1" presStyleIdx="4" presStyleCnt="6"/>
      <dgm:spPr/>
    </dgm:pt>
    <dgm:pt modelId="{2AA0FF48-2865-419F-BFD4-E1CDAEED9FBE}" type="pres">
      <dgm:prSet presAssocID="{5DA67336-7322-4917-897C-D750F71D502F}" presName="connectorText" presStyleLbl="sibTrans1D1" presStyleIdx="4" presStyleCnt="6"/>
      <dgm:spPr/>
    </dgm:pt>
    <dgm:pt modelId="{EC639F0C-13F2-4A38-9111-CCA985E2E84C}" type="pres">
      <dgm:prSet presAssocID="{123A9787-F601-4A9D-898A-A2AD945AB0BE}" presName="node" presStyleLbl="node1" presStyleIdx="5" presStyleCnt="7">
        <dgm:presLayoutVars>
          <dgm:bulletEnabled val="1"/>
        </dgm:presLayoutVars>
      </dgm:prSet>
      <dgm:spPr/>
    </dgm:pt>
    <dgm:pt modelId="{87FEB868-39AB-4C34-9E9F-317D064729A3}" type="pres">
      <dgm:prSet presAssocID="{3F1F0067-06AA-4713-A121-E73C7069AA97}" presName="sibTrans" presStyleLbl="sibTrans1D1" presStyleIdx="5" presStyleCnt="6"/>
      <dgm:spPr/>
    </dgm:pt>
    <dgm:pt modelId="{80325B62-B8D2-4643-BB32-1F9C2B69A661}" type="pres">
      <dgm:prSet presAssocID="{3F1F0067-06AA-4713-A121-E73C7069AA97}" presName="connectorText" presStyleLbl="sibTrans1D1" presStyleIdx="5" presStyleCnt="6"/>
      <dgm:spPr/>
    </dgm:pt>
    <dgm:pt modelId="{DFAC3CCB-5CA9-4C1E-B1C3-28159ED35D77}" type="pres">
      <dgm:prSet presAssocID="{AED4141B-C234-497D-840A-6AF341788528}" presName="node" presStyleLbl="node1" presStyleIdx="6" presStyleCnt="7">
        <dgm:presLayoutVars>
          <dgm:bulletEnabled val="1"/>
        </dgm:presLayoutVars>
      </dgm:prSet>
      <dgm:spPr/>
    </dgm:pt>
  </dgm:ptLst>
  <dgm:cxnLst>
    <dgm:cxn modelId="{BA5D2C0B-0E03-4A81-96C4-A62FA09AF408}" srcId="{4C8C6CE6-28D5-42B1-B5F7-65E807C1BA6D}" destId="{0CF44E60-BE03-4E60-BED9-52101FEA6AF5}" srcOrd="4" destOrd="0" parTransId="{A4A1C5E0-0645-484D-B886-071E4EB4D60B}" sibTransId="{5DA67336-7322-4917-897C-D750F71D502F}"/>
    <dgm:cxn modelId="{F2ADBD0C-5A1D-49E2-B948-EA68BFD6098D}" type="presOf" srcId="{5DA67336-7322-4917-897C-D750F71D502F}" destId="{2AA0FF48-2865-419F-BFD4-E1CDAEED9FBE}" srcOrd="1" destOrd="0" presId="urn:microsoft.com/office/officeart/2005/8/layout/bProcess3"/>
    <dgm:cxn modelId="{332DBB18-7775-497D-8A1B-A9B805B09C8A}" srcId="{4C8C6CE6-28D5-42B1-B5F7-65E807C1BA6D}" destId="{AED4141B-C234-497D-840A-6AF341788528}" srcOrd="6" destOrd="0" parTransId="{E84F006D-8E9C-4009-9126-D7FF36D386EE}" sibTransId="{6C13EB93-3EF4-48B3-8B63-7FCB8D06D9B0}"/>
    <dgm:cxn modelId="{E984F71C-B950-4067-AF42-8E92950D6C69}" srcId="{4C8C6CE6-28D5-42B1-B5F7-65E807C1BA6D}" destId="{7AEA626A-2107-4FD7-B136-9C57BB82B66C}" srcOrd="2" destOrd="0" parTransId="{AAF594ED-3F37-4BF3-8CB9-D0102AF1B4C0}" sibTransId="{6952A1D6-24B2-4CB6-9BB8-71D28A18D532}"/>
    <dgm:cxn modelId="{F666D71E-8B5A-4CA2-9D40-190802EFFC93}" type="presOf" srcId="{123A9787-F601-4A9D-898A-A2AD945AB0BE}" destId="{EC639F0C-13F2-4A38-9111-CCA985E2E84C}" srcOrd="0" destOrd="0" presId="urn:microsoft.com/office/officeart/2005/8/layout/bProcess3"/>
    <dgm:cxn modelId="{13857E1F-CF10-4552-9A69-4C93BB8078DA}" type="presOf" srcId="{796FE184-CCBB-450B-9D6A-5DC0DD75242F}" destId="{DD9E55AB-E03C-4993-BF89-E0A2FD07E7F0}" srcOrd="0" destOrd="0" presId="urn:microsoft.com/office/officeart/2005/8/layout/bProcess3"/>
    <dgm:cxn modelId="{D4BCF730-4DEC-4301-A4C4-D7E02BEF1288}" type="presOf" srcId="{6952A1D6-24B2-4CB6-9BB8-71D28A18D532}" destId="{71124EC2-D8EC-4D2E-96A4-56BEC3067583}" srcOrd="0" destOrd="0" presId="urn:microsoft.com/office/officeart/2005/8/layout/bProcess3"/>
    <dgm:cxn modelId="{0ECBDF31-775E-484E-9F00-82D9B5046D96}" type="presOf" srcId="{4C8C6CE6-28D5-42B1-B5F7-65E807C1BA6D}" destId="{F585B9EB-51B9-4089-BC84-681CE6C7231D}" srcOrd="0" destOrd="0" presId="urn:microsoft.com/office/officeart/2005/8/layout/bProcess3"/>
    <dgm:cxn modelId="{C4AF7F37-F0FE-47D9-BD5B-0955B650E106}" type="presOf" srcId="{AED4141B-C234-497D-840A-6AF341788528}" destId="{DFAC3CCB-5CA9-4C1E-B1C3-28159ED35D77}" srcOrd="0" destOrd="0" presId="urn:microsoft.com/office/officeart/2005/8/layout/bProcess3"/>
    <dgm:cxn modelId="{F4B9AB60-8E38-4119-904E-F2EC8E5191CA}" type="presOf" srcId="{3F1F0067-06AA-4713-A121-E73C7069AA97}" destId="{87FEB868-39AB-4C34-9E9F-317D064729A3}" srcOrd="0" destOrd="0" presId="urn:microsoft.com/office/officeart/2005/8/layout/bProcess3"/>
    <dgm:cxn modelId="{F1570662-A4F5-4735-8719-0B4B09BC812D}" type="presOf" srcId="{C5128E61-B16F-4893-9DF5-CE94DFC8C40F}" destId="{51D129C8-7DF6-4754-9F56-7AB99A0CDF45}" srcOrd="0" destOrd="0" presId="urn:microsoft.com/office/officeart/2005/8/layout/bProcess3"/>
    <dgm:cxn modelId="{B3CEBA4F-A6B3-4F41-9BE6-5845E8385BB7}" srcId="{4C8C6CE6-28D5-42B1-B5F7-65E807C1BA6D}" destId="{123A9787-F601-4A9D-898A-A2AD945AB0BE}" srcOrd="5" destOrd="0" parTransId="{B5892472-CAE9-4B75-956E-929BE18EC808}" sibTransId="{3F1F0067-06AA-4713-A121-E73C7069AA97}"/>
    <dgm:cxn modelId="{9128EA4F-A149-415F-8AA8-61930B78557A}" type="presOf" srcId="{3DC428C1-06E9-4047-A40C-C1D78B3F0DAD}" destId="{354DDB6B-36CE-4F7A-A4B5-26758B7B6199}" srcOrd="1" destOrd="0" presId="urn:microsoft.com/office/officeart/2005/8/layout/bProcess3"/>
    <dgm:cxn modelId="{559F2552-D108-4042-BC8D-90D0169145D9}" srcId="{4C8C6CE6-28D5-42B1-B5F7-65E807C1BA6D}" destId="{06E8ED45-A08E-43F4-826E-F2121991E7CC}" srcOrd="3" destOrd="0" parTransId="{2D0DD9FA-F795-4E2A-BAD8-9CE51587D955}" sibTransId="{C5128E61-B16F-4893-9DF5-CE94DFC8C40F}"/>
    <dgm:cxn modelId="{1F15DC84-BE00-449C-A036-E8B77DF75750}" type="presOf" srcId="{3F1F0067-06AA-4713-A121-E73C7069AA97}" destId="{80325B62-B8D2-4643-BB32-1F9C2B69A661}" srcOrd="1" destOrd="0" presId="urn:microsoft.com/office/officeart/2005/8/layout/bProcess3"/>
    <dgm:cxn modelId="{B89E0B8B-9696-4BB5-A82F-878987670AF8}" type="presOf" srcId="{0CF44E60-BE03-4E60-BED9-52101FEA6AF5}" destId="{001D34F2-4B31-4A5B-8E34-63BBAF34C8E4}" srcOrd="0" destOrd="0" presId="urn:microsoft.com/office/officeart/2005/8/layout/bProcess3"/>
    <dgm:cxn modelId="{5E1F8E94-8178-4CAE-8FD0-6F9F4E687AB3}" type="presOf" srcId="{06E8ED45-A08E-43F4-826E-F2121991E7CC}" destId="{52C1B8CE-1C7C-4BCA-9012-529D2DC6BC48}" srcOrd="0" destOrd="0" presId="urn:microsoft.com/office/officeart/2005/8/layout/bProcess3"/>
    <dgm:cxn modelId="{29BEA1A3-AC3C-467E-8DD8-7611DBB2F9B9}" srcId="{4C8C6CE6-28D5-42B1-B5F7-65E807C1BA6D}" destId="{796FE184-CCBB-450B-9D6A-5DC0DD75242F}" srcOrd="1" destOrd="0" parTransId="{A2C6AE4C-E185-490C-8B22-2E4D280D6222}" sibTransId="{3DC428C1-06E9-4047-A40C-C1D78B3F0DAD}"/>
    <dgm:cxn modelId="{4BD42DA5-CB70-46E3-AA66-3147C4C0A05B}" srcId="{4C8C6CE6-28D5-42B1-B5F7-65E807C1BA6D}" destId="{14F35BC8-D963-4725-BA8B-F2BF18FC6463}" srcOrd="0" destOrd="0" parTransId="{A9824348-268D-4425-8959-C9CB20F89BF9}" sibTransId="{2D4906D7-0492-4679-8C22-0D97BFEADA3B}"/>
    <dgm:cxn modelId="{41E1A1B0-2922-4083-A644-1383E2711B98}" type="presOf" srcId="{14F35BC8-D963-4725-BA8B-F2BF18FC6463}" destId="{8DCC6A9B-AA70-4EC0-92D6-8750D425BD3C}" srcOrd="0" destOrd="0" presId="urn:microsoft.com/office/officeart/2005/8/layout/bProcess3"/>
    <dgm:cxn modelId="{D10F3CB2-D11D-4E19-BD36-D27BBA7893F2}" type="presOf" srcId="{7AEA626A-2107-4FD7-B136-9C57BB82B66C}" destId="{F1BDAD9F-0711-4620-B85F-00CE967A859F}" srcOrd="0" destOrd="0" presId="urn:microsoft.com/office/officeart/2005/8/layout/bProcess3"/>
    <dgm:cxn modelId="{65277BB3-EE91-4BEB-8C9F-524535C3BDC4}" type="presOf" srcId="{5DA67336-7322-4917-897C-D750F71D502F}" destId="{60E5F775-8E07-49A5-8241-BC88A9047B72}" srcOrd="0" destOrd="0" presId="urn:microsoft.com/office/officeart/2005/8/layout/bProcess3"/>
    <dgm:cxn modelId="{018CCFB7-4E18-4E22-BB56-707294721154}" type="presOf" srcId="{2D4906D7-0492-4679-8C22-0D97BFEADA3B}" destId="{B1E948F6-7AF9-4695-A5D7-4A29C638D412}" srcOrd="1" destOrd="0" presId="urn:microsoft.com/office/officeart/2005/8/layout/bProcess3"/>
    <dgm:cxn modelId="{F9A63BCA-A1C5-4700-B2C9-7D3B942C0709}" type="presOf" srcId="{C5128E61-B16F-4893-9DF5-CE94DFC8C40F}" destId="{3ECE65C3-53B2-4A36-8DFA-AC45D5328A8C}" srcOrd="1" destOrd="0" presId="urn:microsoft.com/office/officeart/2005/8/layout/bProcess3"/>
    <dgm:cxn modelId="{769604CD-D63D-4CB8-A0D9-E6B2C6D3C4C2}" type="presOf" srcId="{2D4906D7-0492-4679-8C22-0D97BFEADA3B}" destId="{F0F51380-58CE-4CAE-8489-E567014A76E4}" srcOrd="0" destOrd="0" presId="urn:microsoft.com/office/officeart/2005/8/layout/bProcess3"/>
    <dgm:cxn modelId="{80FA90D7-9C40-4583-A332-2F8E4DF3B888}" type="presOf" srcId="{3DC428C1-06E9-4047-A40C-C1D78B3F0DAD}" destId="{5BD91A86-EEFA-483F-A57A-47E4A721D15B}" srcOrd="0" destOrd="0" presId="urn:microsoft.com/office/officeart/2005/8/layout/bProcess3"/>
    <dgm:cxn modelId="{CD0B65FC-AD7A-41B0-8EE0-2B2503FFC18E}" type="presOf" srcId="{6952A1D6-24B2-4CB6-9BB8-71D28A18D532}" destId="{742012D3-4A4B-4530-B17F-1EF017AC6446}" srcOrd="1" destOrd="0" presId="urn:microsoft.com/office/officeart/2005/8/layout/bProcess3"/>
    <dgm:cxn modelId="{7E47DDE9-ACD5-472D-B366-6681A8BB9D85}" type="presParOf" srcId="{F585B9EB-51B9-4089-BC84-681CE6C7231D}" destId="{8DCC6A9B-AA70-4EC0-92D6-8750D425BD3C}" srcOrd="0" destOrd="0" presId="urn:microsoft.com/office/officeart/2005/8/layout/bProcess3"/>
    <dgm:cxn modelId="{741A6097-6E44-46CA-9D93-12F6BE69F0AE}" type="presParOf" srcId="{F585B9EB-51B9-4089-BC84-681CE6C7231D}" destId="{F0F51380-58CE-4CAE-8489-E567014A76E4}" srcOrd="1" destOrd="0" presId="urn:microsoft.com/office/officeart/2005/8/layout/bProcess3"/>
    <dgm:cxn modelId="{BDFFF140-12B4-420B-8FBC-066DB38B6D79}" type="presParOf" srcId="{F0F51380-58CE-4CAE-8489-E567014A76E4}" destId="{B1E948F6-7AF9-4695-A5D7-4A29C638D412}" srcOrd="0" destOrd="0" presId="urn:microsoft.com/office/officeart/2005/8/layout/bProcess3"/>
    <dgm:cxn modelId="{8B6F942D-6B93-46E0-9197-6D44FB7745D5}" type="presParOf" srcId="{F585B9EB-51B9-4089-BC84-681CE6C7231D}" destId="{DD9E55AB-E03C-4993-BF89-E0A2FD07E7F0}" srcOrd="2" destOrd="0" presId="urn:microsoft.com/office/officeart/2005/8/layout/bProcess3"/>
    <dgm:cxn modelId="{1BBDE2E9-8C08-4C56-A0A5-F65D1CB70939}" type="presParOf" srcId="{F585B9EB-51B9-4089-BC84-681CE6C7231D}" destId="{5BD91A86-EEFA-483F-A57A-47E4A721D15B}" srcOrd="3" destOrd="0" presId="urn:microsoft.com/office/officeart/2005/8/layout/bProcess3"/>
    <dgm:cxn modelId="{7BEB82EC-D47B-456C-AFD4-5880D8B9A660}" type="presParOf" srcId="{5BD91A86-EEFA-483F-A57A-47E4A721D15B}" destId="{354DDB6B-36CE-4F7A-A4B5-26758B7B6199}" srcOrd="0" destOrd="0" presId="urn:microsoft.com/office/officeart/2005/8/layout/bProcess3"/>
    <dgm:cxn modelId="{C2E5DA53-4D8C-4564-B4AF-729BEF931917}" type="presParOf" srcId="{F585B9EB-51B9-4089-BC84-681CE6C7231D}" destId="{F1BDAD9F-0711-4620-B85F-00CE967A859F}" srcOrd="4" destOrd="0" presId="urn:microsoft.com/office/officeart/2005/8/layout/bProcess3"/>
    <dgm:cxn modelId="{F3BF7D8E-83FC-4EA6-A24B-3B3134C377CB}" type="presParOf" srcId="{F585B9EB-51B9-4089-BC84-681CE6C7231D}" destId="{71124EC2-D8EC-4D2E-96A4-56BEC3067583}" srcOrd="5" destOrd="0" presId="urn:microsoft.com/office/officeart/2005/8/layout/bProcess3"/>
    <dgm:cxn modelId="{93F88B60-E461-4FE4-94B9-CD4D7F5064A0}" type="presParOf" srcId="{71124EC2-D8EC-4D2E-96A4-56BEC3067583}" destId="{742012D3-4A4B-4530-B17F-1EF017AC6446}" srcOrd="0" destOrd="0" presId="urn:microsoft.com/office/officeart/2005/8/layout/bProcess3"/>
    <dgm:cxn modelId="{DCF6F2DF-0FF5-438F-889C-1F59BFBABBC1}" type="presParOf" srcId="{F585B9EB-51B9-4089-BC84-681CE6C7231D}" destId="{52C1B8CE-1C7C-4BCA-9012-529D2DC6BC48}" srcOrd="6" destOrd="0" presId="urn:microsoft.com/office/officeart/2005/8/layout/bProcess3"/>
    <dgm:cxn modelId="{AB79C4BA-1963-4C29-A8D1-FD2D84D77EAB}" type="presParOf" srcId="{F585B9EB-51B9-4089-BC84-681CE6C7231D}" destId="{51D129C8-7DF6-4754-9F56-7AB99A0CDF45}" srcOrd="7" destOrd="0" presId="urn:microsoft.com/office/officeart/2005/8/layout/bProcess3"/>
    <dgm:cxn modelId="{653D2812-9578-4BB3-AE24-3F2470AF2A4E}" type="presParOf" srcId="{51D129C8-7DF6-4754-9F56-7AB99A0CDF45}" destId="{3ECE65C3-53B2-4A36-8DFA-AC45D5328A8C}" srcOrd="0" destOrd="0" presId="urn:microsoft.com/office/officeart/2005/8/layout/bProcess3"/>
    <dgm:cxn modelId="{C4CEC795-35E9-4CFB-802E-E1FEBA4096A6}" type="presParOf" srcId="{F585B9EB-51B9-4089-BC84-681CE6C7231D}" destId="{001D34F2-4B31-4A5B-8E34-63BBAF34C8E4}" srcOrd="8" destOrd="0" presId="urn:microsoft.com/office/officeart/2005/8/layout/bProcess3"/>
    <dgm:cxn modelId="{09004D25-1799-4F0B-888F-64E4F00A0435}" type="presParOf" srcId="{F585B9EB-51B9-4089-BC84-681CE6C7231D}" destId="{60E5F775-8E07-49A5-8241-BC88A9047B72}" srcOrd="9" destOrd="0" presId="urn:microsoft.com/office/officeart/2005/8/layout/bProcess3"/>
    <dgm:cxn modelId="{90A08325-2838-409E-A600-B360193B6305}" type="presParOf" srcId="{60E5F775-8E07-49A5-8241-BC88A9047B72}" destId="{2AA0FF48-2865-419F-BFD4-E1CDAEED9FBE}" srcOrd="0" destOrd="0" presId="urn:microsoft.com/office/officeart/2005/8/layout/bProcess3"/>
    <dgm:cxn modelId="{41744F44-62D0-45DC-A39F-3C7F9A2F4F37}" type="presParOf" srcId="{F585B9EB-51B9-4089-BC84-681CE6C7231D}" destId="{EC639F0C-13F2-4A38-9111-CCA985E2E84C}" srcOrd="10" destOrd="0" presId="urn:microsoft.com/office/officeart/2005/8/layout/bProcess3"/>
    <dgm:cxn modelId="{9316F73E-30A0-4810-A8D2-42C2581EAD15}" type="presParOf" srcId="{F585B9EB-51B9-4089-BC84-681CE6C7231D}" destId="{87FEB868-39AB-4C34-9E9F-317D064729A3}" srcOrd="11" destOrd="0" presId="urn:microsoft.com/office/officeart/2005/8/layout/bProcess3"/>
    <dgm:cxn modelId="{291F425F-32D2-4EC7-AD4E-9193CE8A46DA}" type="presParOf" srcId="{87FEB868-39AB-4C34-9E9F-317D064729A3}" destId="{80325B62-B8D2-4643-BB32-1F9C2B69A661}" srcOrd="0" destOrd="0" presId="urn:microsoft.com/office/officeart/2005/8/layout/bProcess3"/>
    <dgm:cxn modelId="{F6780FC9-4FEF-4684-9397-C6F8836E35D5}" type="presParOf" srcId="{F585B9EB-51B9-4089-BC84-681CE6C7231D}" destId="{DFAC3CCB-5CA9-4C1E-B1C3-28159ED35D77}"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1380-58CE-4CAE-8489-E567014A76E4}">
      <dsp:nvSpPr>
        <dsp:cNvPr id="0" name=""/>
        <dsp:cNvSpPr/>
      </dsp:nvSpPr>
      <dsp:spPr>
        <a:xfrm>
          <a:off x="2366500" y="862270"/>
          <a:ext cx="513601" cy="91440"/>
        </a:xfrm>
        <a:custGeom>
          <a:avLst/>
          <a:gdLst/>
          <a:ahLst/>
          <a:cxnLst/>
          <a:rect l="0" t="0" r="0" b="0"/>
          <a:pathLst>
            <a:path>
              <a:moveTo>
                <a:pt x="0" y="45720"/>
              </a:moveTo>
              <a:lnTo>
                <a:pt x="51360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09696" y="905269"/>
        <a:ext cx="27210" cy="5442"/>
      </dsp:txXfrm>
    </dsp:sp>
    <dsp:sp modelId="{8DCC6A9B-AA70-4EC0-92D6-8750D425BD3C}">
      <dsp:nvSpPr>
        <dsp:cNvPr id="0" name=""/>
        <dsp:cNvSpPr/>
      </dsp:nvSpPr>
      <dsp:spPr>
        <a:xfrm>
          <a:off x="2208" y="198162"/>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Start</a:t>
          </a:r>
        </a:p>
      </dsp:txBody>
      <dsp:txXfrm>
        <a:off x="2208" y="198162"/>
        <a:ext cx="2366091" cy="1419655"/>
      </dsp:txXfrm>
    </dsp:sp>
    <dsp:sp modelId="{5BD91A86-EEFA-483F-A57A-47E4A721D15B}">
      <dsp:nvSpPr>
        <dsp:cNvPr id="0" name=""/>
        <dsp:cNvSpPr/>
      </dsp:nvSpPr>
      <dsp:spPr>
        <a:xfrm>
          <a:off x="5276793" y="862270"/>
          <a:ext cx="513601" cy="91440"/>
        </a:xfrm>
        <a:custGeom>
          <a:avLst/>
          <a:gdLst/>
          <a:ahLst/>
          <a:cxnLst/>
          <a:rect l="0" t="0" r="0" b="0"/>
          <a:pathLst>
            <a:path>
              <a:moveTo>
                <a:pt x="0" y="45720"/>
              </a:moveTo>
              <a:lnTo>
                <a:pt x="51360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19988" y="905269"/>
        <a:ext cx="27210" cy="5442"/>
      </dsp:txXfrm>
    </dsp:sp>
    <dsp:sp modelId="{DD9E55AB-E03C-4993-BF89-E0A2FD07E7F0}">
      <dsp:nvSpPr>
        <dsp:cNvPr id="0" name=""/>
        <dsp:cNvSpPr/>
      </dsp:nvSpPr>
      <dsp:spPr>
        <a:xfrm>
          <a:off x="2912501" y="198162"/>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Data gathering</a:t>
          </a:r>
        </a:p>
      </dsp:txBody>
      <dsp:txXfrm>
        <a:off x="2912501" y="198162"/>
        <a:ext cx="2366091" cy="1419655"/>
      </dsp:txXfrm>
    </dsp:sp>
    <dsp:sp modelId="{71124EC2-D8EC-4D2E-96A4-56BEC3067583}">
      <dsp:nvSpPr>
        <dsp:cNvPr id="0" name=""/>
        <dsp:cNvSpPr/>
      </dsp:nvSpPr>
      <dsp:spPr>
        <a:xfrm>
          <a:off x="8187086" y="862270"/>
          <a:ext cx="513601" cy="91440"/>
        </a:xfrm>
        <a:custGeom>
          <a:avLst/>
          <a:gdLst/>
          <a:ahLst/>
          <a:cxnLst/>
          <a:rect l="0" t="0" r="0" b="0"/>
          <a:pathLst>
            <a:path>
              <a:moveTo>
                <a:pt x="0" y="45720"/>
              </a:moveTo>
              <a:lnTo>
                <a:pt x="51360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430281" y="905269"/>
        <a:ext cx="27210" cy="5442"/>
      </dsp:txXfrm>
    </dsp:sp>
    <dsp:sp modelId="{F1BDAD9F-0711-4620-B85F-00CE967A859F}">
      <dsp:nvSpPr>
        <dsp:cNvPr id="0" name=""/>
        <dsp:cNvSpPr/>
      </dsp:nvSpPr>
      <dsp:spPr>
        <a:xfrm>
          <a:off x="5822794" y="198162"/>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Raw data validation</a:t>
          </a:r>
        </a:p>
      </dsp:txBody>
      <dsp:txXfrm>
        <a:off x="5822794" y="198162"/>
        <a:ext cx="2366091" cy="1419655"/>
      </dsp:txXfrm>
    </dsp:sp>
    <dsp:sp modelId="{51D129C8-7DF6-4754-9F56-7AB99A0CDF45}">
      <dsp:nvSpPr>
        <dsp:cNvPr id="0" name=""/>
        <dsp:cNvSpPr/>
      </dsp:nvSpPr>
      <dsp:spPr>
        <a:xfrm>
          <a:off x="1185254" y="1616017"/>
          <a:ext cx="8730878" cy="513601"/>
        </a:xfrm>
        <a:custGeom>
          <a:avLst/>
          <a:gdLst/>
          <a:ahLst/>
          <a:cxnLst/>
          <a:rect l="0" t="0" r="0" b="0"/>
          <a:pathLst>
            <a:path>
              <a:moveTo>
                <a:pt x="8730878" y="0"/>
              </a:moveTo>
              <a:lnTo>
                <a:pt x="8730878" y="273900"/>
              </a:lnTo>
              <a:lnTo>
                <a:pt x="0" y="273900"/>
              </a:lnTo>
              <a:lnTo>
                <a:pt x="0" y="51360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31998" y="1870097"/>
        <a:ext cx="437391" cy="5442"/>
      </dsp:txXfrm>
    </dsp:sp>
    <dsp:sp modelId="{52C1B8CE-1C7C-4BCA-9012-529D2DC6BC48}">
      <dsp:nvSpPr>
        <dsp:cNvPr id="0" name=""/>
        <dsp:cNvSpPr/>
      </dsp:nvSpPr>
      <dsp:spPr>
        <a:xfrm>
          <a:off x="8733087" y="198162"/>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Data transformation</a:t>
          </a:r>
        </a:p>
      </dsp:txBody>
      <dsp:txXfrm>
        <a:off x="8733087" y="198162"/>
        <a:ext cx="2366091" cy="1419655"/>
      </dsp:txXfrm>
    </dsp:sp>
    <dsp:sp modelId="{60E5F775-8E07-49A5-8241-BC88A9047B72}">
      <dsp:nvSpPr>
        <dsp:cNvPr id="0" name=""/>
        <dsp:cNvSpPr/>
      </dsp:nvSpPr>
      <dsp:spPr>
        <a:xfrm>
          <a:off x="2366500" y="2826126"/>
          <a:ext cx="513601" cy="91440"/>
        </a:xfrm>
        <a:custGeom>
          <a:avLst/>
          <a:gdLst/>
          <a:ahLst/>
          <a:cxnLst/>
          <a:rect l="0" t="0" r="0" b="0"/>
          <a:pathLst>
            <a:path>
              <a:moveTo>
                <a:pt x="0" y="45720"/>
              </a:moveTo>
              <a:lnTo>
                <a:pt x="51360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09696" y="2869125"/>
        <a:ext cx="27210" cy="5442"/>
      </dsp:txXfrm>
    </dsp:sp>
    <dsp:sp modelId="{001D34F2-4B31-4A5B-8E34-63BBAF34C8E4}">
      <dsp:nvSpPr>
        <dsp:cNvPr id="0" name=""/>
        <dsp:cNvSpPr/>
      </dsp:nvSpPr>
      <dsp:spPr>
        <a:xfrm>
          <a:off x="2208" y="2162019"/>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Data preprocessing</a:t>
          </a:r>
        </a:p>
      </dsp:txBody>
      <dsp:txXfrm>
        <a:off x="2208" y="2162019"/>
        <a:ext cx="2366091" cy="1419655"/>
      </dsp:txXfrm>
    </dsp:sp>
    <dsp:sp modelId="{87FEB868-39AB-4C34-9E9F-317D064729A3}">
      <dsp:nvSpPr>
        <dsp:cNvPr id="0" name=""/>
        <dsp:cNvSpPr/>
      </dsp:nvSpPr>
      <dsp:spPr>
        <a:xfrm>
          <a:off x="5276793" y="2826126"/>
          <a:ext cx="513601" cy="91440"/>
        </a:xfrm>
        <a:custGeom>
          <a:avLst/>
          <a:gdLst/>
          <a:ahLst/>
          <a:cxnLst/>
          <a:rect l="0" t="0" r="0" b="0"/>
          <a:pathLst>
            <a:path>
              <a:moveTo>
                <a:pt x="0" y="45720"/>
              </a:moveTo>
              <a:lnTo>
                <a:pt x="51360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19988" y="2869125"/>
        <a:ext cx="27210" cy="5442"/>
      </dsp:txXfrm>
    </dsp:sp>
    <dsp:sp modelId="{EC639F0C-13F2-4A38-9111-CCA985E2E84C}">
      <dsp:nvSpPr>
        <dsp:cNvPr id="0" name=""/>
        <dsp:cNvSpPr/>
      </dsp:nvSpPr>
      <dsp:spPr>
        <a:xfrm>
          <a:off x="2912501" y="2162019"/>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Data visualization</a:t>
          </a:r>
        </a:p>
      </dsp:txBody>
      <dsp:txXfrm>
        <a:off x="2912501" y="2162019"/>
        <a:ext cx="2366091" cy="1419655"/>
      </dsp:txXfrm>
    </dsp:sp>
    <dsp:sp modelId="{DFAC3CCB-5CA9-4C1E-B1C3-28159ED35D77}">
      <dsp:nvSpPr>
        <dsp:cNvPr id="0" name=""/>
        <dsp:cNvSpPr/>
      </dsp:nvSpPr>
      <dsp:spPr>
        <a:xfrm>
          <a:off x="5822794" y="2162019"/>
          <a:ext cx="2366091" cy="1419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Dashboard reporting</a:t>
          </a:r>
        </a:p>
      </dsp:txBody>
      <dsp:txXfrm>
        <a:off x="5822794" y="2162019"/>
        <a:ext cx="2366091" cy="141965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3170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064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0039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7203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5/10/2022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772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636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3537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780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107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035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5/10/2022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9073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5/10/2022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6135491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96"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0068CEE-5D27-FC1D-001D-3BCAE6284B1F}"/>
              </a:ext>
            </a:extLst>
          </p:cNvPr>
          <p:cNvSpPr>
            <a:spLocks noGrp="1"/>
          </p:cNvSpPr>
          <p:nvPr>
            <p:ph type="ctrTitle"/>
          </p:nvPr>
        </p:nvSpPr>
        <p:spPr>
          <a:xfrm>
            <a:off x="7140575" y="540000"/>
            <a:ext cx="4500561" cy="4259814"/>
          </a:xfrm>
        </p:spPr>
        <p:txBody>
          <a:bodyPr>
            <a:normAutofit/>
          </a:bodyPr>
          <a:lstStyle/>
          <a:p>
            <a:r>
              <a:rPr lang="en-US" sz="5500"/>
              <a:t>Detailed project report</a:t>
            </a:r>
            <a:br>
              <a:rPr lang="en-US" sz="5500"/>
            </a:br>
            <a:r>
              <a:rPr lang="en-US" sz="5500"/>
              <a:t>HR Analytics - Absenteeism</a:t>
            </a:r>
            <a:endParaRPr lang="en-IN" sz="5500"/>
          </a:p>
        </p:txBody>
      </p:sp>
      <p:sp>
        <p:nvSpPr>
          <p:cNvPr id="3" name="Subtitle 2">
            <a:extLst>
              <a:ext uri="{FF2B5EF4-FFF2-40B4-BE49-F238E27FC236}">
                <a16:creationId xmlns:a16="http://schemas.microsoft.com/office/drawing/2014/main" id="{CE52A795-1D85-83D7-8D7A-1983D26CA17C}"/>
              </a:ext>
            </a:extLst>
          </p:cNvPr>
          <p:cNvSpPr>
            <a:spLocks noGrp="1"/>
          </p:cNvSpPr>
          <p:nvPr>
            <p:ph type="subTitle" idx="1"/>
          </p:nvPr>
        </p:nvSpPr>
        <p:spPr>
          <a:xfrm>
            <a:off x="7140575" y="4988476"/>
            <a:ext cx="4500561" cy="1320249"/>
          </a:xfrm>
        </p:spPr>
        <p:txBody>
          <a:bodyPr>
            <a:normAutofit/>
          </a:bodyPr>
          <a:lstStyle/>
          <a:p>
            <a:r>
              <a:rPr lang="en-US"/>
              <a:t>By </a:t>
            </a:r>
          </a:p>
          <a:p>
            <a:r>
              <a:rPr lang="en-US"/>
              <a:t>Suman Das</a:t>
            </a:r>
            <a:endParaRPr lang="en-IN" dirty="0"/>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3" name="Picture 3" descr="Magnifying glass showing decling performance">
            <a:extLst>
              <a:ext uri="{FF2B5EF4-FFF2-40B4-BE49-F238E27FC236}">
                <a16:creationId xmlns:a16="http://schemas.microsoft.com/office/drawing/2014/main" id="{E78E7A3D-9042-7EDC-10C0-FFFCDEE6C7BE}"/>
              </a:ext>
            </a:extLst>
          </p:cNvPr>
          <p:cNvPicPr>
            <a:picLocks noChangeAspect="1"/>
          </p:cNvPicPr>
          <p:nvPr/>
        </p:nvPicPr>
        <p:blipFill rotWithShape="1">
          <a:blip r:embed="rId2"/>
          <a:srcRect l="1343" r="31906"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08109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5" name="Rectangle 14">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Oval 15">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Oval 16">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8" name="Group 17">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9" name="Group 18">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6" name="Rectangle 25">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8" name="Rectangle 27">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1" name="Rectangle 30">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7" name="Rectangle 36">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8A48269-9A83-F8C6-8EA7-E2B8ECFE20FD}"/>
              </a:ext>
            </a:extLst>
          </p:cNvPr>
          <p:cNvSpPr>
            <a:spLocks noGrp="1"/>
          </p:cNvSpPr>
          <p:nvPr>
            <p:ph type="title"/>
          </p:nvPr>
        </p:nvSpPr>
        <p:spPr>
          <a:xfrm>
            <a:off x="7140575" y="549276"/>
            <a:ext cx="4500561" cy="4259814"/>
          </a:xfrm>
        </p:spPr>
        <p:txBody>
          <a:bodyPr vert="horz" lIns="91440" tIns="45720" rIns="91440" bIns="45720" rtlCol="0" anchor="b">
            <a:normAutofit/>
          </a:bodyPr>
          <a:lstStyle/>
          <a:p>
            <a:r>
              <a:rPr lang="en-US" sz="5500"/>
              <a:t>Gender wise distribution of average absent hours among all department</a:t>
            </a:r>
          </a:p>
        </p:txBody>
      </p:sp>
      <p:pic>
        <p:nvPicPr>
          <p:cNvPr id="9" name="Content Placeholder 8" descr="Chart, bar chart&#10;&#10;Description automatically generated">
            <a:extLst>
              <a:ext uri="{FF2B5EF4-FFF2-40B4-BE49-F238E27FC236}">
                <a16:creationId xmlns:a16="http://schemas.microsoft.com/office/drawing/2014/main" id="{53667990-7C67-3F85-FA9E-A571575EF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134" y="540000"/>
            <a:ext cx="5451445" cy="5768725"/>
          </a:xfrm>
          <a:prstGeom prst="rect">
            <a:avLst/>
          </a:prstGeom>
        </p:spPr>
      </p:pic>
    </p:spTree>
    <p:extLst>
      <p:ext uri="{BB962C8B-B14F-4D97-AF65-F5344CB8AC3E}">
        <p14:creationId xmlns:p14="http://schemas.microsoft.com/office/powerpoint/2010/main" val="21120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7" name="Rectangle 26">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6971804-3AFD-1B6D-DBB9-E026DE88B09C}"/>
              </a:ext>
            </a:extLst>
          </p:cNvPr>
          <p:cNvSpPr>
            <a:spLocks noGrp="1"/>
          </p:cNvSpPr>
          <p:nvPr>
            <p:ph type="title"/>
          </p:nvPr>
        </p:nvSpPr>
        <p:spPr>
          <a:xfrm>
            <a:off x="7140575" y="549276"/>
            <a:ext cx="4500561" cy="4259814"/>
          </a:xfrm>
        </p:spPr>
        <p:txBody>
          <a:bodyPr vert="horz" lIns="91440" tIns="45720" rIns="91440" bIns="45720" rtlCol="0" anchor="b">
            <a:normAutofit/>
          </a:bodyPr>
          <a:lstStyle/>
          <a:p>
            <a:r>
              <a:rPr lang="en-US" sz="5500"/>
              <a:t>Distribution of avg. absent hour based on job title</a:t>
            </a:r>
          </a:p>
        </p:txBody>
      </p:sp>
      <p:pic>
        <p:nvPicPr>
          <p:cNvPr id="5" name="Content Placeholder 4" descr="Chart&#10;&#10;Description automatically generated with medium confidence">
            <a:extLst>
              <a:ext uri="{FF2B5EF4-FFF2-40B4-BE49-F238E27FC236}">
                <a16:creationId xmlns:a16="http://schemas.microsoft.com/office/drawing/2014/main" id="{43A7CA4B-D867-CF95-C928-EFC61FE18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618" y="540000"/>
            <a:ext cx="5076477" cy="5768725"/>
          </a:xfrm>
          <a:prstGeom prst="rect">
            <a:avLst/>
          </a:prstGeom>
        </p:spPr>
      </p:pic>
    </p:spTree>
    <p:extLst>
      <p:ext uri="{BB962C8B-B14F-4D97-AF65-F5344CB8AC3E}">
        <p14:creationId xmlns:p14="http://schemas.microsoft.com/office/powerpoint/2010/main" val="405403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4"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73343F1-1C9E-1DA5-8996-B91680BAAAF3}"/>
              </a:ext>
            </a:extLst>
          </p:cNvPr>
          <p:cNvSpPr>
            <a:spLocks noGrp="1"/>
          </p:cNvSpPr>
          <p:nvPr>
            <p:ph type="title"/>
          </p:nvPr>
        </p:nvSpPr>
        <p:spPr>
          <a:xfrm>
            <a:off x="540000" y="549276"/>
            <a:ext cx="4500561" cy="4259814"/>
          </a:xfrm>
        </p:spPr>
        <p:txBody>
          <a:bodyPr vert="horz" lIns="91440" tIns="45720" rIns="91440" bIns="45720" rtlCol="0" anchor="b">
            <a:normAutofit/>
          </a:bodyPr>
          <a:lstStyle/>
          <a:p>
            <a:r>
              <a:rPr lang="en-US" sz="5500"/>
              <a:t>Distribution of avg. age and avg. service length-based job title</a:t>
            </a:r>
          </a:p>
        </p:txBody>
      </p:sp>
      <p:pic>
        <p:nvPicPr>
          <p:cNvPr id="5" name="Content Placeholder 4" descr="Chart&#10;&#10;Description automatically generated with low confidence">
            <a:extLst>
              <a:ext uri="{FF2B5EF4-FFF2-40B4-BE49-F238E27FC236}">
                <a16:creationId xmlns:a16="http://schemas.microsoft.com/office/drawing/2014/main" id="{379BAB5E-E581-5BA4-9D3C-4F139F579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1306" y="540000"/>
            <a:ext cx="4989946" cy="5768725"/>
          </a:xfrm>
          <a:prstGeom prst="rect">
            <a:avLst/>
          </a:prstGeom>
        </p:spPr>
      </p:pic>
    </p:spTree>
    <p:extLst>
      <p:ext uri="{BB962C8B-B14F-4D97-AF65-F5344CB8AC3E}">
        <p14:creationId xmlns:p14="http://schemas.microsoft.com/office/powerpoint/2010/main" val="8277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D56EC-881F-8C10-CE97-D6AAFEC180D5}"/>
              </a:ext>
            </a:extLst>
          </p:cNvPr>
          <p:cNvSpPr>
            <a:spLocks noGrp="1"/>
          </p:cNvSpPr>
          <p:nvPr>
            <p:ph idx="1"/>
          </p:nvPr>
        </p:nvSpPr>
        <p:spPr>
          <a:xfrm>
            <a:off x="540000" y="689317"/>
            <a:ext cx="11101136" cy="5619407"/>
          </a:xfrm>
        </p:spPr>
        <p:txBody>
          <a:bodyPr/>
          <a:lstStyle/>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lang="en-US" dirty="0"/>
          </a:p>
          <a:p>
            <a:pPr marL="457200" lvl="1" indent="0" algn="just"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Find out the average absent hour by employees irrespective of business unit, division, department and job role. This analysis will also help to determine the reason of absence by the employees. It may be due to their age or average service length. </a:t>
            </a:r>
          </a:p>
          <a:p>
            <a:pPr marL="457200" lvl="1" indent="0" algn="just"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Analysis of absence among business unit, division, department.</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Analysis of absence based on gender.</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Analysis of absence based on job role.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Finding reasons of absence.</a:t>
            </a:r>
            <a:endParaRPr lang="en-US" dirty="0"/>
          </a:p>
          <a:p>
            <a:pPr marL="457200" lvl="1" indent="0" algn="just" rtl="0">
              <a:spcBef>
                <a:spcPts val="960"/>
              </a:spcBef>
              <a:spcAft>
                <a:spcPts val="0"/>
              </a:spcAft>
              <a:buSzPts val="1440"/>
              <a:buNone/>
            </a:pPr>
            <a:endParaRPr lang="en-US" dirty="0">
              <a:latin typeface="Times New Roman"/>
              <a:ea typeface="Times New Roman"/>
              <a:cs typeface="Times New Roman"/>
              <a:sym typeface="Times New Roman"/>
            </a:endParaRPr>
          </a:p>
          <a:p>
            <a:pPr marL="0" indent="0">
              <a:buNone/>
            </a:pPr>
            <a:endParaRPr lang="en-IN" dirty="0"/>
          </a:p>
        </p:txBody>
      </p:sp>
    </p:spTree>
    <p:extLst>
      <p:ext uri="{BB962C8B-B14F-4D97-AF65-F5344CB8AC3E}">
        <p14:creationId xmlns:p14="http://schemas.microsoft.com/office/powerpoint/2010/main" val="187629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1D0E-B370-A358-81B1-BCA42010492C}"/>
              </a:ext>
            </a:extLst>
          </p:cNvPr>
          <p:cNvSpPr>
            <a:spLocks noGrp="1"/>
          </p:cNvSpPr>
          <p:nvPr>
            <p:ph idx="1"/>
          </p:nvPr>
        </p:nvSpPr>
        <p:spPr>
          <a:xfrm>
            <a:off x="540000" y="901149"/>
            <a:ext cx="11101136" cy="5407576"/>
          </a:xfrm>
        </p:spPr>
        <p:txBody>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(MFGEmployees4)</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(13)</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(Employee Number, Surname, Given Name, Gender, City, Job Title, Department Name, Store Location, Division, Age, Length service, Absent Hours, Business Unit)</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 </a:t>
            </a:r>
          </a:p>
          <a:p>
            <a:pPr marL="742950" lvl="1" indent="-285750" algn="l" rtl="0">
              <a:spcBef>
                <a:spcPts val="960"/>
              </a:spcBef>
              <a:spcAft>
                <a:spcPts val="0"/>
              </a:spcAft>
              <a:buSzPts val="1440"/>
            </a:pPr>
            <a:r>
              <a:rPr lang="en-US" dirty="0">
                <a:solidFill>
                  <a:schemeClr val="lt1"/>
                </a:solidFill>
                <a:latin typeface="Times New Roman"/>
                <a:cs typeface="Times New Roman"/>
                <a:sym typeface="Times New Roman"/>
              </a:rPr>
              <a:t>Numerical datatype - </a:t>
            </a:r>
            <a:r>
              <a:rPr lang="en-US" dirty="0">
                <a:solidFill>
                  <a:schemeClr val="lt1"/>
                </a:solidFill>
                <a:latin typeface="Times New Roman"/>
                <a:ea typeface="Times New Roman"/>
                <a:cs typeface="Times New Roman"/>
                <a:sym typeface="Times New Roman"/>
              </a:rPr>
              <a:t>Employee Number, Age, Length service, Absent Hours.</a:t>
            </a:r>
          </a:p>
          <a:p>
            <a:pPr marL="742950" lvl="1" indent="-285750" algn="l" rtl="0">
              <a:spcBef>
                <a:spcPts val="960"/>
              </a:spcBef>
              <a:spcAft>
                <a:spcPts val="0"/>
              </a:spcAft>
              <a:buSzPts val="1440"/>
            </a:pPr>
            <a:r>
              <a:rPr lang="en-US" dirty="0">
                <a:solidFill>
                  <a:schemeClr val="lt1"/>
                </a:solidFill>
                <a:latin typeface="Times New Roman"/>
                <a:cs typeface="Times New Roman"/>
                <a:sym typeface="Times New Roman"/>
              </a:rPr>
              <a:t>Text datatype - </a:t>
            </a:r>
            <a:r>
              <a:rPr lang="en-US" dirty="0">
                <a:solidFill>
                  <a:schemeClr val="lt1"/>
                </a:solidFill>
                <a:latin typeface="Times New Roman"/>
                <a:ea typeface="Times New Roman"/>
                <a:cs typeface="Times New Roman"/>
                <a:sym typeface="Times New Roman"/>
              </a:rPr>
              <a:t>Surname, Given Name, Gender, Job Title, Department Name, Store location, Division, Business Unit.</a:t>
            </a:r>
          </a:p>
          <a:p>
            <a:pPr marL="742950" lvl="1" indent="-285750" algn="l" rtl="0">
              <a:spcBef>
                <a:spcPts val="960"/>
              </a:spcBef>
              <a:spcAft>
                <a:spcPts val="0"/>
              </a:spcAft>
              <a:buSzPts val="1440"/>
            </a:pPr>
            <a:r>
              <a:rPr lang="en-US" dirty="0">
                <a:solidFill>
                  <a:schemeClr val="lt1"/>
                </a:solidFill>
                <a:latin typeface="Times New Roman"/>
                <a:cs typeface="Times New Roman"/>
                <a:sym typeface="Times New Roman"/>
              </a:rPr>
              <a:t>Geographical datatype: City, Store Location.</a:t>
            </a:r>
            <a:endParaRPr lang="en-US" dirty="0"/>
          </a:p>
          <a:p>
            <a:pPr marL="0" indent="0">
              <a:buNone/>
            </a:pPr>
            <a:endParaRPr lang="en-IN" dirty="0"/>
          </a:p>
        </p:txBody>
      </p:sp>
    </p:spTree>
    <p:extLst>
      <p:ext uri="{BB962C8B-B14F-4D97-AF65-F5344CB8AC3E}">
        <p14:creationId xmlns:p14="http://schemas.microsoft.com/office/powerpoint/2010/main" val="56189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8836-FDF5-189D-158C-210EFEEAB1F3}"/>
              </a:ext>
            </a:extLst>
          </p:cNvPr>
          <p:cNvSpPr>
            <a:spLocks noGrp="1"/>
          </p:cNvSpPr>
          <p:nvPr>
            <p:ph type="title"/>
          </p:nvPr>
        </p:nvSpPr>
        <p:spPr/>
        <p:txBody>
          <a:bodyPr/>
          <a:lstStyle/>
          <a:p>
            <a:r>
              <a:rPr lang="en-US" dirty="0"/>
              <a:t>Architecture</a:t>
            </a:r>
            <a:endParaRPr lang="en-IN" dirty="0"/>
          </a:p>
        </p:txBody>
      </p:sp>
      <p:graphicFrame>
        <p:nvGraphicFramePr>
          <p:cNvPr id="4" name="Content Placeholder 3">
            <a:extLst>
              <a:ext uri="{FF2B5EF4-FFF2-40B4-BE49-F238E27FC236}">
                <a16:creationId xmlns:a16="http://schemas.microsoft.com/office/drawing/2014/main" id="{2EA225EA-287A-F35C-788D-20841D8F5C2F}"/>
              </a:ext>
            </a:extLst>
          </p:cNvPr>
          <p:cNvGraphicFramePr>
            <a:graphicFrameLocks noGrp="1"/>
          </p:cNvGraphicFramePr>
          <p:nvPr>
            <p:ph idx="1"/>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54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0B79-41E4-4AAB-6584-CF710A5C6385}"/>
              </a:ext>
            </a:extLst>
          </p:cNvPr>
          <p:cNvSpPr>
            <a:spLocks noGrp="1"/>
          </p:cNvSpPr>
          <p:nvPr>
            <p:ph type="title"/>
          </p:nvPr>
        </p:nvSpPr>
        <p:spPr>
          <a:xfrm>
            <a:off x="540000" y="540000"/>
            <a:ext cx="11101135" cy="1010504"/>
          </a:xfrm>
        </p:spPr>
        <p:txBody>
          <a:bodyPr>
            <a:normAutofit fontScale="90000"/>
          </a:bodyPr>
          <a:lstStyle/>
          <a:p>
            <a:r>
              <a:rPr lang="en-US"/>
              <a:t>Business unit wise avg. absent hours</a:t>
            </a:r>
            <a:endParaRPr lang="en-IN" dirty="0"/>
          </a:p>
        </p:txBody>
      </p:sp>
      <p:pic>
        <p:nvPicPr>
          <p:cNvPr id="5" name="Content Placeholder 4">
            <a:extLst>
              <a:ext uri="{FF2B5EF4-FFF2-40B4-BE49-F238E27FC236}">
                <a16:creationId xmlns:a16="http://schemas.microsoft.com/office/drawing/2014/main" id="{3EC8C9A8-B7E6-085A-4030-B89E0B774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435" y="1697038"/>
            <a:ext cx="8008018" cy="4611687"/>
          </a:xfrm>
        </p:spPr>
      </p:pic>
    </p:spTree>
    <p:extLst>
      <p:ext uri="{BB962C8B-B14F-4D97-AF65-F5344CB8AC3E}">
        <p14:creationId xmlns:p14="http://schemas.microsoft.com/office/powerpoint/2010/main" val="119991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0F84-308E-BEC4-A6D2-FB3A96C23EC1}"/>
              </a:ext>
            </a:extLst>
          </p:cNvPr>
          <p:cNvSpPr>
            <a:spLocks noGrp="1"/>
          </p:cNvSpPr>
          <p:nvPr>
            <p:ph type="title"/>
          </p:nvPr>
        </p:nvSpPr>
        <p:spPr>
          <a:xfrm>
            <a:off x="540000" y="540000"/>
            <a:ext cx="11101135" cy="984000"/>
          </a:xfrm>
        </p:spPr>
        <p:txBody>
          <a:bodyPr/>
          <a:lstStyle/>
          <a:p>
            <a:r>
              <a:rPr lang="en-US" dirty="0"/>
              <a:t>Division wise avg. absent hours</a:t>
            </a:r>
            <a:endParaRPr lang="en-IN" dirty="0"/>
          </a:p>
        </p:txBody>
      </p:sp>
      <p:pic>
        <p:nvPicPr>
          <p:cNvPr id="5" name="Content Placeholder 4" descr="Chart, bubble chart&#10;&#10;Description automatically generated">
            <a:extLst>
              <a:ext uri="{FF2B5EF4-FFF2-40B4-BE49-F238E27FC236}">
                <a16:creationId xmlns:a16="http://schemas.microsoft.com/office/drawing/2014/main" id="{6BDAA10E-ACF9-2FAB-0302-EA03F9E93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931" y="1630363"/>
            <a:ext cx="8013026" cy="4678362"/>
          </a:xfrm>
        </p:spPr>
      </p:pic>
    </p:spTree>
    <p:extLst>
      <p:ext uri="{BB962C8B-B14F-4D97-AF65-F5344CB8AC3E}">
        <p14:creationId xmlns:p14="http://schemas.microsoft.com/office/powerpoint/2010/main" val="96140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25DB-EAA2-E99D-69FB-55BF88ED4B64}"/>
              </a:ext>
            </a:extLst>
          </p:cNvPr>
          <p:cNvSpPr>
            <a:spLocks noGrp="1"/>
          </p:cNvSpPr>
          <p:nvPr>
            <p:ph type="title"/>
          </p:nvPr>
        </p:nvSpPr>
        <p:spPr>
          <a:xfrm>
            <a:off x="540000" y="540000"/>
            <a:ext cx="11101135" cy="1010504"/>
          </a:xfrm>
        </p:spPr>
        <p:txBody>
          <a:bodyPr/>
          <a:lstStyle/>
          <a:p>
            <a:r>
              <a:rPr lang="en-US" dirty="0"/>
              <a:t>Department wise avg. absent hour</a:t>
            </a:r>
            <a:endParaRPr lang="en-IN" dirty="0"/>
          </a:p>
        </p:txBody>
      </p:sp>
      <p:pic>
        <p:nvPicPr>
          <p:cNvPr id="5" name="Content Placeholder 4" descr="Chart, timeline, bar chart&#10;&#10;Description automatically generated">
            <a:extLst>
              <a:ext uri="{FF2B5EF4-FFF2-40B4-BE49-F238E27FC236}">
                <a16:creationId xmlns:a16="http://schemas.microsoft.com/office/drawing/2014/main" id="{98DA1F38-AEB1-8994-C148-4D4F4DF89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053" y="1682750"/>
            <a:ext cx="8174782" cy="4625975"/>
          </a:xfrm>
        </p:spPr>
      </p:pic>
    </p:spTree>
    <p:extLst>
      <p:ext uri="{BB962C8B-B14F-4D97-AF65-F5344CB8AC3E}">
        <p14:creationId xmlns:p14="http://schemas.microsoft.com/office/powerpoint/2010/main" val="233482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427B-D364-A087-B1EE-7E27767EC6C6}"/>
              </a:ext>
            </a:extLst>
          </p:cNvPr>
          <p:cNvSpPr>
            <a:spLocks noGrp="1"/>
          </p:cNvSpPr>
          <p:nvPr>
            <p:ph type="title"/>
          </p:nvPr>
        </p:nvSpPr>
        <p:spPr>
          <a:xfrm>
            <a:off x="540000" y="540000"/>
            <a:ext cx="11101135" cy="824974"/>
          </a:xfrm>
        </p:spPr>
        <p:txBody>
          <a:bodyPr>
            <a:normAutofit/>
          </a:bodyPr>
          <a:lstStyle/>
          <a:p>
            <a:r>
              <a:rPr lang="en-US" sz="2400" dirty="0"/>
              <a:t>Distribution of avg. absent hours, avg. age and avg. length service based on department among female employee</a:t>
            </a:r>
            <a:endParaRPr lang="en-IN" sz="2400" dirty="0"/>
          </a:p>
        </p:txBody>
      </p:sp>
      <p:pic>
        <p:nvPicPr>
          <p:cNvPr id="5" name="Content Placeholder 4" descr="Chart&#10;&#10;Description automatically generated">
            <a:extLst>
              <a:ext uri="{FF2B5EF4-FFF2-40B4-BE49-F238E27FC236}">
                <a16:creationId xmlns:a16="http://schemas.microsoft.com/office/drawing/2014/main" id="{27AB7B2B-B454-009E-2112-7F4317E2E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669" y="1511300"/>
            <a:ext cx="7987549" cy="4797425"/>
          </a:xfrm>
        </p:spPr>
      </p:pic>
    </p:spTree>
    <p:extLst>
      <p:ext uri="{BB962C8B-B14F-4D97-AF65-F5344CB8AC3E}">
        <p14:creationId xmlns:p14="http://schemas.microsoft.com/office/powerpoint/2010/main" val="248144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24FF-6F17-9126-DAA9-DD82A5D8E2D7}"/>
              </a:ext>
            </a:extLst>
          </p:cNvPr>
          <p:cNvSpPr>
            <a:spLocks noGrp="1"/>
          </p:cNvSpPr>
          <p:nvPr>
            <p:ph type="title"/>
          </p:nvPr>
        </p:nvSpPr>
        <p:spPr>
          <a:xfrm>
            <a:off x="540000" y="540000"/>
            <a:ext cx="11101135" cy="891235"/>
          </a:xfrm>
        </p:spPr>
        <p:txBody>
          <a:bodyPr>
            <a:normAutofit/>
          </a:bodyPr>
          <a:lstStyle/>
          <a:p>
            <a:r>
              <a:rPr lang="en-US" sz="2800" dirty="0"/>
              <a:t>Distribution of avg. absent hours, avg. age and avg. length service based on department among male employee</a:t>
            </a:r>
            <a:endParaRPr lang="en-IN" sz="2800" dirty="0"/>
          </a:p>
        </p:txBody>
      </p:sp>
      <p:pic>
        <p:nvPicPr>
          <p:cNvPr id="5" name="Content Placeholder 4" descr="Chart&#10;&#10;Description automatically generated">
            <a:extLst>
              <a:ext uri="{FF2B5EF4-FFF2-40B4-BE49-F238E27FC236}">
                <a16:creationId xmlns:a16="http://schemas.microsoft.com/office/drawing/2014/main" id="{FA4B374F-9A4C-6FCE-9D5D-83979841A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748" y="1590675"/>
            <a:ext cx="7855392" cy="4718050"/>
          </a:xfrm>
        </p:spPr>
      </p:pic>
    </p:spTree>
    <p:extLst>
      <p:ext uri="{BB962C8B-B14F-4D97-AF65-F5344CB8AC3E}">
        <p14:creationId xmlns:p14="http://schemas.microsoft.com/office/powerpoint/2010/main" val="2170553802"/>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Gallery</Template>
  <TotalTime>49</TotalTime>
  <Words>303</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Bell MT</vt:lpstr>
      <vt:lpstr>Noto Sans Symbols</vt:lpstr>
      <vt:lpstr>Times New Roman</vt:lpstr>
      <vt:lpstr>GlowVTI</vt:lpstr>
      <vt:lpstr>Detailed project report HR Analytics - Absenteeism</vt:lpstr>
      <vt:lpstr>PowerPoint Presentation</vt:lpstr>
      <vt:lpstr>PowerPoint Presentation</vt:lpstr>
      <vt:lpstr>Architecture</vt:lpstr>
      <vt:lpstr>Business unit wise avg. absent hours</vt:lpstr>
      <vt:lpstr>Division wise avg. absent hours</vt:lpstr>
      <vt:lpstr>Department wise avg. absent hour</vt:lpstr>
      <vt:lpstr>Distribution of avg. absent hours, avg. age and avg. length service based on department among female employee</vt:lpstr>
      <vt:lpstr>Distribution of avg. absent hours, avg. age and avg. length service based on department among male employee</vt:lpstr>
      <vt:lpstr>Gender wise distribution of average absent hours among all department</vt:lpstr>
      <vt:lpstr>Distribution of avg. absent hour based on job title</vt:lpstr>
      <vt:lpstr>Distribution of avg. age and avg. service length-based job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 HR Analytics - Absenteeism</dc:title>
  <dc:creator>Suman  Das,SMIT</dc:creator>
  <cp:lastModifiedBy>Suman  Das,SMIT</cp:lastModifiedBy>
  <cp:revision>4</cp:revision>
  <dcterms:created xsi:type="dcterms:W3CDTF">2022-05-10T14:19:04Z</dcterms:created>
  <dcterms:modified xsi:type="dcterms:W3CDTF">2022-05-10T15:08:20Z</dcterms:modified>
</cp:coreProperties>
</file>