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70A5-3CC4-4380-9CE2-77A69436A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887" y="1602823"/>
            <a:ext cx="8984049" cy="3174556"/>
          </a:xfrm>
        </p:spPr>
        <p:txBody>
          <a:bodyPr>
            <a:normAutofit/>
          </a:bodyPr>
          <a:lstStyle/>
          <a:p>
            <a:r>
              <a:rPr lang="en-IN" dirty="0"/>
              <a:t>Suman </a:t>
            </a:r>
            <a:r>
              <a:rPr lang="en-IN" dirty="0" err="1"/>
              <a:t>kumar</a:t>
            </a:r>
            <a:r>
              <a:rPr lang="en-IN" dirty="0"/>
              <a:t> Chaudhary</a:t>
            </a:r>
            <a:br>
              <a:rPr lang="en-IN" dirty="0"/>
            </a:br>
            <a:r>
              <a:rPr lang="en-IN" dirty="0"/>
              <a:t>Roll no.-17ucc058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2AED1-3C1E-4402-A177-11B055662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62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B1A4-7412-4F29-9CF7-752544B7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7F5D2-74FF-480A-A782-640CDD9D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3040"/>
            <a:ext cx="8915400" cy="444818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Import required library and then clean the Dataset.</a:t>
            </a:r>
          </a:p>
          <a:p>
            <a:r>
              <a:rPr lang="en-IN" dirty="0"/>
              <a:t>AS it is Breast cancer prediction problem, and classes are  </a:t>
            </a:r>
            <a:r>
              <a:rPr lang="en-IN" dirty="0" err="1"/>
              <a:t>imbalanced,so</a:t>
            </a:r>
            <a:r>
              <a:rPr lang="en-IN" dirty="0"/>
              <a:t> we have to  more concentrate on  Evolution  I .e  confusion </a:t>
            </a:r>
            <a:r>
              <a:rPr lang="en-IN" dirty="0" err="1"/>
              <a:t>matrix,AUC</a:t>
            </a:r>
            <a:r>
              <a:rPr lang="en-IN" dirty="0"/>
              <a:t> etc.</a:t>
            </a:r>
          </a:p>
          <a:p>
            <a:r>
              <a:rPr lang="en-IN" dirty="0"/>
              <a:t>Categorical data converted into numerical as model accept numerical value</a:t>
            </a:r>
          </a:p>
          <a:p>
            <a:r>
              <a:rPr lang="en-IN" dirty="0"/>
              <a:t>Splitting the data into training and test dataset</a:t>
            </a:r>
          </a:p>
          <a:p>
            <a:r>
              <a:rPr lang="en-IN" dirty="0"/>
              <a:t>Without feature selection and normalization:  logistic Regression-accuracy(.78),svc-.73,decision Tree-overfitting-.65,random forest(</a:t>
            </a:r>
            <a:r>
              <a:rPr lang="en-IN" dirty="0">
                <a:solidFill>
                  <a:srgbClr val="00B050"/>
                </a:solidFill>
              </a:rPr>
              <a:t>r</a:t>
            </a:r>
            <a:r>
              <a:rPr lang="en-IN" dirty="0"/>
              <a:t>)-.76</a:t>
            </a:r>
          </a:p>
          <a:p>
            <a:r>
              <a:rPr lang="en-IN" dirty="0"/>
              <a:t>After Normalization: logistic Regression-0.8,svc-0.75,after </a:t>
            </a:r>
            <a:r>
              <a:rPr lang="en-IN" dirty="0" err="1"/>
              <a:t>normalization,accuracy</a:t>
            </a:r>
            <a:r>
              <a:rPr lang="en-IN" dirty="0"/>
              <a:t> improved</a:t>
            </a:r>
          </a:p>
          <a:p>
            <a:r>
              <a:rPr lang="en-IN" dirty="0"/>
              <a:t>Feature selection using feature importance feature of Random Forest:</a:t>
            </a:r>
          </a:p>
          <a:p>
            <a:r>
              <a:rPr lang="en-IN" dirty="0"/>
              <a:t>Choose top10 feature:-applied Random forest(</a:t>
            </a:r>
            <a:r>
              <a:rPr lang="en-IN" dirty="0">
                <a:solidFill>
                  <a:srgbClr val="00B050"/>
                </a:solidFill>
              </a:rPr>
              <a:t>r0</a:t>
            </a:r>
            <a:r>
              <a:rPr lang="en-IN" dirty="0"/>
              <a:t>)-accuracy-0.78, cross_val_score-0.775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46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1860-108C-43FA-9FB9-FF7DC0A5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4004-7268-441B-98E3-344A2B69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32889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Feature </a:t>
            </a:r>
            <a:r>
              <a:rPr lang="en-IN" dirty="0" err="1"/>
              <a:t>selction</a:t>
            </a:r>
            <a:r>
              <a:rPr lang="en-IN" dirty="0"/>
              <a:t> using </a:t>
            </a:r>
            <a:r>
              <a:rPr lang="en-IN" dirty="0" err="1"/>
              <a:t>Heatmap:applied</a:t>
            </a:r>
            <a:r>
              <a:rPr lang="en-IN" dirty="0"/>
              <a:t> Random Forest(</a:t>
            </a:r>
            <a:r>
              <a:rPr lang="en-IN" dirty="0">
                <a:solidFill>
                  <a:srgbClr val="00B050"/>
                </a:solidFill>
              </a:rPr>
              <a:t>r1</a:t>
            </a:r>
            <a:r>
              <a:rPr lang="en-IN" dirty="0"/>
              <a:t>)-accuracy-0.76,cross_val_score-0.77</a:t>
            </a:r>
          </a:p>
          <a:p>
            <a:r>
              <a:rPr lang="en-IN" dirty="0"/>
              <a:t>TUNNING:</a:t>
            </a:r>
          </a:p>
          <a:p>
            <a:r>
              <a:rPr lang="en-IN" dirty="0"/>
              <a:t>SVC-applied greadsearch-accuracy-0.77</a:t>
            </a:r>
          </a:p>
          <a:p>
            <a:r>
              <a:rPr lang="en-IN" dirty="0"/>
              <a:t>Random Forest:</a:t>
            </a:r>
            <a:r>
              <a:rPr lang="en-IN" dirty="0">
                <a:solidFill>
                  <a:srgbClr val="00B050"/>
                </a:solidFill>
              </a:rPr>
              <a:t>r-0.81,r0-0.83,r1-0.83,</a:t>
            </a:r>
            <a:r>
              <a:rPr lang="en-IN" dirty="0"/>
              <a:t>so after feature </a:t>
            </a:r>
            <a:r>
              <a:rPr lang="en-IN" dirty="0" err="1"/>
              <a:t>selction</a:t>
            </a:r>
            <a:r>
              <a:rPr lang="en-IN" dirty="0"/>
              <a:t> accuracy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dirty="0"/>
              <a:t>improved</a:t>
            </a:r>
          </a:p>
          <a:p>
            <a:r>
              <a:rPr lang="en-IN" dirty="0"/>
              <a:t>EVALUTION:</a:t>
            </a:r>
          </a:p>
          <a:p>
            <a:r>
              <a:rPr lang="en-IN" dirty="0"/>
              <a:t>As we know in this problem confusion matrix is important as the accuracy obtained above may not grantee the classification as it is </a:t>
            </a:r>
            <a:r>
              <a:rPr lang="en-IN" dirty="0" err="1"/>
              <a:t>imabalced</a:t>
            </a:r>
            <a:r>
              <a:rPr lang="en-IN" dirty="0"/>
              <a:t> dataset for class.</a:t>
            </a:r>
          </a:p>
          <a:p>
            <a:r>
              <a:rPr lang="en-IN" dirty="0"/>
              <a:t>r-TP-44,TN-2,FN-14,FP-0,Accuracy </a:t>
            </a:r>
            <a:r>
              <a:rPr lang="en-IN" dirty="0" err="1"/>
              <a:t>obtainded</a:t>
            </a:r>
            <a:r>
              <a:rPr lang="en-IN" dirty="0"/>
              <a:t> using matrix-o.76</a:t>
            </a:r>
          </a:p>
          <a:p>
            <a:r>
              <a:rPr lang="en-IN" dirty="0"/>
              <a:t>r0-TP-42,TN-5,FN-11,FP-2,Acuuracy-0.78,here accuracy improved and FN decrease.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64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3737-C20A-4879-92C1-40C53BED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4DA9-136B-41F1-A4AB-F8ACBC4E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r1-TP-44.TN-2,FN-14Acuuracy-0.76</a:t>
            </a:r>
          </a:p>
          <a:p>
            <a:r>
              <a:rPr lang="en-IN" dirty="0"/>
              <a:t>AUC:</a:t>
            </a:r>
          </a:p>
          <a:p>
            <a:r>
              <a:rPr lang="en-IN" dirty="0"/>
              <a:t>r-0.64,r0-0.68,r1-0.73,so AUC improved means classifier </a:t>
            </a:r>
            <a:r>
              <a:rPr lang="en-IN" dirty="0" err="1"/>
              <a:t>improved,so</a:t>
            </a:r>
            <a:r>
              <a:rPr lang="en-IN" dirty="0"/>
              <a:t> FN decrease.as now more </a:t>
            </a:r>
            <a:r>
              <a:rPr lang="en-IN" dirty="0" err="1"/>
              <a:t>easly,classifier</a:t>
            </a:r>
            <a:r>
              <a:rPr lang="en-IN" dirty="0"/>
              <a:t> able to classify.</a:t>
            </a:r>
          </a:p>
          <a:p>
            <a:r>
              <a:rPr lang="en-IN" dirty="0"/>
              <a:t>Artificial neural network-Acuuracy-0.75</a:t>
            </a:r>
          </a:p>
          <a:p>
            <a:r>
              <a:rPr lang="en-IN" dirty="0"/>
              <a:t>So Random forest (r1) is better . </a:t>
            </a:r>
          </a:p>
        </p:txBody>
      </p:sp>
    </p:spTree>
    <p:extLst>
      <p:ext uri="{BB962C8B-B14F-4D97-AF65-F5344CB8AC3E}">
        <p14:creationId xmlns:p14="http://schemas.microsoft.com/office/powerpoint/2010/main" val="207604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DD92-2C5B-4485-8620-5B202B43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C89C0-3A66-4EE0-9C56-16780A16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Aim-predicting recurrent Time</a:t>
            </a:r>
          </a:p>
          <a:p>
            <a:r>
              <a:rPr lang="en-IN" dirty="0"/>
              <a:t>In previous slide, meaning of r,r0,r1 is given.</a:t>
            </a:r>
          </a:p>
          <a:p>
            <a:r>
              <a:rPr lang="en-IN" dirty="0"/>
              <a:t>r-</a:t>
            </a:r>
            <a:r>
              <a:rPr lang="en-IN" dirty="0" err="1"/>
              <a:t>mean_absolute_error</a:t>
            </a:r>
            <a:r>
              <a:rPr lang="en-IN" dirty="0"/>
              <a:t>(</a:t>
            </a:r>
            <a:r>
              <a:rPr lang="en-IN" dirty="0" err="1"/>
              <a:t>mae</a:t>
            </a:r>
            <a:r>
              <a:rPr lang="en-IN" dirty="0"/>
              <a:t>)-19.36</a:t>
            </a:r>
          </a:p>
          <a:p>
            <a:r>
              <a:rPr lang="en-IN" dirty="0"/>
              <a:t>r0-mean-absolute_error-19.5</a:t>
            </a:r>
          </a:p>
          <a:p>
            <a:r>
              <a:rPr lang="en-IN" dirty="0"/>
              <a:t>Gradient boosting-(</a:t>
            </a:r>
            <a:r>
              <a:rPr lang="en-IN" dirty="0" err="1"/>
              <a:t>mae</a:t>
            </a:r>
            <a:r>
              <a:rPr lang="en-IN" dirty="0"/>
              <a:t>)-19.8</a:t>
            </a:r>
          </a:p>
          <a:p>
            <a:r>
              <a:rPr lang="en-IN" dirty="0"/>
              <a:t>SVM with RBF kernel-r2_score is greater than other applied</a:t>
            </a:r>
          </a:p>
          <a:p>
            <a:r>
              <a:rPr lang="en-IN" dirty="0"/>
              <a:t>Tuning:</a:t>
            </a:r>
          </a:p>
          <a:p>
            <a:r>
              <a:rPr lang="en-IN" dirty="0"/>
              <a:t>Randomized Search-</a:t>
            </a:r>
            <a:r>
              <a:rPr lang="en-IN" dirty="0" err="1"/>
              <a:t>Avg</a:t>
            </a:r>
            <a:r>
              <a:rPr lang="en-IN" dirty="0"/>
              <a:t> error-22</a:t>
            </a:r>
          </a:p>
          <a:p>
            <a:r>
              <a:rPr lang="en-IN" dirty="0"/>
              <a:t>After using best estimator of randomized search-</a:t>
            </a:r>
            <a:r>
              <a:rPr lang="en-IN" dirty="0" err="1"/>
              <a:t>Avg</a:t>
            </a:r>
            <a:r>
              <a:rPr lang="en-IN" dirty="0"/>
              <a:t> error-20</a:t>
            </a:r>
          </a:p>
          <a:p>
            <a:r>
              <a:rPr lang="en-IN" dirty="0"/>
              <a:t>XGBOOST-mae-26</a:t>
            </a:r>
          </a:p>
          <a:p>
            <a:r>
              <a:rPr lang="en-IN" dirty="0"/>
              <a:t>Artificial  neural network-Mae-20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7E041-368E-45A1-B7DA-8CD4E4844DCE}"/>
              </a:ext>
            </a:extLst>
          </p:cNvPr>
          <p:cNvSpPr txBox="1"/>
          <p:nvPr/>
        </p:nvSpPr>
        <p:spPr>
          <a:xfrm>
            <a:off x="8014915" y="6353092"/>
            <a:ext cx="336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9457264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345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Suman kumar Chaudhary Roll no.-17ucc058</vt:lpstr>
      <vt:lpstr>Classifier</vt:lpstr>
      <vt:lpstr>classifier</vt:lpstr>
      <vt:lpstr>Classifier</vt:lpstr>
      <vt:lpstr>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Suman kumar Chaudhary Roll no.-17ucc058</dc:title>
  <dc:creator>SUMAN</dc:creator>
  <cp:lastModifiedBy>SUMAN</cp:lastModifiedBy>
  <cp:revision>8</cp:revision>
  <dcterms:created xsi:type="dcterms:W3CDTF">2020-04-20T08:59:47Z</dcterms:created>
  <dcterms:modified xsi:type="dcterms:W3CDTF">2020-04-20T10:05:49Z</dcterms:modified>
</cp:coreProperties>
</file>