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303" r:id="rId4"/>
    <p:sldId id="325" r:id="rId5"/>
    <p:sldId id="305" r:id="rId6"/>
    <p:sldId id="324" r:id="rId7"/>
    <p:sldId id="333" r:id="rId8"/>
    <p:sldId id="334" r:id="rId9"/>
    <p:sldId id="29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E0E0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CDE4C-BF33-B78A-B3A3-5A888CF6DBCB}" v="2" dt="2024-10-29T18:36:35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Vishnu S - [CSE]" userId="13eda3e6-41ff-4fd3-a65a-9e61b3fe2353" providerId="ADAL" clId="{4FD12092-6B79-4CF2-9D8D-C67E5EAD02EB}"/>
    <pc:docChg chg="undo redo custSel addSld delSld modSld sldOrd">
      <pc:chgData name="Dr. Vishnu S - [CSE]" userId="13eda3e6-41ff-4fd3-a65a-9e61b3fe2353" providerId="ADAL" clId="{4FD12092-6B79-4CF2-9D8D-C67E5EAD02EB}" dt="2024-10-28T17:14:43.760" v="2160" actId="14100"/>
      <pc:docMkLst>
        <pc:docMk/>
      </pc:docMkLst>
      <pc:sldChg chg="modSp mod">
        <pc:chgData name="Dr. Vishnu S - [CSE]" userId="13eda3e6-41ff-4fd3-a65a-9e61b3fe2353" providerId="ADAL" clId="{4FD12092-6B79-4CF2-9D8D-C67E5EAD02EB}" dt="2024-10-28T16:04:45.654" v="1356" actId="1076"/>
        <pc:sldMkLst>
          <pc:docMk/>
          <pc:sldMk cId="3602946409" sldId="256"/>
        </pc:sldMkLst>
        <pc:spChg chg="mod">
          <ac:chgData name="Dr. Vishnu S - [CSE]" userId="13eda3e6-41ff-4fd3-a65a-9e61b3fe2353" providerId="ADAL" clId="{4FD12092-6B79-4CF2-9D8D-C67E5EAD02EB}" dt="2024-10-28T16:04:45.654" v="1356" actId="1076"/>
          <ac:spMkLst>
            <pc:docMk/>
            <pc:sldMk cId="3602946409" sldId="256"/>
            <ac:spMk id="11" creationId="{1DDFA7BC-1299-C792-A84B-3B664AFCFC59}"/>
          </ac:spMkLst>
        </pc:spChg>
      </pc:sldChg>
      <pc:sldChg chg="addSp delSp modSp mod">
        <pc:chgData name="Dr. Vishnu S - [CSE]" userId="13eda3e6-41ff-4fd3-a65a-9e61b3fe2353" providerId="ADAL" clId="{4FD12092-6B79-4CF2-9D8D-C67E5EAD02EB}" dt="2024-10-28T05:43:15.232" v="161" actId="208"/>
        <pc:sldMkLst>
          <pc:docMk/>
          <pc:sldMk cId="152668759" sldId="273"/>
        </pc:sldMkLst>
        <pc:spChg chg="del mod">
          <ac:chgData name="Dr. Vishnu S - [CSE]" userId="13eda3e6-41ff-4fd3-a65a-9e61b3fe2353" providerId="ADAL" clId="{4FD12092-6B79-4CF2-9D8D-C67E5EAD02EB}" dt="2024-10-28T05:34:50" v="36" actId="478"/>
          <ac:spMkLst>
            <pc:docMk/>
            <pc:sldMk cId="152668759" sldId="273"/>
            <ac:spMk id="2" creationId="{14AA6E19-BAAE-8119-8955-E8C850C75B6F}"/>
          </ac:spMkLst>
        </pc:spChg>
        <pc:spChg chg="del">
          <ac:chgData name="Dr. Vishnu S - [CSE]" userId="13eda3e6-41ff-4fd3-a65a-9e61b3fe2353" providerId="ADAL" clId="{4FD12092-6B79-4CF2-9D8D-C67E5EAD02EB}" dt="2024-10-28T04:49:46.578" v="9" actId="478"/>
          <ac:spMkLst>
            <pc:docMk/>
            <pc:sldMk cId="152668759" sldId="273"/>
            <ac:spMk id="9" creationId="{A5D60614-8A5B-EB74-2A3A-155A40101A07}"/>
          </ac:spMkLst>
        </pc:spChg>
        <pc:spChg chg="add mod">
          <ac:chgData name="Dr. Vishnu S - [CSE]" userId="13eda3e6-41ff-4fd3-a65a-9e61b3fe2353" providerId="ADAL" clId="{4FD12092-6B79-4CF2-9D8D-C67E5EAD02EB}" dt="2024-10-28T05:35:22.415" v="98" actId="1076"/>
          <ac:spMkLst>
            <pc:docMk/>
            <pc:sldMk cId="152668759" sldId="273"/>
            <ac:spMk id="11" creationId="{91738E7B-D327-DE4E-DB20-F03A90AE3D17}"/>
          </ac:spMkLst>
        </pc:spChg>
        <pc:spChg chg="add">
          <ac:chgData name="Dr. Vishnu S - [CSE]" userId="13eda3e6-41ff-4fd3-a65a-9e61b3fe2353" providerId="ADAL" clId="{4FD12092-6B79-4CF2-9D8D-C67E5EAD02EB}" dt="2024-10-28T05:35:42.416" v="99"/>
          <ac:spMkLst>
            <pc:docMk/>
            <pc:sldMk cId="152668759" sldId="273"/>
            <ac:spMk id="12" creationId="{D203FEEE-58E0-0E5F-8EF6-42A4A98B64FF}"/>
          </ac:spMkLst>
        </pc:spChg>
        <pc:spChg chg="add mod">
          <ac:chgData name="Dr. Vishnu S - [CSE]" userId="13eda3e6-41ff-4fd3-a65a-9e61b3fe2353" providerId="ADAL" clId="{4FD12092-6B79-4CF2-9D8D-C67E5EAD02EB}" dt="2024-10-28T05:40:47.597" v="138" actId="1076"/>
          <ac:spMkLst>
            <pc:docMk/>
            <pc:sldMk cId="152668759" sldId="273"/>
            <ac:spMk id="13" creationId="{9950B675-2EC3-A654-0A7C-7C91368146FA}"/>
          </ac:spMkLst>
        </pc:spChg>
        <pc:spChg chg="add mod">
          <ac:chgData name="Dr. Vishnu S - [CSE]" userId="13eda3e6-41ff-4fd3-a65a-9e61b3fe2353" providerId="ADAL" clId="{4FD12092-6B79-4CF2-9D8D-C67E5EAD02EB}" dt="2024-10-28T05:43:15.232" v="161" actId="208"/>
          <ac:spMkLst>
            <pc:docMk/>
            <pc:sldMk cId="152668759" sldId="273"/>
            <ac:spMk id="14" creationId="{4830FBCE-B023-7A9F-B708-DA28789E8B30}"/>
          </ac:spMkLst>
        </pc:spChg>
        <pc:picChg chg="add mod">
          <ac:chgData name="Dr. Vishnu S - [CSE]" userId="13eda3e6-41ff-4fd3-a65a-9e61b3fe2353" providerId="ADAL" clId="{4FD12092-6B79-4CF2-9D8D-C67E5EAD02EB}" dt="2024-10-28T05:40:59.934" v="147" actId="1037"/>
          <ac:picMkLst>
            <pc:docMk/>
            <pc:sldMk cId="152668759" sldId="273"/>
            <ac:picMk id="7" creationId="{D49CA13E-4AF0-3C17-71A7-457439C03B12}"/>
          </ac:picMkLst>
        </pc:picChg>
        <pc:picChg chg="del">
          <ac:chgData name="Dr. Vishnu S - [CSE]" userId="13eda3e6-41ff-4fd3-a65a-9e61b3fe2353" providerId="ADAL" clId="{4FD12092-6B79-4CF2-9D8D-C67E5EAD02EB}" dt="2024-10-28T04:49:44.349" v="8" actId="478"/>
          <ac:picMkLst>
            <pc:docMk/>
            <pc:sldMk cId="152668759" sldId="273"/>
            <ac:picMk id="8" creationId="{20D8B3FD-9899-C2B3-DA14-23934B599D50}"/>
          </ac:picMkLst>
        </pc:picChg>
        <pc:cxnChg chg="mod">
          <ac:chgData name="Dr. Vishnu S - [CSE]" userId="13eda3e6-41ff-4fd3-a65a-9e61b3fe2353" providerId="ADAL" clId="{4FD12092-6B79-4CF2-9D8D-C67E5EAD02EB}" dt="2024-10-28T05:41:02.832" v="148" actId="1076"/>
          <ac:cxnSpMkLst>
            <pc:docMk/>
            <pc:sldMk cId="152668759" sldId="273"/>
            <ac:cxnSpMk id="5" creationId="{E62D99A4-ABDF-8C68-8950-47B5E558C1E8}"/>
          </ac:cxnSpMkLst>
        </pc:cxnChg>
      </pc:sldChg>
      <pc:sldChg chg="addSp delSp modSp mod">
        <pc:chgData name="Dr. Vishnu S - [CSE]" userId="13eda3e6-41ff-4fd3-a65a-9e61b3fe2353" providerId="ADAL" clId="{4FD12092-6B79-4CF2-9D8D-C67E5EAD02EB}" dt="2024-10-28T16:12:12.183" v="1678" actId="208"/>
        <pc:sldMkLst>
          <pc:docMk/>
          <pc:sldMk cId="129572533" sldId="295"/>
        </pc:sldMkLst>
        <pc:spChg chg="mod">
          <ac:chgData name="Dr. Vishnu S - [CSE]" userId="13eda3e6-41ff-4fd3-a65a-9e61b3fe2353" providerId="ADAL" clId="{4FD12092-6B79-4CF2-9D8D-C67E5EAD02EB}" dt="2024-10-28T13:46:01.564" v="330" actId="27636"/>
          <ac:spMkLst>
            <pc:docMk/>
            <pc:sldMk cId="129572533" sldId="295"/>
            <ac:spMk id="2" creationId="{14AA6E19-BAAE-8119-8955-E8C850C75B6F}"/>
          </ac:spMkLst>
        </pc:spChg>
        <pc:spChg chg="mod ord">
          <ac:chgData name="Dr. Vishnu S - [CSE]" userId="13eda3e6-41ff-4fd3-a65a-9e61b3fe2353" providerId="ADAL" clId="{4FD12092-6B79-4CF2-9D8D-C67E5EAD02EB}" dt="2024-10-28T13:47:04.388" v="345" actId="14100"/>
          <ac:spMkLst>
            <pc:docMk/>
            <pc:sldMk cId="129572533" sldId="295"/>
            <ac:spMk id="3" creationId="{C0847C24-947B-E18B-8476-8A2A5D6B729B}"/>
          </ac:spMkLst>
        </pc:spChg>
        <pc:spChg chg="del mod">
          <ac:chgData name="Dr. Vishnu S - [CSE]" userId="13eda3e6-41ff-4fd3-a65a-9e61b3fe2353" providerId="ADAL" clId="{4FD12092-6B79-4CF2-9D8D-C67E5EAD02EB}" dt="2024-10-28T13:52:56.396" v="396" actId="478"/>
          <ac:spMkLst>
            <pc:docMk/>
            <pc:sldMk cId="129572533" sldId="295"/>
            <ac:spMk id="7" creationId="{BAAF1D75-C262-5119-55A9-392651C49D81}"/>
          </ac:spMkLst>
        </pc:spChg>
        <pc:spChg chg="add mod">
          <ac:chgData name="Dr. Vishnu S - [CSE]" userId="13eda3e6-41ff-4fd3-a65a-9e61b3fe2353" providerId="ADAL" clId="{4FD12092-6B79-4CF2-9D8D-C67E5EAD02EB}" dt="2024-10-28T13:47:41.787" v="350" actId="1076"/>
          <ac:spMkLst>
            <pc:docMk/>
            <pc:sldMk cId="129572533" sldId="295"/>
            <ac:spMk id="14" creationId="{4BA09A93-D466-DF0B-FDE8-7BA7FC12C89A}"/>
          </ac:spMkLst>
        </pc:spChg>
        <pc:spChg chg="add del mod">
          <ac:chgData name="Dr. Vishnu S - [CSE]" userId="13eda3e6-41ff-4fd3-a65a-9e61b3fe2353" providerId="ADAL" clId="{4FD12092-6B79-4CF2-9D8D-C67E5EAD02EB}" dt="2024-10-28T13:48:13.378" v="358" actId="478"/>
          <ac:spMkLst>
            <pc:docMk/>
            <pc:sldMk cId="129572533" sldId="295"/>
            <ac:spMk id="16" creationId="{2763FAED-B01D-E1BF-B884-DA428CFEB512}"/>
          </ac:spMkLst>
        </pc:spChg>
        <pc:spChg chg="add del mod">
          <ac:chgData name="Dr. Vishnu S - [CSE]" userId="13eda3e6-41ff-4fd3-a65a-9e61b3fe2353" providerId="ADAL" clId="{4FD12092-6B79-4CF2-9D8D-C67E5EAD02EB}" dt="2024-10-28T13:51:13.644" v="385"/>
          <ac:spMkLst>
            <pc:docMk/>
            <pc:sldMk cId="129572533" sldId="295"/>
            <ac:spMk id="18" creationId="{24940835-172C-604E-0DB2-838E2C2308FE}"/>
          </ac:spMkLst>
        </pc:spChg>
        <pc:spChg chg="add mod">
          <ac:chgData name="Dr. Vishnu S - [CSE]" userId="13eda3e6-41ff-4fd3-a65a-9e61b3fe2353" providerId="ADAL" clId="{4FD12092-6B79-4CF2-9D8D-C67E5EAD02EB}" dt="2024-10-28T13:51:56.548" v="390" actId="1076"/>
          <ac:spMkLst>
            <pc:docMk/>
            <pc:sldMk cId="129572533" sldId="295"/>
            <ac:spMk id="20" creationId="{4769A072-09BA-A566-980D-F07F12BCEB4B}"/>
          </ac:spMkLst>
        </pc:spChg>
        <pc:spChg chg="add mod">
          <ac:chgData name="Dr. Vishnu S - [CSE]" userId="13eda3e6-41ff-4fd3-a65a-9e61b3fe2353" providerId="ADAL" clId="{4FD12092-6B79-4CF2-9D8D-C67E5EAD02EB}" dt="2024-10-28T13:52:01.359" v="391" actId="1076"/>
          <ac:spMkLst>
            <pc:docMk/>
            <pc:sldMk cId="129572533" sldId="295"/>
            <ac:spMk id="22" creationId="{8FB67E4D-59CD-E8C9-8A13-32367FBD4485}"/>
          </ac:spMkLst>
        </pc:spChg>
        <pc:spChg chg="add mod">
          <ac:chgData name="Dr. Vishnu S - [CSE]" userId="13eda3e6-41ff-4fd3-a65a-9e61b3fe2353" providerId="ADAL" clId="{4FD12092-6B79-4CF2-9D8D-C67E5EAD02EB}" dt="2024-10-28T13:52:20.680" v="395" actId="14100"/>
          <ac:spMkLst>
            <pc:docMk/>
            <pc:sldMk cId="129572533" sldId="295"/>
            <ac:spMk id="24" creationId="{12BBFD55-94F5-4577-F027-577A04F0DFB3}"/>
          </ac:spMkLst>
        </pc:spChg>
        <pc:spChg chg="add mod">
          <ac:chgData name="Dr. Vishnu S - [CSE]" userId="13eda3e6-41ff-4fd3-a65a-9e61b3fe2353" providerId="ADAL" clId="{4FD12092-6B79-4CF2-9D8D-C67E5EAD02EB}" dt="2024-10-28T15:26:36.933" v="1223" actId="1035"/>
          <ac:spMkLst>
            <pc:docMk/>
            <pc:sldMk cId="129572533" sldId="295"/>
            <ac:spMk id="25" creationId="{3068D486-BA3D-4106-B56E-97A57D7029E5}"/>
          </ac:spMkLst>
        </pc:spChg>
        <pc:spChg chg="add mod">
          <ac:chgData name="Dr. Vishnu S - [CSE]" userId="13eda3e6-41ff-4fd3-a65a-9e61b3fe2353" providerId="ADAL" clId="{4FD12092-6B79-4CF2-9D8D-C67E5EAD02EB}" dt="2024-10-28T16:07:39.379" v="1584" actId="14100"/>
          <ac:spMkLst>
            <pc:docMk/>
            <pc:sldMk cId="129572533" sldId="295"/>
            <ac:spMk id="28" creationId="{E6E85780-2C28-BB58-70FA-DE818058EDB9}"/>
          </ac:spMkLst>
        </pc:spChg>
        <pc:spChg chg="add mod">
          <ac:chgData name="Dr. Vishnu S - [CSE]" userId="13eda3e6-41ff-4fd3-a65a-9e61b3fe2353" providerId="ADAL" clId="{4FD12092-6B79-4CF2-9D8D-C67E5EAD02EB}" dt="2024-10-28T16:07:43.664" v="1589" actId="1036"/>
          <ac:spMkLst>
            <pc:docMk/>
            <pc:sldMk cId="129572533" sldId="295"/>
            <ac:spMk id="29" creationId="{CF59682C-2A01-BACA-C26E-18A73AB1D4C0}"/>
          </ac:spMkLst>
        </pc:spChg>
        <pc:spChg chg="add mod">
          <ac:chgData name="Dr. Vishnu S - [CSE]" userId="13eda3e6-41ff-4fd3-a65a-9e61b3fe2353" providerId="ADAL" clId="{4FD12092-6B79-4CF2-9D8D-C67E5EAD02EB}" dt="2024-10-28T16:08:44.243" v="1653" actId="1035"/>
          <ac:spMkLst>
            <pc:docMk/>
            <pc:sldMk cId="129572533" sldId="295"/>
            <ac:spMk id="30" creationId="{ECF25D42-D94B-13D7-B2FA-FED0DFC9F3A7}"/>
          </ac:spMkLst>
        </pc:spChg>
        <pc:picChg chg="del mod">
          <ac:chgData name="Dr. Vishnu S - [CSE]" userId="13eda3e6-41ff-4fd3-a65a-9e61b3fe2353" providerId="ADAL" clId="{4FD12092-6B79-4CF2-9D8D-C67E5EAD02EB}" dt="2024-10-28T13:46:08.834" v="332" actId="478"/>
          <ac:picMkLst>
            <pc:docMk/>
            <pc:sldMk cId="129572533" sldId="295"/>
            <ac:picMk id="9" creationId="{1584AD87-EB3C-EFA3-140D-1A13913AEF50}"/>
          </ac:picMkLst>
        </pc:picChg>
        <pc:picChg chg="del">
          <ac:chgData name="Dr. Vishnu S - [CSE]" userId="13eda3e6-41ff-4fd3-a65a-9e61b3fe2353" providerId="ADAL" clId="{4FD12092-6B79-4CF2-9D8D-C67E5EAD02EB}" dt="2024-10-28T13:46:10.182" v="333" actId="478"/>
          <ac:picMkLst>
            <pc:docMk/>
            <pc:sldMk cId="129572533" sldId="295"/>
            <ac:picMk id="10" creationId="{12E6097A-13C3-D0DE-671C-8D30D7DEEEFA}"/>
          </ac:picMkLst>
        </pc:picChg>
        <pc:picChg chg="add mod">
          <ac:chgData name="Dr. Vishnu S - [CSE]" userId="13eda3e6-41ff-4fd3-a65a-9e61b3fe2353" providerId="ADAL" clId="{4FD12092-6B79-4CF2-9D8D-C67E5EAD02EB}" dt="2024-10-28T13:46:42.486" v="339" actId="208"/>
          <ac:picMkLst>
            <pc:docMk/>
            <pc:sldMk cId="129572533" sldId="295"/>
            <ac:picMk id="11" creationId="{F70C154D-0B01-80D6-F56A-8CCD27A5CA60}"/>
          </ac:picMkLst>
        </pc:picChg>
        <pc:picChg chg="add mod">
          <ac:chgData name="Dr. Vishnu S - [CSE]" userId="13eda3e6-41ff-4fd3-a65a-9e61b3fe2353" providerId="ADAL" clId="{4FD12092-6B79-4CF2-9D8D-C67E5EAD02EB}" dt="2024-10-28T16:06:54.069" v="1361" actId="208"/>
          <ac:picMkLst>
            <pc:docMk/>
            <pc:sldMk cId="129572533" sldId="295"/>
            <ac:picMk id="13" creationId="{08496915-E13A-3BDF-3BB3-C88F9500794E}"/>
          </ac:picMkLst>
        </pc:picChg>
        <pc:picChg chg="del">
          <ac:chgData name="Dr. Vishnu S - [CSE]" userId="13eda3e6-41ff-4fd3-a65a-9e61b3fe2353" providerId="ADAL" clId="{4FD12092-6B79-4CF2-9D8D-C67E5EAD02EB}" dt="2024-10-28T13:46:11.535" v="334" actId="478"/>
          <ac:picMkLst>
            <pc:docMk/>
            <pc:sldMk cId="129572533" sldId="295"/>
            <ac:picMk id="15" creationId="{0060CCF5-3A35-EE26-F190-8AA7434FE02E}"/>
          </ac:picMkLst>
        </pc:picChg>
        <pc:picChg chg="add mod">
          <ac:chgData name="Dr. Vishnu S - [CSE]" userId="13eda3e6-41ff-4fd3-a65a-9e61b3fe2353" providerId="ADAL" clId="{4FD12092-6B79-4CF2-9D8D-C67E5EAD02EB}" dt="2024-10-28T16:07:02.966" v="1362" actId="1076"/>
          <ac:picMkLst>
            <pc:docMk/>
            <pc:sldMk cId="129572533" sldId="295"/>
            <ac:picMk id="27" creationId="{05990B7F-EA61-85DF-82B7-6FF06B01ACF0}"/>
          </ac:picMkLst>
        </pc:picChg>
        <pc:picChg chg="add mod">
          <ac:chgData name="Dr. Vishnu S - [CSE]" userId="13eda3e6-41ff-4fd3-a65a-9e61b3fe2353" providerId="ADAL" clId="{4FD12092-6B79-4CF2-9D8D-C67E5EAD02EB}" dt="2024-10-28T16:11:08.202" v="1674" actId="1035"/>
          <ac:picMkLst>
            <pc:docMk/>
            <pc:sldMk cId="129572533" sldId="295"/>
            <ac:picMk id="32" creationId="{DDB34BE6-CF23-BA97-4821-43BCF05FF289}"/>
          </ac:picMkLst>
        </pc:picChg>
        <pc:picChg chg="add mod">
          <ac:chgData name="Dr. Vishnu S - [CSE]" userId="13eda3e6-41ff-4fd3-a65a-9e61b3fe2353" providerId="ADAL" clId="{4FD12092-6B79-4CF2-9D8D-C67E5EAD02EB}" dt="2024-10-28T16:11:08.202" v="1674" actId="1035"/>
          <ac:picMkLst>
            <pc:docMk/>
            <pc:sldMk cId="129572533" sldId="295"/>
            <ac:picMk id="34" creationId="{C22505E0-5590-8C03-C009-4294F3818E15}"/>
          </ac:picMkLst>
        </pc:picChg>
        <pc:picChg chg="add mod">
          <ac:chgData name="Dr. Vishnu S - [CSE]" userId="13eda3e6-41ff-4fd3-a65a-9e61b3fe2353" providerId="ADAL" clId="{4FD12092-6B79-4CF2-9D8D-C67E5EAD02EB}" dt="2024-10-28T16:12:12.183" v="1678" actId="208"/>
          <ac:picMkLst>
            <pc:docMk/>
            <pc:sldMk cId="129572533" sldId="295"/>
            <ac:picMk id="36" creationId="{5861CEC1-E130-FD80-4E74-B6F57F7016D4}"/>
          </ac:picMkLst>
        </pc:picChg>
      </pc:sldChg>
      <pc:sldChg chg="add del">
        <pc:chgData name="Dr. Vishnu S - [CSE]" userId="13eda3e6-41ff-4fd3-a65a-9e61b3fe2353" providerId="ADAL" clId="{4FD12092-6B79-4CF2-9D8D-C67E5EAD02EB}" dt="2024-10-28T14:03:00.892" v="445" actId="47"/>
        <pc:sldMkLst>
          <pc:docMk/>
          <pc:sldMk cId="1935478565" sldId="296"/>
        </pc:sldMkLst>
      </pc:sldChg>
      <pc:sldChg chg="add del">
        <pc:chgData name="Dr. Vishnu S - [CSE]" userId="13eda3e6-41ff-4fd3-a65a-9e61b3fe2353" providerId="ADAL" clId="{4FD12092-6B79-4CF2-9D8D-C67E5EAD02EB}" dt="2024-10-28T14:03:00.892" v="445" actId="47"/>
        <pc:sldMkLst>
          <pc:docMk/>
          <pc:sldMk cId="2487820472" sldId="300"/>
        </pc:sldMkLst>
      </pc:sldChg>
      <pc:sldChg chg="addSp delSp modSp mod">
        <pc:chgData name="Dr. Vishnu S - [CSE]" userId="13eda3e6-41ff-4fd3-a65a-9e61b3fe2353" providerId="ADAL" clId="{4FD12092-6B79-4CF2-9D8D-C67E5EAD02EB}" dt="2024-10-28T16:29:17.654" v="1711" actId="1037"/>
        <pc:sldMkLst>
          <pc:docMk/>
          <pc:sldMk cId="942865037" sldId="303"/>
        </pc:sldMkLst>
        <pc:spChg chg="mod">
          <ac:chgData name="Dr. Vishnu S - [CSE]" userId="13eda3e6-41ff-4fd3-a65a-9e61b3fe2353" providerId="ADAL" clId="{4FD12092-6B79-4CF2-9D8D-C67E5EAD02EB}" dt="2024-10-28T06:14:16.789" v="261" actId="1076"/>
          <ac:spMkLst>
            <pc:docMk/>
            <pc:sldMk cId="942865037" sldId="303"/>
            <ac:spMk id="2" creationId="{8B667D2B-6604-C941-5B3B-0EEDF0E571CF}"/>
          </ac:spMkLst>
        </pc:spChg>
        <pc:spChg chg="add mod">
          <ac:chgData name="Dr. Vishnu S - [CSE]" userId="13eda3e6-41ff-4fd3-a65a-9e61b3fe2353" providerId="ADAL" clId="{4FD12092-6B79-4CF2-9D8D-C67E5EAD02EB}" dt="2024-10-28T06:13:54.621" v="257" actId="1076"/>
          <ac:spMkLst>
            <pc:docMk/>
            <pc:sldMk cId="942865037" sldId="303"/>
            <ac:spMk id="7" creationId="{3AB41E6F-AE3D-6B71-8D01-086D8A7B0456}"/>
          </ac:spMkLst>
        </pc:spChg>
        <pc:spChg chg="del">
          <ac:chgData name="Dr. Vishnu S - [CSE]" userId="13eda3e6-41ff-4fd3-a65a-9e61b3fe2353" providerId="ADAL" clId="{4FD12092-6B79-4CF2-9D8D-C67E5EAD02EB}" dt="2024-10-28T05:45:38.092" v="163" actId="478"/>
          <ac:spMkLst>
            <pc:docMk/>
            <pc:sldMk cId="942865037" sldId="303"/>
            <ac:spMk id="9" creationId="{4E8DF3D0-CC5B-683A-90C4-115EBE62A18D}"/>
          </ac:spMkLst>
        </pc:spChg>
        <pc:picChg chg="add mod">
          <ac:chgData name="Dr. Vishnu S - [CSE]" userId="13eda3e6-41ff-4fd3-a65a-9e61b3fe2353" providerId="ADAL" clId="{4FD12092-6B79-4CF2-9D8D-C67E5EAD02EB}" dt="2024-10-28T16:29:17.654" v="1711" actId="1037"/>
          <ac:picMkLst>
            <pc:docMk/>
            <pc:sldMk cId="942865037" sldId="303"/>
            <ac:picMk id="10" creationId="{D624DB27-4C70-E66C-CB1C-5299900FDA35}"/>
          </ac:picMkLst>
        </pc:picChg>
        <pc:picChg chg="add del mod">
          <ac:chgData name="Dr. Vishnu S - [CSE]" userId="13eda3e6-41ff-4fd3-a65a-9e61b3fe2353" providerId="ADAL" clId="{4FD12092-6B79-4CF2-9D8D-C67E5EAD02EB}" dt="2024-10-28T05:55:41.778" v="223" actId="478"/>
          <ac:picMkLst>
            <pc:docMk/>
            <pc:sldMk cId="942865037" sldId="303"/>
            <ac:picMk id="12" creationId="{4EEDB1F1-EF09-A549-0FC4-C4E403867355}"/>
          </ac:picMkLst>
        </pc:picChg>
        <pc:picChg chg="add del mod">
          <ac:chgData name="Dr. Vishnu S - [CSE]" userId="13eda3e6-41ff-4fd3-a65a-9e61b3fe2353" providerId="ADAL" clId="{4FD12092-6B79-4CF2-9D8D-C67E5EAD02EB}" dt="2024-10-28T05:55:06.936" v="220" actId="478"/>
          <ac:picMkLst>
            <pc:docMk/>
            <pc:sldMk cId="942865037" sldId="303"/>
            <ac:picMk id="14" creationId="{DF769E6A-C150-41D0-D450-BA8247EA5F9D}"/>
          </ac:picMkLst>
        </pc:picChg>
        <pc:picChg chg="add del mod">
          <ac:chgData name="Dr. Vishnu S - [CSE]" userId="13eda3e6-41ff-4fd3-a65a-9e61b3fe2353" providerId="ADAL" clId="{4FD12092-6B79-4CF2-9D8D-C67E5EAD02EB}" dt="2024-10-28T05:55:43.538" v="224" actId="478"/>
          <ac:picMkLst>
            <pc:docMk/>
            <pc:sldMk cId="942865037" sldId="303"/>
            <ac:picMk id="16" creationId="{BC2FF57E-A7B3-8C9D-1A2B-044B04DD9896}"/>
          </ac:picMkLst>
        </pc:picChg>
        <pc:picChg chg="del">
          <ac:chgData name="Dr. Vishnu S - [CSE]" userId="13eda3e6-41ff-4fd3-a65a-9e61b3fe2353" providerId="ADAL" clId="{4FD12092-6B79-4CF2-9D8D-C67E5EAD02EB}" dt="2024-10-28T05:45:36.350" v="162" actId="478"/>
          <ac:picMkLst>
            <pc:docMk/>
            <pc:sldMk cId="942865037" sldId="303"/>
            <ac:picMk id="18" creationId="{D538897C-8673-30FC-31CF-B48EA37FBCB3}"/>
          </ac:picMkLst>
        </pc:picChg>
        <pc:picChg chg="add del mod">
          <ac:chgData name="Dr. Vishnu S - [CSE]" userId="13eda3e6-41ff-4fd3-a65a-9e61b3fe2353" providerId="ADAL" clId="{4FD12092-6B79-4CF2-9D8D-C67E5EAD02EB}" dt="2024-10-28T16:28:38.529" v="1683" actId="478"/>
          <ac:picMkLst>
            <pc:docMk/>
            <pc:sldMk cId="942865037" sldId="303"/>
            <ac:picMk id="19" creationId="{6A020F6D-E129-BE9E-337E-5A025FCC6526}"/>
          </ac:picMkLst>
        </pc:picChg>
        <pc:picChg chg="add mod">
          <ac:chgData name="Dr. Vishnu S - [CSE]" userId="13eda3e6-41ff-4fd3-a65a-9e61b3fe2353" providerId="ADAL" clId="{4FD12092-6B79-4CF2-9D8D-C67E5EAD02EB}" dt="2024-10-28T16:29:17.654" v="1711" actId="1037"/>
          <ac:picMkLst>
            <pc:docMk/>
            <pc:sldMk cId="942865037" sldId="303"/>
            <ac:picMk id="21" creationId="{B9C215EB-D581-E95B-755A-702A94D9E2C8}"/>
          </ac:picMkLst>
        </pc:picChg>
        <pc:picChg chg="add mod ord">
          <ac:chgData name="Dr. Vishnu S - [CSE]" userId="13eda3e6-41ff-4fd3-a65a-9e61b3fe2353" providerId="ADAL" clId="{4FD12092-6B79-4CF2-9D8D-C67E5EAD02EB}" dt="2024-10-28T16:29:17.654" v="1711" actId="1037"/>
          <ac:picMkLst>
            <pc:docMk/>
            <pc:sldMk cId="942865037" sldId="303"/>
            <ac:picMk id="23" creationId="{FC7B1496-DEE5-3266-8127-C8FF454145CE}"/>
          </ac:picMkLst>
        </pc:picChg>
      </pc:sldChg>
      <pc:sldChg chg="addSp delSp modSp mod">
        <pc:chgData name="Dr. Vishnu S - [CSE]" userId="13eda3e6-41ff-4fd3-a65a-9e61b3fe2353" providerId="ADAL" clId="{4FD12092-6B79-4CF2-9D8D-C67E5EAD02EB}" dt="2024-10-28T16:18:50.834" v="1682" actId="1076"/>
        <pc:sldMkLst>
          <pc:docMk/>
          <pc:sldMk cId="1523916580" sldId="305"/>
        </pc:sldMkLst>
        <pc:spChg chg="mod">
          <ac:chgData name="Dr. Vishnu S - [CSE]" userId="13eda3e6-41ff-4fd3-a65a-9e61b3fe2353" providerId="ADAL" clId="{4FD12092-6B79-4CF2-9D8D-C67E5EAD02EB}" dt="2024-10-28T06:43:09.439" v="286" actId="27636"/>
          <ac:spMkLst>
            <pc:docMk/>
            <pc:sldMk cId="1523916580" sldId="305"/>
            <ac:spMk id="2" creationId="{6AE787DE-80A4-7661-CAEA-8EAC5CEA0A99}"/>
          </ac:spMkLst>
        </pc:spChg>
        <pc:spChg chg="add del mod">
          <ac:chgData name="Dr. Vishnu S - [CSE]" userId="13eda3e6-41ff-4fd3-a65a-9e61b3fe2353" providerId="ADAL" clId="{4FD12092-6B79-4CF2-9D8D-C67E5EAD02EB}" dt="2024-10-28T06:43:04.825" v="280" actId="22"/>
          <ac:spMkLst>
            <pc:docMk/>
            <pc:sldMk cId="1523916580" sldId="305"/>
            <ac:spMk id="7" creationId="{034B08DC-90DB-338D-AA4B-4B9ABE9E58A7}"/>
          </ac:spMkLst>
        </pc:spChg>
        <pc:spChg chg="add del mod">
          <ac:chgData name="Dr. Vishnu S - [CSE]" userId="13eda3e6-41ff-4fd3-a65a-9e61b3fe2353" providerId="ADAL" clId="{4FD12092-6B79-4CF2-9D8D-C67E5EAD02EB}" dt="2024-10-28T06:43:58.418" v="291" actId="478"/>
          <ac:spMkLst>
            <pc:docMk/>
            <pc:sldMk cId="1523916580" sldId="305"/>
            <ac:spMk id="9" creationId="{3DACAA32-B2F5-AFC0-B7AE-03026F52DCCD}"/>
          </ac:spMkLst>
        </pc:spChg>
        <pc:picChg chg="add mod">
          <ac:chgData name="Dr. Vishnu S - [CSE]" userId="13eda3e6-41ff-4fd3-a65a-9e61b3fe2353" providerId="ADAL" clId="{4FD12092-6B79-4CF2-9D8D-C67E5EAD02EB}" dt="2024-10-28T16:18:50.834" v="1682" actId="1076"/>
          <ac:picMkLst>
            <pc:docMk/>
            <pc:sldMk cId="1523916580" sldId="305"/>
            <ac:picMk id="11" creationId="{E6EA3CCF-AD51-9BF2-BF48-54FEF3E48E5A}"/>
          </ac:picMkLst>
        </pc:picChg>
      </pc:sldChg>
      <pc:sldChg chg="del">
        <pc:chgData name="Dr. Vishnu S - [CSE]" userId="13eda3e6-41ff-4fd3-a65a-9e61b3fe2353" providerId="ADAL" clId="{4FD12092-6B79-4CF2-9D8D-C67E5EAD02EB}" dt="2024-10-28T14:01:51.902" v="439" actId="47"/>
        <pc:sldMkLst>
          <pc:docMk/>
          <pc:sldMk cId="3732809935" sldId="306"/>
        </pc:sldMkLst>
      </pc:sldChg>
      <pc:sldChg chg="add del">
        <pc:chgData name="Dr. Vishnu S - [CSE]" userId="13eda3e6-41ff-4fd3-a65a-9e61b3fe2353" providerId="ADAL" clId="{4FD12092-6B79-4CF2-9D8D-C67E5EAD02EB}" dt="2024-10-28T14:03:00.892" v="445" actId="47"/>
        <pc:sldMkLst>
          <pc:docMk/>
          <pc:sldMk cId="293675975" sldId="307"/>
        </pc:sldMkLst>
      </pc:sldChg>
      <pc:sldChg chg="add del">
        <pc:chgData name="Dr. Vishnu S - [CSE]" userId="13eda3e6-41ff-4fd3-a65a-9e61b3fe2353" providerId="ADAL" clId="{4FD12092-6B79-4CF2-9D8D-C67E5EAD02EB}" dt="2024-10-28T14:03:00.892" v="445" actId="47"/>
        <pc:sldMkLst>
          <pc:docMk/>
          <pc:sldMk cId="2254475649" sldId="309"/>
        </pc:sldMkLst>
      </pc:sldChg>
      <pc:sldChg chg="add del">
        <pc:chgData name="Dr. Vishnu S - [CSE]" userId="13eda3e6-41ff-4fd3-a65a-9e61b3fe2353" providerId="ADAL" clId="{4FD12092-6B79-4CF2-9D8D-C67E5EAD02EB}" dt="2024-10-28T14:03:00.892" v="445" actId="47"/>
        <pc:sldMkLst>
          <pc:docMk/>
          <pc:sldMk cId="1150100957" sldId="310"/>
        </pc:sldMkLst>
      </pc:sldChg>
      <pc:sldChg chg="add del">
        <pc:chgData name="Dr. Vishnu S - [CSE]" userId="13eda3e6-41ff-4fd3-a65a-9e61b3fe2353" providerId="ADAL" clId="{4FD12092-6B79-4CF2-9D8D-C67E5EAD02EB}" dt="2024-10-28T14:03:00.892" v="445" actId="47"/>
        <pc:sldMkLst>
          <pc:docMk/>
          <pc:sldMk cId="1015381118" sldId="311"/>
        </pc:sldMkLst>
      </pc:sldChg>
      <pc:sldChg chg="add del">
        <pc:chgData name="Dr. Vishnu S - [CSE]" userId="13eda3e6-41ff-4fd3-a65a-9e61b3fe2353" providerId="ADAL" clId="{4FD12092-6B79-4CF2-9D8D-C67E5EAD02EB}" dt="2024-10-28T14:03:00.892" v="445" actId="47"/>
        <pc:sldMkLst>
          <pc:docMk/>
          <pc:sldMk cId="871808451" sldId="312"/>
        </pc:sldMkLst>
      </pc:sldChg>
      <pc:sldChg chg="add del">
        <pc:chgData name="Dr. Vishnu S - [CSE]" userId="13eda3e6-41ff-4fd3-a65a-9e61b3fe2353" providerId="ADAL" clId="{4FD12092-6B79-4CF2-9D8D-C67E5EAD02EB}" dt="2024-10-28T14:03:00.892" v="445" actId="47"/>
        <pc:sldMkLst>
          <pc:docMk/>
          <pc:sldMk cId="2999470008" sldId="313"/>
        </pc:sldMkLst>
      </pc:sldChg>
      <pc:sldChg chg="add del">
        <pc:chgData name="Dr. Vishnu S - [CSE]" userId="13eda3e6-41ff-4fd3-a65a-9e61b3fe2353" providerId="ADAL" clId="{4FD12092-6B79-4CF2-9D8D-C67E5EAD02EB}" dt="2024-10-28T14:03:00.892" v="445" actId="47"/>
        <pc:sldMkLst>
          <pc:docMk/>
          <pc:sldMk cId="3463678301" sldId="315"/>
        </pc:sldMkLst>
      </pc:sldChg>
      <pc:sldChg chg="add del">
        <pc:chgData name="Dr. Vishnu S - [CSE]" userId="13eda3e6-41ff-4fd3-a65a-9e61b3fe2353" providerId="ADAL" clId="{4FD12092-6B79-4CF2-9D8D-C67E5EAD02EB}" dt="2024-10-28T14:03:00.892" v="445" actId="47"/>
        <pc:sldMkLst>
          <pc:docMk/>
          <pc:sldMk cId="3691527548" sldId="316"/>
        </pc:sldMkLst>
      </pc:sldChg>
      <pc:sldChg chg="add del">
        <pc:chgData name="Dr. Vishnu S - [CSE]" userId="13eda3e6-41ff-4fd3-a65a-9e61b3fe2353" providerId="ADAL" clId="{4FD12092-6B79-4CF2-9D8D-C67E5EAD02EB}" dt="2024-10-28T14:03:00.892" v="445" actId="47"/>
        <pc:sldMkLst>
          <pc:docMk/>
          <pc:sldMk cId="3257962424" sldId="317"/>
        </pc:sldMkLst>
      </pc:sldChg>
      <pc:sldChg chg="add del">
        <pc:chgData name="Dr. Vishnu S - [CSE]" userId="13eda3e6-41ff-4fd3-a65a-9e61b3fe2353" providerId="ADAL" clId="{4FD12092-6B79-4CF2-9D8D-C67E5EAD02EB}" dt="2024-10-28T14:03:12.716" v="448" actId="47"/>
        <pc:sldMkLst>
          <pc:docMk/>
          <pc:sldMk cId="1499403266" sldId="318"/>
        </pc:sldMkLst>
      </pc:sldChg>
      <pc:sldChg chg="add del">
        <pc:chgData name="Dr. Vishnu S - [CSE]" userId="13eda3e6-41ff-4fd3-a65a-9e61b3fe2353" providerId="ADAL" clId="{4FD12092-6B79-4CF2-9D8D-C67E5EAD02EB}" dt="2024-10-28T16:04:26.140" v="1352" actId="47"/>
        <pc:sldMkLst>
          <pc:docMk/>
          <pc:sldMk cId="3288515721" sldId="319"/>
        </pc:sldMkLst>
      </pc:sldChg>
      <pc:sldChg chg="delSp modSp add del mod">
        <pc:chgData name="Dr. Vishnu S - [CSE]" userId="13eda3e6-41ff-4fd3-a65a-9e61b3fe2353" providerId="ADAL" clId="{4FD12092-6B79-4CF2-9D8D-C67E5EAD02EB}" dt="2024-10-28T16:04:22.439" v="1351" actId="47"/>
        <pc:sldMkLst>
          <pc:docMk/>
          <pc:sldMk cId="3724927181" sldId="320"/>
        </pc:sldMkLst>
        <pc:spChg chg="mod">
          <ac:chgData name="Dr. Vishnu S - [CSE]" userId="13eda3e6-41ff-4fd3-a65a-9e61b3fe2353" providerId="ADAL" clId="{4FD12092-6B79-4CF2-9D8D-C67E5EAD02EB}" dt="2024-10-28T16:04:20.330" v="1350" actId="27636"/>
          <ac:spMkLst>
            <pc:docMk/>
            <pc:sldMk cId="3724927181" sldId="320"/>
            <ac:spMk id="2" creationId="{59D60D8E-9919-9007-B0BC-A78DB3F5B787}"/>
          </ac:spMkLst>
        </pc:spChg>
        <pc:picChg chg="del">
          <ac:chgData name="Dr. Vishnu S - [CSE]" userId="13eda3e6-41ff-4fd3-a65a-9e61b3fe2353" providerId="ADAL" clId="{4FD12092-6B79-4CF2-9D8D-C67E5EAD02EB}" dt="2024-10-28T16:04:15.723" v="1348" actId="478"/>
          <ac:picMkLst>
            <pc:docMk/>
            <pc:sldMk cId="3724927181" sldId="320"/>
            <ac:picMk id="8" creationId="{DEABF9DF-4019-7D51-4822-BB944FEAE1E6}"/>
          </ac:picMkLst>
        </pc:picChg>
      </pc:sldChg>
      <pc:sldChg chg="add del">
        <pc:chgData name="Dr. Vishnu S - [CSE]" userId="13eda3e6-41ff-4fd3-a65a-9e61b3fe2353" providerId="ADAL" clId="{4FD12092-6B79-4CF2-9D8D-C67E5EAD02EB}" dt="2024-10-28T14:03:07.363" v="447" actId="47"/>
        <pc:sldMkLst>
          <pc:docMk/>
          <pc:sldMk cId="3716224679" sldId="321"/>
        </pc:sldMkLst>
      </pc:sldChg>
      <pc:sldChg chg="add del">
        <pc:chgData name="Dr. Vishnu S - [CSE]" userId="13eda3e6-41ff-4fd3-a65a-9e61b3fe2353" providerId="ADAL" clId="{4FD12092-6B79-4CF2-9D8D-C67E5EAD02EB}" dt="2024-10-28T14:03:05.535" v="446" actId="47"/>
        <pc:sldMkLst>
          <pc:docMk/>
          <pc:sldMk cId="1537671569" sldId="322"/>
        </pc:sldMkLst>
      </pc:sldChg>
      <pc:sldChg chg="delSp modSp add del mod">
        <pc:chgData name="Dr. Vishnu S - [CSE]" userId="13eda3e6-41ff-4fd3-a65a-9e61b3fe2353" providerId="ADAL" clId="{4FD12092-6B79-4CF2-9D8D-C67E5EAD02EB}" dt="2024-10-28T16:18:26.694" v="1680" actId="47"/>
        <pc:sldMkLst>
          <pc:docMk/>
          <pc:sldMk cId="2055396473" sldId="323"/>
        </pc:sldMkLst>
        <pc:spChg chg="mod">
          <ac:chgData name="Dr. Vishnu S - [CSE]" userId="13eda3e6-41ff-4fd3-a65a-9e61b3fe2353" providerId="ADAL" clId="{4FD12092-6B79-4CF2-9D8D-C67E5EAD02EB}" dt="2024-10-28T06:14:49.738" v="271" actId="20577"/>
          <ac:spMkLst>
            <pc:docMk/>
            <pc:sldMk cId="2055396473" sldId="323"/>
            <ac:spMk id="7" creationId="{E58D9483-0530-CD5E-66AD-5FD5299B6E2E}"/>
          </ac:spMkLst>
        </pc:spChg>
        <pc:picChg chg="del">
          <ac:chgData name="Dr. Vishnu S - [CSE]" userId="13eda3e6-41ff-4fd3-a65a-9e61b3fe2353" providerId="ADAL" clId="{4FD12092-6B79-4CF2-9D8D-C67E5EAD02EB}" dt="2024-10-28T06:42:45.469" v="273" actId="478"/>
          <ac:picMkLst>
            <pc:docMk/>
            <pc:sldMk cId="2055396473" sldId="323"/>
            <ac:picMk id="10" creationId="{DB452C29-B6B6-4AA6-0155-B310AE9D8361}"/>
          </ac:picMkLst>
        </pc:picChg>
        <pc:picChg chg="del">
          <ac:chgData name="Dr. Vishnu S - [CSE]" userId="13eda3e6-41ff-4fd3-a65a-9e61b3fe2353" providerId="ADAL" clId="{4FD12092-6B79-4CF2-9D8D-C67E5EAD02EB}" dt="2024-10-28T06:42:43.951" v="272" actId="478"/>
          <ac:picMkLst>
            <pc:docMk/>
            <pc:sldMk cId="2055396473" sldId="323"/>
            <ac:picMk id="19" creationId="{19FA81C3-0419-C38D-9C80-58CB657EE961}"/>
          </ac:picMkLst>
        </pc:picChg>
        <pc:picChg chg="del">
          <ac:chgData name="Dr. Vishnu S - [CSE]" userId="13eda3e6-41ff-4fd3-a65a-9e61b3fe2353" providerId="ADAL" clId="{4FD12092-6B79-4CF2-9D8D-C67E5EAD02EB}" dt="2024-10-28T06:42:47.798" v="274" actId="478"/>
          <ac:picMkLst>
            <pc:docMk/>
            <pc:sldMk cId="2055396473" sldId="323"/>
            <ac:picMk id="21" creationId="{334B3150-7D96-0B87-1CD1-6EBBD6D92320}"/>
          </ac:picMkLst>
        </pc:picChg>
        <pc:picChg chg="del">
          <ac:chgData name="Dr. Vishnu S - [CSE]" userId="13eda3e6-41ff-4fd3-a65a-9e61b3fe2353" providerId="ADAL" clId="{4FD12092-6B79-4CF2-9D8D-C67E5EAD02EB}" dt="2024-10-28T06:42:49.511" v="275" actId="478"/>
          <ac:picMkLst>
            <pc:docMk/>
            <pc:sldMk cId="2055396473" sldId="323"/>
            <ac:picMk id="23" creationId="{2740A43B-30FC-1710-6D86-D9E6D177A728}"/>
          </ac:picMkLst>
        </pc:picChg>
      </pc:sldChg>
      <pc:sldChg chg="addSp delSp add mod">
        <pc:chgData name="Dr. Vishnu S - [CSE]" userId="13eda3e6-41ff-4fd3-a65a-9e61b3fe2353" providerId="ADAL" clId="{4FD12092-6B79-4CF2-9D8D-C67E5EAD02EB}" dt="2024-10-28T06:57:13.036" v="298" actId="22"/>
        <pc:sldMkLst>
          <pc:docMk/>
          <pc:sldMk cId="767283233" sldId="324"/>
        </pc:sldMkLst>
        <pc:picChg chg="add">
          <ac:chgData name="Dr. Vishnu S - [CSE]" userId="13eda3e6-41ff-4fd3-a65a-9e61b3fe2353" providerId="ADAL" clId="{4FD12092-6B79-4CF2-9D8D-C67E5EAD02EB}" dt="2024-10-28T06:57:13.036" v="298" actId="22"/>
          <ac:picMkLst>
            <pc:docMk/>
            <pc:sldMk cId="767283233" sldId="324"/>
            <ac:picMk id="7" creationId="{11DF55DB-560D-E303-6523-1CB0D042EBC4}"/>
          </ac:picMkLst>
        </pc:picChg>
        <pc:picChg chg="del">
          <ac:chgData name="Dr. Vishnu S - [CSE]" userId="13eda3e6-41ff-4fd3-a65a-9e61b3fe2353" providerId="ADAL" clId="{4FD12092-6B79-4CF2-9D8D-C67E5EAD02EB}" dt="2024-10-28T06:55:35.481" v="297" actId="478"/>
          <ac:picMkLst>
            <pc:docMk/>
            <pc:sldMk cId="767283233" sldId="324"/>
            <ac:picMk id="11" creationId="{D8B0C751-07FC-9CE6-D833-4F0F3CA75037}"/>
          </ac:picMkLst>
        </pc:picChg>
      </pc:sldChg>
      <pc:sldChg chg="addSp delSp modSp add mod ord">
        <pc:chgData name="Dr. Vishnu S - [CSE]" userId="13eda3e6-41ff-4fd3-a65a-9e61b3fe2353" providerId="ADAL" clId="{4FD12092-6B79-4CF2-9D8D-C67E5EAD02EB}" dt="2024-10-28T16:29:27.626" v="1712" actId="1076"/>
        <pc:sldMkLst>
          <pc:docMk/>
          <pc:sldMk cId="995814970" sldId="325"/>
        </pc:sldMkLst>
        <pc:spChg chg="mod">
          <ac:chgData name="Dr. Vishnu S - [CSE]" userId="13eda3e6-41ff-4fd3-a65a-9e61b3fe2353" providerId="ADAL" clId="{4FD12092-6B79-4CF2-9D8D-C67E5EAD02EB}" dt="2024-10-28T13:15:50.339" v="305"/>
          <ac:spMkLst>
            <pc:docMk/>
            <pc:sldMk cId="995814970" sldId="325"/>
            <ac:spMk id="2" creationId="{60B5766C-4F5C-4A15-2076-EE4AEB29B9B8}"/>
          </ac:spMkLst>
        </pc:spChg>
        <pc:spChg chg="add mod">
          <ac:chgData name="Dr. Vishnu S - [CSE]" userId="13eda3e6-41ff-4fd3-a65a-9e61b3fe2353" providerId="ADAL" clId="{4FD12092-6B79-4CF2-9D8D-C67E5EAD02EB}" dt="2024-10-28T16:06:06.438" v="1358" actId="1076"/>
          <ac:spMkLst>
            <pc:docMk/>
            <pc:sldMk cId="995814970" sldId="325"/>
            <ac:spMk id="8" creationId="{1B630CAD-09F2-E6E6-062D-1BF256D97D10}"/>
          </ac:spMkLst>
        </pc:spChg>
        <pc:picChg chg="add mod">
          <ac:chgData name="Dr. Vishnu S - [CSE]" userId="13eda3e6-41ff-4fd3-a65a-9e61b3fe2353" providerId="ADAL" clId="{4FD12092-6B79-4CF2-9D8D-C67E5EAD02EB}" dt="2024-10-28T16:29:27.626" v="1712" actId="1076"/>
          <ac:picMkLst>
            <pc:docMk/>
            <pc:sldMk cId="995814970" sldId="325"/>
            <ac:picMk id="7" creationId="{4E498AFA-4F02-15A3-293D-D88EF9D10ABF}"/>
          </ac:picMkLst>
        </pc:picChg>
        <pc:picChg chg="del">
          <ac:chgData name="Dr. Vishnu S - [CSE]" userId="13eda3e6-41ff-4fd3-a65a-9e61b3fe2353" providerId="ADAL" clId="{4FD12092-6B79-4CF2-9D8D-C67E5EAD02EB}" dt="2024-10-28T13:15:58.343" v="308" actId="478"/>
          <ac:picMkLst>
            <pc:docMk/>
            <pc:sldMk cId="995814970" sldId="325"/>
            <ac:picMk id="11" creationId="{EF1C89EF-47B3-4FFE-1B92-DB2930DB88F4}"/>
          </ac:picMkLst>
        </pc:picChg>
      </pc:sldChg>
      <pc:sldChg chg="addSp delSp modSp add mod">
        <pc:chgData name="Dr. Vishnu S - [CSE]" userId="13eda3e6-41ff-4fd3-a65a-9e61b3fe2353" providerId="ADAL" clId="{4FD12092-6B79-4CF2-9D8D-C67E5EAD02EB}" dt="2024-10-28T14:18:59.699" v="565" actId="1035"/>
        <pc:sldMkLst>
          <pc:docMk/>
          <pc:sldMk cId="2750495822" sldId="326"/>
        </pc:sldMkLst>
        <pc:spChg chg="mod">
          <ac:chgData name="Dr. Vishnu S - [CSE]" userId="13eda3e6-41ff-4fd3-a65a-9e61b3fe2353" providerId="ADAL" clId="{4FD12092-6B79-4CF2-9D8D-C67E5EAD02EB}" dt="2024-10-28T14:02:09.931" v="440" actId="20577"/>
          <ac:spMkLst>
            <pc:docMk/>
            <pc:sldMk cId="2750495822" sldId="326"/>
            <ac:spMk id="2" creationId="{31C79B04-1BCB-E944-4ACE-D71E66CC5F57}"/>
          </ac:spMkLst>
        </pc:spChg>
        <pc:spChg chg="mod ord">
          <ac:chgData name="Dr. Vishnu S - [CSE]" userId="13eda3e6-41ff-4fd3-a65a-9e61b3fe2353" providerId="ADAL" clId="{4FD12092-6B79-4CF2-9D8D-C67E5EAD02EB}" dt="2024-10-28T13:57:02.877" v="417" actId="1038"/>
          <ac:spMkLst>
            <pc:docMk/>
            <pc:sldMk cId="2750495822" sldId="326"/>
            <ac:spMk id="3" creationId="{5D0889AA-4FDC-7457-5B7B-2ED39DBFFD27}"/>
          </ac:spMkLst>
        </pc:spChg>
        <pc:spChg chg="add">
          <ac:chgData name="Dr. Vishnu S - [CSE]" userId="13eda3e6-41ff-4fd3-a65a-9e61b3fe2353" providerId="ADAL" clId="{4FD12092-6B79-4CF2-9D8D-C67E5EAD02EB}" dt="2024-10-28T13:57:55.536" v="423"/>
          <ac:spMkLst>
            <pc:docMk/>
            <pc:sldMk cId="2750495822" sldId="326"/>
            <ac:spMk id="12" creationId="{87AD53DC-3DDA-56CB-2E6B-2F52DB60DABB}"/>
          </ac:spMkLst>
        </pc:spChg>
        <pc:spChg chg="add mod">
          <ac:chgData name="Dr. Vishnu S - [CSE]" userId="13eda3e6-41ff-4fd3-a65a-9e61b3fe2353" providerId="ADAL" clId="{4FD12092-6B79-4CF2-9D8D-C67E5EAD02EB}" dt="2024-10-28T13:58:12.296" v="425"/>
          <ac:spMkLst>
            <pc:docMk/>
            <pc:sldMk cId="2750495822" sldId="326"/>
            <ac:spMk id="14" creationId="{D10AAB16-359A-A2C7-FBB2-0567A56EBF3A}"/>
          </ac:spMkLst>
        </pc:spChg>
        <pc:spChg chg="mod">
          <ac:chgData name="Dr. Vishnu S - [CSE]" userId="13eda3e6-41ff-4fd3-a65a-9e61b3fe2353" providerId="ADAL" clId="{4FD12092-6B79-4CF2-9D8D-C67E5EAD02EB}" dt="2024-10-28T14:18:59.699" v="565" actId="1035"/>
          <ac:spMkLst>
            <pc:docMk/>
            <pc:sldMk cId="2750495822" sldId="326"/>
            <ac:spMk id="20" creationId="{904CF4CF-A849-C57E-9361-08526D849E92}"/>
          </ac:spMkLst>
        </pc:spChg>
        <pc:spChg chg="del mod">
          <ac:chgData name="Dr. Vishnu S - [CSE]" userId="13eda3e6-41ff-4fd3-a65a-9e61b3fe2353" providerId="ADAL" clId="{4FD12092-6B79-4CF2-9D8D-C67E5EAD02EB}" dt="2024-10-28T13:58:32.144" v="431" actId="478"/>
          <ac:spMkLst>
            <pc:docMk/>
            <pc:sldMk cId="2750495822" sldId="326"/>
            <ac:spMk id="22" creationId="{2AC61CF0-FE81-29EC-32C5-71578EF9F226}"/>
          </ac:spMkLst>
        </pc:spChg>
        <pc:spChg chg="mod">
          <ac:chgData name="Dr. Vishnu S - [CSE]" userId="13eda3e6-41ff-4fd3-a65a-9e61b3fe2353" providerId="ADAL" clId="{4FD12092-6B79-4CF2-9D8D-C67E5EAD02EB}" dt="2024-10-28T13:58:24.654" v="430" actId="14100"/>
          <ac:spMkLst>
            <pc:docMk/>
            <pc:sldMk cId="2750495822" sldId="326"/>
            <ac:spMk id="24" creationId="{323CB940-91DD-0552-2F6A-7E8DEF49D807}"/>
          </ac:spMkLst>
        </pc:spChg>
        <pc:picChg chg="add mod">
          <ac:chgData name="Dr. Vishnu S - [CSE]" userId="13eda3e6-41ff-4fd3-a65a-9e61b3fe2353" providerId="ADAL" clId="{4FD12092-6B79-4CF2-9D8D-C67E5EAD02EB}" dt="2024-10-28T13:55:22.478" v="408" actId="208"/>
          <ac:picMkLst>
            <pc:docMk/>
            <pc:sldMk cId="2750495822" sldId="326"/>
            <ac:picMk id="8" creationId="{0F57CD1C-2911-6C44-D679-93737FF5E256}"/>
          </ac:picMkLst>
        </pc:picChg>
        <pc:picChg chg="add mod ord">
          <ac:chgData name="Dr. Vishnu S - [CSE]" userId="13eda3e6-41ff-4fd3-a65a-9e61b3fe2353" providerId="ADAL" clId="{4FD12092-6B79-4CF2-9D8D-C67E5EAD02EB}" dt="2024-10-28T13:57:28.958" v="422" actId="167"/>
          <ac:picMkLst>
            <pc:docMk/>
            <pc:sldMk cId="2750495822" sldId="326"/>
            <ac:picMk id="10" creationId="{67B2A791-9CD7-360F-5BC5-23E4CA1D4F5D}"/>
          </ac:picMkLst>
        </pc:picChg>
        <pc:picChg chg="del">
          <ac:chgData name="Dr. Vishnu S - [CSE]" userId="13eda3e6-41ff-4fd3-a65a-9e61b3fe2353" providerId="ADAL" clId="{4FD12092-6B79-4CF2-9D8D-C67E5EAD02EB}" dt="2024-10-28T13:54:57.233" v="404" actId="478"/>
          <ac:picMkLst>
            <pc:docMk/>
            <pc:sldMk cId="2750495822" sldId="326"/>
            <ac:picMk id="11" creationId="{8CFB6013-A129-0A9F-47C8-70466D8FA610}"/>
          </ac:picMkLst>
        </pc:picChg>
        <pc:picChg chg="del">
          <ac:chgData name="Dr. Vishnu S - [CSE]" userId="13eda3e6-41ff-4fd3-a65a-9e61b3fe2353" providerId="ADAL" clId="{4FD12092-6B79-4CF2-9D8D-C67E5EAD02EB}" dt="2024-10-28T13:56:37.172" v="409" actId="478"/>
          <ac:picMkLst>
            <pc:docMk/>
            <pc:sldMk cId="2750495822" sldId="326"/>
            <ac:picMk id="13" creationId="{1B05A4B0-C5C2-2067-7D45-BC3029984064}"/>
          </ac:picMkLst>
        </pc:picChg>
      </pc:sldChg>
      <pc:sldChg chg="addSp delSp modSp add mod">
        <pc:chgData name="Dr. Vishnu S - [CSE]" userId="13eda3e6-41ff-4fd3-a65a-9e61b3fe2353" providerId="ADAL" clId="{4FD12092-6B79-4CF2-9D8D-C67E5EAD02EB}" dt="2024-10-28T14:26:19.759" v="593" actId="1076"/>
        <pc:sldMkLst>
          <pc:docMk/>
          <pc:sldMk cId="1599054511" sldId="327"/>
        </pc:sldMkLst>
        <pc:spChg chg="mod">
          <ac:chgData name="Dr. Vishnu S - [CSE]" userId="13eda3e6-41ff-4fd3-a65a-9e61b3fe2353" providerId="ADAL" clId="{4FD12092-6B79-4CF2-9D8D-C67E5EAD02EB}" dt="2024-10-28T14:04:14.082" v="455" actId="14100"/>
          <ac:spMkLst>
            <pc:docMk/>
            <pc:sldMk cId="1599054511" sldId="327"/>
            <ac:spMk id="2" creationId="{4733CCA4-BEA0-C776-29D0-98111184F262}"/>
          </ac:spMkLst>
        </pc:spChg>
        <pc:spChg chg="del mod">
          <ac:chgData name="Dr. Vishnu S - [CSE]" userId="13eda3e6-41ff-4fd3-a65a-9e61b3fe2353" providerId="ADAL" clId="{4FD12092-6B79-4CF2-9D8D-C67E5EAD02EB}" dt="2024-10-28T14:05:17.144" v="462" actId="478"/>
          <ac:spMkLst>
            <pc:docMk/>
            <pc:sldMk cId="1599054511" sldId="327"/>
            <ac:spMk id="3" creationId="{2588A30F-6D64-3E25-06E3-DF03597BD630}"/>
          </ac:spMkLst>
        </pc:spChg>
        <pc:spChg chg="del">
          <ac:chgData name="Dr. Vishnu S - [CSE]" userId="13eda3e6-41ff-4fd3-a65a-9e61b3fe2353" providerId="ADAL" clId="{4FD12092-6B79-4CF2-9D8D-C67E5EAD02EB}" dt="2024-10-28T14:21:28.845" v="569" actId="21"/>
          <ac:spMkLst>
            <pc:docMk/>
            <pc:sldMk cId="1599054511" sldId="327"/>
            <ac:spMk id="20" creationId="{03221830-78F1-1E76-313D-1CE0157715A9}"/>
          </ac:spMkLst>
        </pc:spChg>
        <pc:spChg chg="del">
          <ac:chgData name="Dr. Vishnu S - [CSE]" userId="13eda3e6-41ff-4fd3-a65a-9e61b3fe2353" providerId="ADAL" clId="{4FD12092-6B79-4CF2-9D8D-C67E5EAD02EB}" dt="2024-10-28T14:21:28.845" v="569" actId="21"/>
          <ac:spMkLst>
            <pc:docMk/>
            <pc:sldMk cId="1599054511" sldId="327"/>
            <ac:spMk id="24" creationId="{ADB3DA9C-CE10-6A8F-63D0-34DD2E0AD6EB}"/>
          </ac:spMkLst>
        </pc:spChg>
        <pc:picChg chg="del">
          <ac:chgData name="Dr. Vishnu S - [CSE]" userId="13eda3e6-41ff-4fd3-a65a-9e61b3fe2353" providerId="ADAL" clId="{4FD12092-6B79-4CF2-9D8D-C67E5EAD02EB}" dt="2024-10-28T14:04:15.641" v="456" actId="478"/>
          <ac:picMkLst>
            <pc:docMk/>
            <pc:sldMk cId="1599054511" sldId="327"/>
            <ac:picMk id="8" creationId="{C2D4191D-A3D6-9518-DC74-015D34078A6D}"/>
          </ac:picMkLst>
        </pc:picChg>
        <pc:picChg chg="add mod">
          <ac:chgData name="Dr. Vishnu S - [CSE]" userId="13eda3e6-41ff-4fd3-a65a-9e61b3fe2353" providerId="ADAL" clId="{4FD12092-6B79-4CF2-9D8D-C67E5EAD02EB}" dt="2024-10-28T14:04:43.331" v="460" actId="208"/>
          <ac:picMkLst>
            <pc:docMk/>
            <pc:sldMk cId="1599054511" sldId="327"/>
            <ac:picMk id="9" creationId="{E4395115-AD77-67F2-8ED3-43345E409C6C}"/>
          </ac:picMkLst>
        </pc:picChg>
        <pc:picChg chg="del">
          <ac:chgData name="Dr. Vishnu S - [CSE]" userId="13eda3e6-41ff-4fd3-a65a-9e61b3fe2353" providerId="ADAL" clId="{4FD12092-6B79-4CF2-9D8D-C67E5EAD02EB}" dt="2024-10-28T14:03:30.106" v="450" actId="478"/>
          <ac:picMkLst>
            <pc:docMk/>
            <pc:sldMk cId="1599054511" sldId="327"/>
            <ac:picMk id="10" creationId="{1B1F7094-82DE-3079-883F-9F0BA6974D31}"/>
          </ac:picMkLst>
        </pc:picChg>
        <pc:picChg chg="add mod ord modCrop">
          <ac:chgData name="Dr. Vishnu S - [CSE]" userId="13eda3e6-41ff-4fd3-a65a-9e61b3fe2353" providerId="ADAL" clId="{4FD12092-6B79-4CF2-9D8D-C67E5EAD02EB}" dt="2024-10-28T14:26:19.759" v="593" actId="1076"/>
          <ac:picMkLst>
            <pc:docMk/>
            <pc:sldMk cId="1599054511" sldId="327"/>
            <ac:picMk id="12" creationId="{9E784B89-BF4B-CF9D-B58F-04925D1AEACE}"/>
          </ac:picMkLst>
        </pc:picChg>
        <pc:picChg chg="add del mod">
          <ac:chgData name="Dr. Vishnu S - [CSE]" userId="13eda3e6-41ff-4fd3-a65a-9e61b3fe2353" providerId="ADAL" clId="{4FD12092-6B79-4CF2-9D8D-C67E5EAD02EB}" dt="2024-10-28T14:24:32.279" v="578" actId="478"/>
          <ac:picMkLst>
            <pc:docMk/>
            <pc:sldMk cId="1599054511" sldId="327"/>
            <ac:picMk id="14" creationId="{E0321CA8-7904-9C0D-1AA5-BD4A614998F7}"/>
          </ac:picMkLst>
        </pc:picChg>
        <pc:picChg chg="add del mod">
          <ac:chgData name="Dr. Vishnu S - [CSE]" userId="13eda3e6-41ff-4fd3-a65a-9e61b3fe2353" providerId="ADAL" clId="{4FD12092-6B79-4CF2-9D8D-C67E5EAD02EB}" dt="2024-10-28T14:24:30.298" v="577" actId="478"/>
          <ac:picMkLst>
            <pc:docMk/>
            <pc:sldMk cId="1599054511" sldId="327"/>
            <ac:picMk id="16" creationId="{633BD3B9-B3DC-2060-4110-E0C953B92C56}"/>
          </ac:picMkLst>
        </pc:picChg>
        <pc:picChg chg="add mod modCrop">
          <ac:chgData name="Dr. Vishnu S - [CSE]" userId="13eda3e6-41ff-4fd3-a65a-9e61b3fe2353" providerId="ADAL" clId="{4FD12092-6B79-4CF2-9D8D-C67E5EAD02EB}" dt="2024-10-28T14:25:27.479" v="585" actId="208"/>
          <ac:picMkLst>
            <pc:docMk/>
            <pc:sldMk cId="1599054511" sldId="327"/>
            <ac:picMk id="18" creationId="{60980EEF-A50C-A479-F99A-355815EFE48E}"/>
          </ac:picMkLst>
        </pc:picChg>
      </pc:sldChg>
      <pc:sldChg chg="addSp delSp modSp add mod">
        <pc:chgData name="Dr. Vishnu S - [CSE]" userId="13eda3e6-41ff-4fd3-a65a-9e61b3fe2353" providerId="ADAL" clId="{4FD12092-6B79-4CF2-9D8D-C67E5EAD02EB}" dt="2024-10-28T14:18:48.458" v="564" actId="1037"/>
        <pc:sldMkLst>
          <pc:docMk/>
          <pc:sldMk cId="1816585325" sldId="328"/>
        </pc:sldMkLst>
        <pc:spChg chg="del">
          <ac:chgData name="Dr. Vishnu S - [CSE]" userId="13eda3e6-41ff-4fd3-a65a-9e61b3fe2353" providerId="ADAL" clId="{4FD12092-6B79-4CF2-9D8D-C67E5EAD02EB}" dt="2024-10-28T14:17:21.195" v="473" actId="478"/>
          <ac:spMkLst>
            <pc:docMk/>
            <pc:sldMk cId="1816585325" sldId="328"/>
            <ac:spMk id="2" creationId="{19D75B73-2385-469F-8EB5-59E87B344406}"/>
          </ac:spMkLst>
        </pc:spChg>
        <pc:spChg chg="add mod">
          <ac:chgData name="Dr. Vishnu S - [CSE]" userId="13eda3e6-41ff-4fd3-a65a-9e61b3fe2353" providerId="ADAL" clId="{4FD12092-6B79-4CF2-9D8D-C67E5EAD02EB}" dt="2024-10-28T14:17:21.195" v="473" actId="478"/>
          <ac:spMkLst>
            <pc:docMk/>
            <pc:sldMk cId="1816585325" sldId="328"/>
            <ac:spMk id="10" creationId="{6CCB3D07-B106-99D6-B24A-6A692A4AD64E}"/>
          </ac:spMkLst>
        </pc:spChg>
        <pc:spChg chg="add mod">
          <ac:chgData name="Dr. Vishnu S - [CSE]" userId="13eda3e6-41ff-4fd3-a65a-9e61b3fe2353" providerId="ADAL" clId="{4FD12092-6B79-4CF2-9D8D-C67E5EAD02EB}" dt="2024-10-28T14:18:21.813" v="481" actId="14100"/>
          <ac:spMkLst>
            <pc:docMk/>
            <pc:sldMk cId="1816585325" sldId="328"/>
            <ac:spMk id="11" creationId="{56F66EEF-EA86-13E1-C038-846DC1C892E0}"/>
          </ac:spMkLst>
        </pc:spChg>
        <pc:spChg chg="add mod">
          <ac:chgData name="Dr. Vishnu S - [CSE]" userId="13eda3e6-41ff-4fd3-a65a-9e61b3fe2353" providerId="ADAL" clId="{4FD12092-6B79-4CF2-9D8D-C67E5EAD02EB}" dt="2024-10-28T14:18:48.458" v="564" actId="1037"/>
          <ac:spMkLst>
            <pc:docMk/>
            <pc:sldMk cId="1816585325" sldId="328"/>
            <ac:spMk id="12" creationId="{5527D6AA-E61E-03C7-F076-3ED95F763FFF}"/>
          </ac:spMkLst>
        </pc:spChg>
        <pc:spChg chg="del mod">
          <ac:chgData name="Dr. Vishnu S - [CSE]" userId="13eda3e6-41ff-4fd3-a65a-9e61b3fe2353" providerId="ADAL" clId="{4FD12092-6B79-4CF2-9D8D-C67E5EAD02EB}" dt="2024-10-28T14:17:35.414" v="475" actId="478"/>
          <ac:spMkLst>
            <pc:docMk/>
            <pc:sldMk cId="1816585325" sldId="328"/>
            <ac:spMk id="20" creationId="{DDD02A78-C2A6-3307-3C50-ED91A457B3ED}"/>
          </ac:spMkLst>
        </pc:spChg>
        <pc:spChg chg="del mod">
          <ac:chgData name="Dr. Vishnu S - [CSE]" userId="13eda3e6-41ff-4fd3-a65a-9e61b3fe2353" providerId="ADAL" clId="{4FD12092-6B79-4CF2-9D8D-C67E5EAD02EB}" dt="2024-10-28T14:17:32.645" v="474" actId="478"/>
          <ac:spMkLst>
            <pc:docMk/>
            <pc:sldMk cId="1816585325" sldId="328"/>
            <ac:spMk id="24" creationId="{85289CE3-16C6-59D0-3EA7-5AC6C2EF5C2F}"/>
          </ac:spMkLst>
        </pc:spChg>
        <pc:picChg chg="add mod">
          <ac:chgData name="Dr. Vishnu S - [CSE]" userId="13eda3e6-41ff-4fd3-a65a-9e61b3fe2353" providerId="ADAL" clId="{4FD12092-6B79-4CF2-9D8D-C67E5EAD02EB}" dt="2024-10-28T14:18:30.649" v="484" actId="1076"/>
          <ac:picMkLst>
            <pc:docMk/>
            <pc:sldMk cId="1816585325" sldId="328"/>
            <ac:picMk id="7" creationId="{DDBAB4D8-BCC1-6E16-934E-FCB15C3F3233}"/>
          </ac:picMkLst>
        </pc:picChg>
        <pc:picChg chg="del">
          <ac:chgData name="Dr. Vishnu S - [CSE]" userId="13eda3e6-41ff-4fd3-a65a-9e61b3fe2353" providerId="ADAL" clId="{4FD12092-6B79-4CF2-9D8D-C67E5EAD02EB}" dt="2024-10-28T14:16:38.117" v="464" actId="478"/>
          <ac:picMkLst>
            <pc:docMk/>
            <pc:sldMk cId="1816585325" sldId="328"/>
            <ac:picMk id="9" creationId="{8BFCBB87-C54A-89B2-227A-ABE492F71E57}"/>
          </ac:picMkLst>
        </pc:picChg>
      </pc:sldChg>
      <pc:sldChg chg="addSp delSp modSp add mod ord">
        <pc:chgData name="Dr. Vishnu S - [CSE]" userId="13eda3e6-41ff-4fd3-a65a-9e61b3fe2353" providerId="ADAL" clId="{4FD12092-6B79-4CF2-9D8D-C67E5EAD02EB}" dt="2024-10-28T14:46:47.336" v="839" actId="1076"/>
        <pc:sldMkLst>
          <pc:docMk/>
          <pc:sldMk cId="3885027161" sldId="329"/>
        </pc:sldMkLst>
        <pc:spChg chg="add del">
          <ac:chgData name="Dr. Vishnu S - [CSE]" userId="13eda3e6-41ff-4fd3-a65a-9e61b3fe2353" providerId="ADAL" clId="{4FD12092-6B79-4CF2-9D8D-C67E5EAD02EB}" dt="2024-10-28T14:36:51.730" v="600" actId="22"/>
          <ac:spMkLst>
            <pc:docMk/>
            <pc:sldMk cId="3885027161" sldId="329"/>
            <ac:spMk id="7" creationId="{B7C94F6C-881A-8DC6-F60D-3DDBFE506C1A}"/>
          </ac:spMkLst>
        </pc:spChg>
        <pc:spChg chg="add del mod">
          <ac:chgData name="Dr. Vishnu S - [CSE]" userId="13eda3e6-41ff-4fd3-a65a-9e61b3fe2353" providerId="ADAL" clId="{4FD12092-6B79-4CF2-9D8D-C67E5EAD02EB}" dt="2024-10-28T14:37:37.755" v="606" actId="478"/>
          <ac:spMkLst>
            <pc:docMk/>
            <pc:sldMk cId="3885027161" sldId="329"/>
            <ac:spMk id="10" creationId="{0722087F-53A4-BF38-7A81-18C2888BB1E0}"/>
          </ac:spMkLst>
        </pc:spChg>
        <pc:spChg chg="add del mod">
          <ac:chgData name="Dr. Vishnu S - [CSE]" userId="13eda3e6-41ff-4fd3-a65a-9e61b3fe2353" providerId="ADAL" clId="{4FD12092-6B79-4CF2-9D8D-C67E5EAD02EB}" dt="2024-10-28T14:43:00.462" v="748" actId="478"/>
          <ac:spMkLst>
            <pc:docMk/>
            <pc:sldMk cId="3885027161" sldId="329"/>
            <ac:spMk id="13" creationId="{0670C7CC-FA3C-D65C-DAE4-E8AABF54CFC7}"/>
          </ac:spMkLst>
        </pc:spChg>
        <pc:spChg chg="add del">
          <ac:chgData name="Dr. Vishnu S - [CSE]" userId="13eda3e6-41ff-4fd3-a65a-9e61b3fe2353" providerId="ADAL" clId="{4FD12092-6B79-4CF2-9D8D-C67E5EAD02EB}" dt="2024-10-28T14:38:55.559" v="625" actId="22"/>
          <ac:spMkLst>
            <pc:docMk/>
            <pc:sldMk cId="3885027161" sldId="329"/>
            <ac:spMk id="15" creationId="{51A4B356-EBCF-E4DF-3E8B-F5EDCA894ADA}"/>
          </ac:spMkLst>
        </pc:spChg>
        <pc:spChg chg="add mod">
          <ac:chgData name="Dr. Vishnu S - [CSE]" userId="13eda3e6-41ff-4fd3-a65a-9e61b3fe2353" providerId="ADAL" clId="{4FD12092-6B79-4CF2-9D8D-C67E5EAD02EB}" dt="2024-10-28T14:39:36.211" v="640"/>
          <ac:spMkLst>
            <pc:docMk/>
            <pc:sldMk cId="3885027161" sldId="329"/>
            <ac:spMk id="16" creationId="{EC556B85-7242-CA49-59AB-81B8B2CCA125}"/>
          </ac:spMkLst>
        </pc:spChg>
        <pc:spChg chg="add mod">
          <ac:chgData name="Dr. Vishnu S - [CSE]" userId="13eda3e6-41ff-4fd3-a65a-9e61b3fe2353" providerId="ADAL" clId="{4FD12092-6B79-4CF2-9D8D-C67E5EAD02EB}" dt="2024-10-28T14:39:48.666" v="645" actId="14100"/>
          <ac:spMkLst>
            <pc:docMk/>
            <pc:sldMk cId="3885027161" sldId="329"/>
            <ac:spMk id="17" creationId="{513AEE56-C136-C78B-D39B-2A7FEA65BFA4}"/>
          </ac:spMkLst>
        </pc:spChg>
        <pc:spChg chg="add del mod">
          <ac:chgData name="Dr. Vishnu S - [CSE]" userId="13eda3e6-41ff-4fd3-a65a-9e61b3fe2353" providerId="ADAL" clId="{4FD12092-6B79-4CF2-9D8D-C67E5EAD02EB}" dt="2024-10-28T14:43:00.462" v="748" actId="478"/>
          <ac:spMkLst>
            <pc:docMk/>
            <pc:sldMk cId="3885027161" sldId="329"/>
            <ac:spMk id="18" creationId="{2EBC61EE-20B3-322D-F232-F190501DA957}"/>
          </ac:spMkLst>
        </pc:spChg>
        <pc:spChg chg="mod">
          <ac:chgData name="Dr. Vishnu S - [CSE]" userId="13eda3e6-41ff-4fd3-a65a-9e61b3fe2353" providerId="ADAL" clId="{4FD12092-6B79-4CF2-9D8D-C67E5EAD02EB}" dt="2024-10-28T14:46:47.336" v="839" actId="1076"/>
          <ac:spMkLst>
            <pc:docMk/>
            <pc:sldMk cId="3885027161" sldId="329"/>
            <ac:spMk id="20" creationId="{5FAAA68B-23D8-6155-7272-0C86F0CF6282}"/>
          </ac:spMkLst>
        </pc:spChg>
        <pc:spChg chg="add mod">
          <ac:chgData name="Dr. Vishnu S - [CSE]" userId="13eda3e6-41ff-4fd3-a65a-9e61b3fe2353" providerId="ADAL" clId="{4FD12092-6B79-4CF2-9D8D-C67E5EAD02EB}" dt="2024-10-28T14:42:08.826" v="743" actId="207"/>
          <ac:spMkLst>
            <pc:docMk/>
            <pc:sldMk cId="3885027161" sldId="329"/>
            <ac:spMk id="21" creationId="{2502F7B6-2845-0480-CF06-2F408FA67F0A}"/>
          </ac:spMkLst>
        </pc:spChg>
        <pc:spChg chg="mod">
          <ac:chgData name="Dr. Vishnu S - [CSE]" userId="13eda3e6-41ff-4fd3-a65a-9e61b3fe2353" providerId="ADAL" clId="{4FD12092-6B79-4CF2-9D8D-C67E5EAD02EB}" dt="2024-10-28T14:44:50.757" v="836" actId="14100"/>
          <ac:spMkLst>
            <pc:docMk/>
            <pc:sldMk cId="3885027161" sldId="329"/>
            <ac:spMk id="24" creationId="{0DB909ED-1D1B-31CB-C0C6-870168EE747D}"/>
          </ac:spMkLst>
        </pc:spChg>
        <pc:picChg chg="add del mod">
          <ac:chgData name="Dr. Vishnu S - [CSE]" userId="13eda3e6-41ff-4fd3-a65a-9e61b3fe2353" providerId="ADAL" clId="{4FD12092-6B79-4CF2-9D8D-C67E5EAD02EB}" dt="2024-10-28T14:42:57.483" v="747" actId="478"/>
          <ac:picMkLst>
            <pc:docMk/>
            <pc:sldMk cId="3885027161" sldId="329"/>
            <ac:picMk id="12" creationId="{9625A987-DA4D-5B00-2D0C-624DDADA9E12}"/>
          </ac:picMkLst>
        </pc:picChg>
        <pc:picChg chg="add mod">
          <ac:chgData name="Dr. Vishnu S - [CSE]" userId="13eda3e6-41ff-4fd3-a65a-9e61b3fe2353" providerId="ADAL" clId="{4FD12092-6B79-4CF2-9D8D-C67E5EAD02EB}" dt="2024-10-28T14:42:37.388" v="746" actId="1076"/>
          <ac:picMkLst>
            <pc:docMk/>
            <pc:sldMk cId="3885027161" sldId="329"/>
            <ac:picMk id="23" creationId="{75461A01-DA17-A67D-D283-5DAC61F403EA}"/>
          </ac:picMkLst>
        </pc:picChg>
        <pc:picChg chg="add mod">
          <ac:chgData name="Dr. Vishnu S - [CSE]" userId="13eda3e6-41ff-4fd3-a65a-9e61b3fe2353" providerId="ADAL" clId="{4FD12092-6B79-4CF2-9D8D-C67E5EAD02EB}" dt="2024-10-28T14:43:14.184" v="754" actId="1076"/>
          <ac:picMkLst>
            <pc:docMk/>
            <pc:sldMk cId="3885027161" sldId="329"/>
            <ac:picMk id="26" creationId="{F829B02C-953C-B0B4-2C73-C6D0D598CDB9}"/>
          </ac:picMkLst>
        </pc:picChg>
      </pc:sldChg>
      <pc:sldChg chg="addSp delSp modSp add mod">
        <pc:chgData name="Dr. Vishnu S - [CSE]" userId="13eda3e6-41ff-4fd3-a65a-9e61b3fe2353" providerId="ADAL" clId="{4FD12092-6B79-4CF2-9D8D-C67E5EAD02EB}" dt="2024-10-28T15:24:48.495" v="962" actId="20577"/>
        <pc:sldMkLst>
          <pc:docMk/>
          <pc:sldMk cId="67926972" sldId="330"/>
        </pc:sldMkLst>
        <pc:spChg chg="mod">
          <ac:chgData name="Dr. Vishnu S - [CSE]" userId="13eda3e6-41ff-4fd3-a65a-9e61b3fe2353" providerId="ADAL" clId="{4FD12092-6B79-4CF2-9D8D-C67E5EAD02EB}" dt="2024-10-28T14:59:59.335" v="849" actId="27636"/>
          <ac:spMkLst>
            <pc:docMk/>
            <pc:sldMk cId="67926972" sldId="330"/>
            <ac:spMk id="2" creationId="{4E36B6B7-F33B-0D25-B337-4A00FF8B3A15}"/>
          </ac:spMkLst>
        </pc:spChg>
        <pc:spChg chg="add del mod">
          <ac:chgData name="Dr. Vishnu S - [CSE]" userId="13eda3e6-41ff-4fd3-a65a-9e61b3fe2353" providerId="ADAL" clId="{4FD12092-6B79-4CF2-9D8D-C67E5EAD02EB}" dt="2024-10-28T15:22:15.507" v="914" actId="478"/>
          <ac:spMkLst>
            <pc:docMk/>
            <pc:sldMk cId="67926972" sldId="330"/>
            <ac:spMk id="13" creationId="{2A05114C-F1BB-F6E0-629F-15B6A15EAC49}"/>
          </ac:spMkLst>
        </pc:spChg>
        <pc:spChg chg="add del mod">
          <ac:chgData name="Dr. Vishnu S - [CSE]" userId="13eda3e6-41ff-4fd3-a65a-9e61b3fe2353" providerId="ADAL" clId="{4FD12092-6B79-4CF2-9D8D-C67E5EAD02EB}" dt="2024-10-28T15:22:18.195" v="915" actId="478"/>
          <ac:spMkLst>
            <pc:docMk/>
            <pc:sldMk cId="67926972" sldId="330"/>
            <ac:spMk id="14" creationId="{42B2B020-23B9-DD19-1568-9C1531B69B8F}"/>
          </ac:spMkLst>
        </pc:spChg>
        <pc:spChg chg="add">
          <ac:chgData name="Dr. Vishnu S - [CSE]" userId="13eda3e6-41ff-4fd3-a65a-9e61b3fe2353" providerId="ADAL" clId="{4FD12092-6B79-4CF2-9D8D-C67E5EAD02EB}" dt="2024-10-28T15:24:08.293" v="920"/>
          <ac:spMkLst>
            <pc:docMk/>
            <pc:sldMk cId="67926972" sldId="330"/>
            <ac:spMk id="17" creationId="{6DBE2770-F79D-F015-7650-9F836A6C1C44}"/>
          </ac:spMkLst>
        </pc:spChg>
        <pc:spChg chg="mod">
          <ac:chgData name="Dr. Vishnu S - [CSE]" userId="13eda3e6-41ff-4fd3-a65a-9e61b3fe2353" providerId="ADAL" clId="{4FD12092-6B79-4CF2-9D8D-C67E5EAD02EB}" dt="2024-10-28T15:24:32.829" v="940" actId="20577"/>
          <ac:spMkLst>
            <pc:docMk/>
            <pc:sldMk cId="67926972" sldId="330"/>
            <ac:spMk id="20" creationId="{71788C58-F57D-4155-BDE7-99FBE7698935}"/>
          </ac:spMkLst>
        </pc:spChg>
        <pc:spChg chg="del mod">
          <ac:chgData name="Dr. Vishnu S - [CSE]" userId="13eda3e6-41ff-4fd3-a65a-9e61b3fe2353" providerId="ADAL" clId="{4FD12092-6B79-4CF2-9D8D-C67E5EAD02EB}" dt="2024-10-28T15:00:32.160" v="854" actId="478"/>
          <ac:spMkLst>
            <pc:docMk/>
            <pc:sldMk cId="67926972" sldId="330"/>
            <ac:spMk id="21" creationId="{93B21DE3-3CAB-3909-2DF6-E7EFB274C0EF}"/>
          </ac:spMkLst>
        </pc:spChg>
        <pc:spChg chg="mod">
          <ac:chgData name="Dr. Vishnu S - [CSE]" userId="13eda3e6-41ff-4fd3-a65a-9e61b3fe2353" providerId="ADAL" clId="{4FD12092-6B79-4CF2-9D8D-C67E5EAD02EB}" dt="2024-10-28T15:24:48.495" v="962" actId="20577"/>
          <ac:spMkLst>
            <pc:docMk/>
            <pc:sldMk cId="67926972" sldId="330"/>
            <ac:spMk id="24" creationId="{F40625FA-5197-A2F4-6C24-7FF3BA052ABD}"/>
          </ac:spMkLst>
        </pc:spChg>
        <pc:picChg chg="add mod">
          <ac:chgData name="Dr. Vishnu S - [CSE]" userId="13eda3e6-41ff-4fd3-a65a-9e61b3fe2353" providerId="ADAL" clId="{4FD12092-6B79-4CF2-9D8D-C67E5EAD02EB}" dt="2024-10-28T15:00:29.755" v="853" actId="208"/>
          <ac:picMkLst>
            <pc:docMk/>
            <pc:sldMk cId="67926972" sldId="330"/>
            <ac:picMk id="7" creationId="{8E4C00AB-FEF0-58D6-03D9-7D5DA1CFD8FE}"/>
          </ac:picMkLst>
        </pc:picChg>
        <pc:picChg chg="del">
          <ac:chgData name="Dr. Vishnu S - [CSE]" userId="13eda3e6-41ff-4fd3-a65a-9e61b3fe2353" providerId="ADAL" clId="{4FD12092-6B79-4CF2-9D8D-C67E5EAD02EB}" dt="2024-10-28T15:00:00.438" v="850" actId="478"/>
          <ac:picMkLst>
            <pc:docMk/>
            <pc:sldMk cId="67926972" sldId="330"/>
            <ac:picMk id="9" creationId="{A4DC53C5-12CA-D711-700F-C4DE7504588E}"/>
          </ac:picMkLst>
        </pc:picChg>
        <pc:picChg chg="add mod">
          <ac:chgData name="Dr. Vishnu S - [CSE]" userId="13eda3e6-41ff-4fd3-a65a-9e61b3fe2353" providerId="ADAL" clId="{4FD12092-6B79-4CF2-9D8D-C67E5EAD02EB}" dt="2024-10-28T15:13:57.851" v="859" actId="208"/>
          <ac:picMkLst>
            <pc:docMk/>
            <pc:sldMk cId="67926972" sldId="330"/>
            <ac:picMk id="10" creationId="{44854F4E-A488-1CBB-1919-39B417E4DF4D}"/>
          </ac:picMkLst>
        </pc:picChg>
        <pc:picChg chg="add del mod">
          <ac:chgData name="Dr. Vishnu S - [CSE]" userId="13eda3e6-41ff-4fd3-a65a-9e61b3fe2353" providerId="ADAL" clId="{4FD12092-6B79-4CF2-9D8D-C67E5EAD02EB}" dt="2024-10-28T15:22:13.053" v="913" actId="478"/>
          <ac:picMkLst>
            <pc:docMk/>
            <pc:sldMk cId="67926972" sldId="330"/>
            <ac:picMk id="12" creationId="{21F914D6-F3B4-31E6-93FA-6AD33A29688E}"/>
          </ac:picMkLst>
        </pc:picChg>
        <pc:picChg chg="add mod">
          <ac:chgData name="Dr. Vishnu S - [CSE]" userId="13eda3e6-41ff-4fd3-a65a-9e61b3fe2353" providerId="ADAL" clId="{4FD12092-6B79-4CF2-9D8D-C67E5EAD02EB}" dt="2024-10-28T15:22:30.557" v="919" actId="208"/>
          <ac:picMkLst>
            <pc:docMk/>
            <pc:sldMk cId="67926972" sldId="330"/>
            <ac:picMk id="16" creationId="{64AA8CD1-7975-5CA5-24A4-9A5FC1497974}"/>
          </ac:picMkLst>
        </pc:picChg>
        <pc:picChg chg="del">
          <ac:chgData name="Dr. Vishnu S - [CSE]" userId="13eda3e6-41ff-4fd3-a65a-9e61b3fe2353" providerId="ADAL" clId="{4FD12092-6B79-4CF2-9D8D-C67E5EAD02EB}" dt="2024-10-28T15:00:34.117" v="855" actId="478"/>
          <ac:picMkLst>
            <pc:docMk/>
            <pc:sldMk cId="67926972" sldId="330"/>
            <ac:picMk id="23" creationId="{945BD8EA-555B-09BE-C609-09065B2FFE22}"/>
          </ac:picMkLst>
        </pc:picChg>
        <pc:picChg chg="del">
          <ac:chgData name="Dr. Vishnu S - [CSE]" userId="13eda3e6-41ff-4fd3-a65a-9e61b3fe2353" providerId="ADAL" clId="{4FD12092-6B79-4CF2-9D8D-C67E5EAD02EB}" dt="2024-10-28T14:46:55.902" v="841" actId="478"/>
          <ac:picMkLst>
            <pc:docMk/>
            <pc:sldMk cId="67926972" sldId="330"/>
            <ac:picMk id="26" creationId="{5EA8F5A0-CF72-EDBF-5264-A22F8827ECB2}"/>
          </ac:picMkLst>
        </pc:picChg>
      </pc:sldChg>
      <pc:sldChg chg="addSp delSp modSp add mod">
        <pc:chgData name="Dr. Vishnu S - [CSE]" userId="13eda3e6-41ff-4fd3-a65a-9e61b3fe2353" providerId="ADAL" clId="{4FD12092-6B79-4CF2-9D8D-C67E5EAD02EB}" dt="2024-10-28T15:52:47.504" v="1328" actId="20577"/>
        <pc:sldMkLst>
          <pc:docMk/>
          <pc:sldMk cId="3028802255" sldId="331"/>
        </pc:sldMkLst>
        <pc:spChg chg="mod">
          <ac:chgData name="Dr. Vishnu S - [CSE]" userId="13eda3e6-41ff-4fd3-a65a-9e61b3fe2353" providerId="ADAL" clId="{4FD12092-6B79-4CF2-9D8D-C67E5EAD02EB}" dt="2024-10-28T15:52:47.504" v="1328" actId="20577"/>
          <ac:spMkLst>
            <pc:docMk/>
            <pc:sldMk cId="3028802255" sldId="331"/>
            <ac:spMk id="2" creationId="{F9A9397D-6F39-9F4C-434D-711D28E2008E}"/>
          </ac:spMkLst>
        </pc:spChg>
        <pc:spChg chg="add">
          <ac:chgData name="Dr. Vishnu S - [CSE]" userId="13eda3e6-41ff-4fd3-a65a-9e61b3fe2353" providerId="ADAL" clId="{4FD12092-6B79-4CF2-9D8D-C67E5EAD02EB}" dt="2024-10-28T15:29:31.878" v="1232"/>
          <ac:spMkLst>
            <pc:docMk/>
            <pc:sldMk cId="3028802255" sldId="331"/>
            <ac:spMk id="3" creationId="{7374CF83-2CB5-D795-4C7C-B367A2E3C256}"/>
          </ac:spMkLst>
        </pc:spChg>
        <pc:spChg chg="mod">
          <ac:chgData name="Dr. Vishnu S - [CSE]" userId="13eda3e6-41ff-4fd3-a65a-9e61b3fe2353" providerId="ADAL" clId="{4FD12092-6B79-4CF2-9D8D-C67E5EAD02EB}" dt="2024-10-28T15:30:36.124" v="1285" actId="1076"/>
          <ac:spMkLst>
            <pc:docMk/>
            <pc:sldMk cId="3028802255" sldId="331"/>
            <ac:spMk id="20" creationId="{9621BF47-6A94-4C04-31A3-8DE4D40454B9}"/>
          </ac:spMkLst>
        </pc:spChg>
        <pc:spChg chg="mod">
          <ac:chgData name="Dr. Vishnu S - [CSE]" userId="13eda3e6-41ff-4fd3-a65a-9e61b3fe2353" providerId="ADAL" clId="{4FD12092-6B79-4CF2-9D8D-C67E5EAD02EB}" dt="2024-10-28T15:30:33.279" v="1284" actId="1076"/>
          <ac:spMkLst>
            <pc:docMk/>
            <pc:sldMk cId="3028802255" sldId="331"/>
            <ac:spMk id="24" creationId="{7E648F6D-437C-4EB1-19EA-09CB4B9F817B}"/>
          </ac:spMkLst>
        </pc:spChg>
        <pc:picChg chg="del">
          <ac:chgData name="Dr. Vishnu S - [CSE]" userId="13eda3e6-41ff-4fd3-a65a-9e61b3fe2353" providerId="ADAL" clId="{4FD12092-6B79-4CF2-9D8D-C67E5EAD02EB}" dt="2024-10-28T15:25:03.468" v="965" actId="478"/>
          <ac:picMkLst>
            <pc:docMk/>
            <pc:sldMk cId="3028802255" sldId="331"/>
            <ac:picMk id="7" creationId="{E4C1C148-4356-7333-F407-E6A7B788739B}"/>
          </ac:picMkLst>
        </pc:picChg>
        <pc:picChg chg="add mod">
          <ac:chgData name="Dr. Vishnu S - [CSE]" userId="13eda3e6-41ff-4fd3-a65a-9e61b3fe2353" providerId="ADAL" clId="{4FD12092-6B79-4CF2-9D8D-C67E5EAD02EB}" dt="2024-10-28T15:51:27.491" v="1297" actId="1076"/>
          <ac:picMkLst>
            <pc:docMk/>
            <pc:sldMk cId="3028802255" sldId="331"/>
            <ac:picMk id="9" creationId="{A9A2F52A-B4F0-E39B-5A3C-629238298258}"/>
          </ac:picMkLst>
        </pc:picChg>
        <pc:picChg chg="del">
          <ac:chgData name="Dr. Vishnu S - [CSE]" userId="13eda3e6-41ff-4fd3-a65a-9e61b3fe2353" providerId="ADAL" clId="{4FD12092-6B79-4CF2-9D8D-C67E5EAD02EB}" dt="2024-10-28T15:25:01.781" v="964" actId="478"/>
          <ac:picMkLst>
            <pc:docMk/>
            <pc:sldMk cId="3028802255" sldId="331"/>
            <ac:picMk id="10" creationId="{D31B18DD-3F1A-F870-BDE0-FEC2A9BE0D4E}"/>
          </ac:picMkLst>
        </pc:picChg>
        <pc:picChg chg="add mod">
          <ac:chgData name="Dr. Vishnu S - [CSE]" userId="13eda3e6-41ff-4fd3-a65a-9e61b3fe2353" providerId="ADAL" clId="{4FD12092-6B79-4CF2-9D8D-C67E5EAD02EB}" dt="2024-10-28T15:51:24.474" v="1296" actId="1076"/>
          <ac:picMkLst>
            <pc:docMk/>
            <pc:sldMk cId="3028802255" sldId="331"/>
            <ac:picMk id="12" creationId="{04969F0B-66A6-234A-5105-F4C226722939}"/>
          </ac:picMkLst>
        </pc:picChg>
        <pc:picChg chg="del">
          <ac:chgData name="Dr. Vishnu S - [CSE]" userId="13eda3e6-41ff-4fd3-a65a-9e61b3fe2353" providerId="ADAL" clId="{4FD12092-6B79-4CF2-9D8D-C67E5EAD02EB}" dt="2024-10-28T15:25:05.055" v="966" actId="478"/>
          <ac:picMkLst>
            <pc:docMk/>
            <pc:sldMk cId="3028802255" sldId="331"/>
            <ac:picMk id="16" creationId="{F02FFBD3-DF30-A6B5-AC13-7CC33E8C5B7F}"/>
          </ac:picMkLst>
        </pc:picChg>
      </pc:sldChg>
      <pc:sldChg chg="addSp delSp modSp add mod">
        <pc:chgData name="Dr. Vishnu S - [CSE]" userId="13eda3e6-41ff-4fd3-a65a-9e61b3fe2353" providerId="ADAL" clId="{4FD12092-6B79-4CF2-9D8D-C67E5EAD02EB}" dt="2024-10-28T16:38:56.928" v="1727" actId="208"/>
        <pc:sldMkLst>
          <pc:docMk/>
          <pc:sldMk cId="501537799" sldId="332"/>
        </pc:sldMkLst>
        <pc:spChg chg="del">
          <ac:chgData name="Dr. Vishnu S - [CSE]" userId="13eda3e6-41ff-4fd3-a65a-9e61b3fe2353" providerId="ADAL" clId="{4FD12092-6B79-4CF2-9D8D-C67E5EAD02EB}" dt="2024-10-28T15:53:03.654" v="1332" actId="478"/>
          <ac:spMkLst>
            <pc:docMk/>
            <pc:sldMk cId="501537799" sldId="332"/>
            <ac:spMk id="20" creationId="{98699766-C103-15E2-4D9A-ED3F7548A076}"/>
          </ac:spMkLst>
        </pc:spChg>
        <pc:spChg chg="del">
          <ac:chgData name="Dr. Vishnu S - [CSE]" userId="13eda3e6-41ff-4fd3-a65a-9e61b3fe2353" providerId="ADAL" clId="{4FD12092-6B79-4CF2-9D8D-C67E5EAD02EB}" dt="2024-10-28T15:53:06.244" v="1333" actId="478"/>
          <ac:spMkLst>
            <pc:docMk/>
            <pc:sldMk cId="501537799" sldId="332"/>
            <ac:spMk id="24" creationId="{B9177E6D-6111-243E-417C-7B5B24C4EA10}"/>
          </ac:spMkLst>
        </pc:spChg>
        <pc:picChg chg="add mod">
          <ac:chgData name="Dr. Vishnu S - [CSE]" userId="13eda3e6-41ff-4fd3-a65a-9e61b3fe2353" providerId="ADAL" clId="{4FD12092-6B79-4CF2-9D8D-C67E5EAD02EB}" dt="2024-10-28T16:00:14.057" v="1345" actId="208"/>
          <ac:picMkLst>
            <pc:docMk/>
            <pc:sldMk cId="501537799" sldId="332"/>
            <ac:picMk id="7" creationId="{0D73C61E-FACE-3620-5049-7C6E200A5D69}"/>
          </ac:picMkLst>
        </pc:picChg>
        <pc:picChg chg="del">
          <ac:chgData name="Dr. Vishnu S - [CSE]" userId="13eda3e6-41ff-4fd3-a65a-9e61b3fe2353" providerId="ADAL" clId="{4FD12092-6B79-4CF2-9D8D-C67E5EAD02EB}" dt="2024-10-28T15:53:01.690" v="1331" actId="478"/>
          <ac:picMkLst>
            <pc:docMk/>
            <pc:sldMk cId="501537799" sldId="332"/>
            <ac:picMk id="9" creationId="{D94AF69F-F30D-F17F-42DC-D54BF3730416}"/>
          </ac:picMkLst>
        </pc:picChg>
        <pc:picChg chg="add mod">
          <ac:chgData name="Dr. Vishnu S - [CSE]" userId="13eda3e6-41ff-4fd3-a65a-9e61b3fe2353" providerId="ADAL" clId="{4FD12092-6B79-4CF2-9D8D-C67E5EAD02EB}" dt="2024-10-28T16:16:12.187" v="1679" actId="1076"/>
          <ac:picMkLst>
            <pc:docMk/>
            <pc:sldMk cId="501537799" sldId="332"/>
            <ac:picMk id="10" creationId="{E60A51BD-41EF-EF8C-7566-230D2670FB94}"/>
          </ac:picMkLst>
        </pc:picChg>
        <pc:picChg chg="del">
          <ac:chgData name="Dr. Vishnu S - [CSE]" userId="13eda3e6-41ff-4fd3-a65a-9e61b3fe2353" providerId="ADAL" clId="{4FD12092-6B79-4CF2-9D8D-C67E5EAD02EB}" dt="2024-10-28T15:53:00.123" v="1330" actId="478"/>
          <ac:picMkLst>
            <pc:docMk/>
            <pc:sldMk cId="501537799" sldId="332"/>
            <ac:picMk id="12" creationId="{B6BB55F6-E8CD-2675-485A-C471E9685333}"/>
          </ac:picMkLst>
        </pc:picChg>
        <pc:picChg chg="add del mod">
          <ac:chgData name="Dr. Vishnu S - [CSE]" userId="13eda3e6-41ff-4fd3-a65a-9e61b3fe2353" providerId="ADAL" clId="{4FD12092-6B79-4CF2-9D8D-C67E5EAD02EB}" dt="2024-10-28T16:38:42.049" v="1721" actId="478"/>
          <ac:picMkLst>
            <pc:docMk/>
            <pc:sldMk cId="501537799" sldId="332"/>
            <ac:picMk id="13" creationId="{D848285D-4F0E-6D9A-C0E1-26241AC0FCB8}"/>
          </ac:picMkLst>
        </pc:picChg>
        <pc:picChg chg="add mod">
          <ac:chgData name="Dr. Vishnu S - [CSE]" userId="13eda3e6-41ff-4fd3-a65a-9e61b3fe2353" providerId="ADAL" clId="{4FD12092-6B79-4CF2-9D8D-C67E5EAD02EB}" dt="2024-10-28T16:38:56.928" v="1727" actId="208"/>
          <ac:picMkLst>
            <pc:docMk/>
            <pc:sldMk cId="501537799" sldId="332"/>
            <ac:picMk id="15" creationId="{0D09C7BB-01F0-DD21-5BDE-3925B8B166FF}"/>
          </ac:picMkLst>
        </pc:picChg>
      </pc:sldChg>
      <pc:sldChg chg="addSp delSp modSp add mod">
        <pc:chgData name="Dr. Vishnu S - [CSE]" userId="13eda3e6-41ff-4fd3-a65a-9e61b3fe2353" providerId="ADAL" clId="{4FD12092-6B79-4CF2-9D8D-C67E5EAD02EB}" dt="2024-10-28T17:14:43.760" v="2160" actId="14100"/>
        <pc:sldMkLst>
          <pc:docMk/>
          <pc:sldMk cId="3252688211" sldId="333"/>
        </pc:sldMkLst>
        <pc:spChg chg="mod">
          <ac:chgData name="Dr. Vishnu S - [CSE]" userId="13eda3e6-41ff-4fd3-a65a-9e61b3fe2353" providerId="ADAL" clId="{4FD12092-6B79-4CF2-9D8D-C67E5EAD02EB}" dt="2024-10-28T16:56:23.547" v="1790" actId="1076"/>
          <ac:spMkLst>
            <pc:docMk/>
            <pc:sldMk cId="3252688211" sldId="333"/>
            <ac:spMk id="2" creationId="{1DD74B64-8A9B-0F5B-646D-36ABF55EA59D}"/>
          </ac:spMkLst>
        </pc:spChg>
        <pc:spChg chg="add mod">
          <ac:chgData name="Dr. Vishnu S - [CSE]" userId="13eda3e6-41ff-4fd3-a65a-9e61b3fe2353" providerId="ADAL" clId="{4FD12092-6B79-4CF2-9D8D-C67E5EAD02EB}" dt="2024-10-28T17:13:56.161" v="1885" actId="1037"/>
          <ac:spMkLst>
            <pc:docMk/>
            <pc:sldMk cId="3252688211" sldId="333"/>
            <ac:spMk id="11" creationId="{5411DF99-010F-66E1-01E6-9A409F3343A0}"/>
          </ac:spMkLst>
        </pc:spChg>
        <pc:spChg chg="add mod">
          <ac:chgData name="Dr. Vishnu S - [CSE]" userId="13eda3e6-41ff-4fd3-a65a-9e61b3fe2353" providerId="ADAL" clId="{4FD12092-6B79-4CF2-9D8D-C67E5EAD02EB}" dt="2024-10-28T17:14:05.272" v="1998" actId="1035"/>
          <ac:spMkLst>
            <pc:docMk/>
            <pc:sldMk cId="3252688211" sldId="333"/>
            <ac:spMk id="12" creationId="{D71DE166-7536-D1DE-22E5-F1BA61FA27C4}"/>
          </ac:spMkLst>
        </pc:spChg>
        <pc:spChg chg="add mod">
          <ac:chgData name="Dr. Vishnu S - [CSE]" userId="13eda3e6-41ff-4fd3-a65a-9e61b3fe2353" providerId="ADAL" clId="{4FD12092-6B79-4CF2-9D8D-C67E5EAD02EB}" dt="2024-10-28T17:14:11.829" v="2044" actId="1037"/>
          <ac:spMkLst>
            <pc:docMk/>
            <pc:sldMk cId="3252688211" sldId="333"/>
            <ac:spMk id="13" creationId="{EF4F8C05-52C1-E689-C916-60E09ADC52D4}"/>
          </ac:spMkLst>
        </pc:spChg>
        <pc:spChg chg="add mod">
          <ac:chgData name="Dr. Vishnu S - [CSE]" userId="13eda3e6-41ff-4fd3-a65a-9e61b3fe2353" providerId="ADAL" clId="{4FD12092-6B79-4CF2-9D8D-C67E5EAD02EB}" dt="2024-10-28T17:14:43.760" v="2160" actId="14100"/>
          <ac:spMkLst>
            <pc:docMk/>
            <pc:sldMk cId="3252688211" sldId="333"/>
            <ac:spMk id="14" creationId="{26B8DAC6-BD4C-D324-D38A-01105DC64996}"/>
          </ac:spMkLst>
        </pc:spChg>
        <pc:spChg chg="add mod">
          <ac:chgData name="Dr. Vishnu S - [CSE]" userId="13eda3e6-41ff-4fd3-a65a-9e61b3fe2353" providerId="ADAL" clId="{4FD12092-6B79-4CF2-9D8D-C67E5EAD02EB}" dt="2024-10-28T17:14:34.883" v="2159" actId="14100"/>
          <ac:spMkLst>
            <pc:docMk/>
            <pc:sldMk cId="3252688211" sldId="333"/>
            <ac:spMk id="15" creationId="{D2DA95AB-F628-AC7A-5CFE-1EA9B76CB767}"/>
          </ac:spMkLst>
        </pc:spChg>
        <pc:picChg chg="del">
          <ac:chgData name="Dr. Vishnu S - [CSE]" userId="13eda3e6-41ff-4fd3-a65a-9e61b3fe2353" providerId="ADAL" clId="{4FD12092-6B79-4CF2-9D8D-C67E5EAD02EB}" dt="2024-10-28T16:55:18.593" v="1729" actId="478"/>
          <ac:picMkLst>
            <pc:docMk/>
            <pc:sldMk cId="3252688211" sldId="333"/>
            <ac:picMk id="7" creationId="{181C1867-D5DE-3491-CB87-AC6495674AE9}"/>
          </ac:picMkLst>
        </pc:picChg>
        <pc:picChg chg="add mod">
          <ac:chgData name="Dr. Vishnu S - [CSE]" userId="13eda3e6-41ff-4fd3-a65a-9e61b3fe2353" providerId="ADAL" clId="{4FD12092-6B79-4CF2-9D8D-C67E5EAD02EB}" dt="2024-10-28T17:13:27.877" v="1878" actId="1076"/>
          <ac:picMkLst>
            <pc:docMk/>
            <pc:sldMk cId="3252688211" sldId="333"/>
            <ac:picMk id="8" creationId="{2CF5DB1D-C771-3496-5B15-0E2515A6415B}"/>
          </ac:picMkLst>
        </pc:picChg>
        <pc:picChg chg="add mod">
          <ac:chgData name="Dr. Vishnu S - [CSE]" userId="13eda3e6-41ff-4fd3-a65a-9e61b3fe2353" providerId="ADAL" clId="{4FD12092-6B79-4CF2-9D8D-C67E5EAD02EB}" dt="2024-10-28T17:13:19.533" v="1875" actId="208"/>
          <ac:picMkLst>
            <pc:docMk/>
            <pc:sldMk cId="3252688211" sldId="333"/>
            <ac:picMk id="10" creationId="{34EFA188-4989-E2FB-7AF0-7E023A1AAD3E}"/>
          </ac:picMkLst>
        </pc:picChg>
      </pc:sldChg>
      <pc:sldChg chg="addSp modSp add mod">
        <pc:chgData name="Dr. Vishnu S - [CSE]" userId="13eda3e6-41ff-4fd3-a65a-9e61b3fe2353" providerId="ADAL" clId="{4FD12092-6B79-4CF2-9D8D-C67E5EAD02EB}" dt="2024-10-28T17:10:33.498" v="1866" actId="1076"/>
        <pc:sldMkLst>
          <pc:docMk/>
          <pc:sldMk cId="1931536126" sldId="334"/>
        </pc:sldMkLst>
        <pc:spChg chg="add mod">
          <ac:chgData name="Dr. Vishnu S - [CSE]" userId="13eda3e6-41ff-4fd3-a65a-9e61b3fe2353" providerId="ADAL" clId="{4FD12092-6B79-4CF2-9D8D-C67E5EAD02EB}" dt="2024-10-28T17:10:29.501" v="1865" actId="1076"/>
          <ac:spMkLst>
            <pc:docMk/>
            <pc:sldMk cId="1931536126" sldId="334"/>
            <ac:spMk id="8" creationId="{6358239F-3B0F-9E76-CA1A-02401112FE61}"/>
          </ac:spMkLst>
        </pc:spChg>
        <pc:picChg chg="add mod">
          <ac:chgData name="Dr. Vishnu S - [CSE]" userId="13eda3e6-41ff-4fd3-a65a-9e61b3fe2353" providerId="ADAL" clId="{4FD12092-6B79-4CF2-9D8D-C67E5EAD02EB}" dt="2024-10-28T17:10:33.498" v="1866" actId="1076"/>
          <ac:picMkLst>
            <pc:docMk/>
            <pc:sldMk cId="1931536126" sldId="334"/>
            <ac:picMk id="7" creationId="{8B100DBA-D457-4AEB-0C47-1CFE03127B30}"/>
          </ac:picMkLst>
        </pc:picChg>
      </pc:sldChg>
    </pc:docChg>
  </pc:docChgLst>
  <pc:docChgLst>
    <pc:chgData name="Dr. Karthi R [CSE]" userId="S::r_karthi@cb.amrita.edu::6f03f971-6ec5-4c0d-b3ae-8b2e9498d92d" providerId="AD" clId="Web-{257CDE4C-BF33-B78A-B3A3-5A888CF6DBCB}"/>
    <pc:docChg chg="modSld">
      <pc:chgData name="Dr. Karthi R [CSE]" userId="S::r_karthi@cb.amrita.edu::6f03f971-6ec5-4c0d-b3ae-8b2e9498d92d" providerId="AD" clId="Web-{257CDE4C-BF33-B78A-B3A3-5A888CF6DBCB}" dt="2024-10-29T18:36:35.265" v="1" actId="1076"/>
      <pc:docMkLst>
        <pc:docMk/>
      </pc:docMkLst>
      <pc:sldChg chg="modSp">
        <pc:chgData name="Dr. Karthi R [CSE]" userId="S::r_karthi@cb.amrita.edu::6f03f971-6ec5-4c0d-b3ae-8b2e9498d92d" providerId="AD" clId="Web-{257CDE4C-BF33-B78A-B3A3-5A888CF6DBCB}" dt="2024-10-29T18:36:35.265" v="1" actId="1076"/>
        <pc:sldMkLst>
          <pc:docMk/>
          <pc:sldMk cId="1523916580" sldId="305"/>
        </pc:sldMkLst>
        <pc:picChg chg="mod">
          <ac:chgData name="Dr. Karthi R [CSE]" userId="S::r_karthi@cb.amrita.edu::6f03f971-6ec5-4c0d-b3ae-8b2e9498d92d" providerId="AD" clId="Web-{257CDE4C-BF33-B78A-B3A3-5A888CF6DBCB}" dt="2024-10-29T18:36:35.265" v="1" actId="1076"/>
          <ac:picMkLst>
            <pc:docMk/>
            <pc:sldMk cId="1523916580" sldId="305"/>
            <ac:picMk id="11" creationId="{E6EA3CCF-AD51-9BF2-BF48-54FEF3E48E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69E82-37AE-4918-97D3-DDFA2F5B0F8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E4CC-A96C-45FC-823D-54CB99C4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0E48-942F-D0AA-09EB-B94017856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7CCA4-44CD-A1E4-67D2-BE282130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56F3-5F91-DE56-26B8-2EDA78BF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75FC-C590-40EC-81B5-25B0923D05D8}" type="datetime1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43F5-316E-0AA1-CCEE-978F8FB8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4A2B-4860-472C-9D6A-9FE3C9D3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1B63-559D-5348-C6B3-10E67396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E3D70-0B51-1A6A-7925-C1CC376B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0A1A-B66D-F863-E90C-0958E405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D66E-AE77-470A-B60F-3B895E355273}" type="datetime1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2C48-0437-F6C5-B648-962F38C1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2D1B-28A5-7E88-2098-8ACDCEA0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6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8DEE1-B4FC-FB15-01A8-3E1A4A6CC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7BEA3-30F1-BDA7-77AE-A0B7A9782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06FC-8AB7-F035-93BE-523665E2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0FD7-309E-432C-8A12-802D37B27245}" type="datetime1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D2FC-C995-6D96-6362-2977EAA9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83492-D7D5-07E5-949E-5B9C5A9B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4F71-97AB-46EA-04C1-62B92476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BC19-AB7D-C02D-B33C-C203EBFD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62842-2219-DC0F-85F0-77128E6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C2F5-9BE9-46F2-8CE1-C904BA38EE37}" type="datetime1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247A-F2FE-2C13-7936-48128102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C8E7-ADA2-C18A-44FB-111FB427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2D4F-0AF5-6CA1-3469-52772432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C7E2-4069-82D4-9A95-975B8EA8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55DD-E707-3A2F-DC1B-B9B5362B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4E14-5C7F-4D3B-8200-32688DF688D3}" type="datetime1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965C-D60B-4886-92BA-ECEE9ED7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879F-C26B-3CDB-95C2-59928618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1B64-18E6-B9B1-C289-01F0D7E0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A579-FDF7-2825-4D65-81C1655CA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54877-3CAC-6B03-0CF6-5F16A9D6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4FDE5-BB53-BB8F-638E-01E6AEC5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4854-A95A-4066-BE41-9F8F0215CF79}" type="datetime1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55083-D9E0-C003-DC6F-4D4F4690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E388-9E41-16DF-F9AE-222C5DDE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7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41BD-3CCE-7009-E474-0FAE3A04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56A7-6F0C-3308-6C75-1ED57498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7AC1D-4E8A-36CC-E6E8-390049E4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A9FC3-9C23-92BF-4E28-62BB4EC0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A9AE0-E8B9-6EC4-6C9D-CDAC9C634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B36A7-BAFE-9C88-98CB-66D02A73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982-BC82-42F1-935D-2B868964B5B0}" type="datetime1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9648D-8410-6977-993C-4C517D5E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DE2A7-F530-F0C7-C13C-5BD10A0B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3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B95A-D320-CFE3-A012-D99A11A8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D7D70-E282-1E62-2AE1-5373FB07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94B-4A36-4794-9989-BACC6EDD2BE5}" type="datetime1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E110E-8A4C-ABE3-6EAD-EEC4C57E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0E3F6-1909-7CAD-A851-34BBE089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3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7E3A0-9A63-2086-531B-E89DD3DD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0369-B9DF-4D42-8375-FD304C6BF76C}" type="datetime1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E6FBE-33D3-5ACF-6A79-00FD90CC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A301-F49B-6FDD-520B-913AA0F6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12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4BE9-1BFB-069C-FB05-C6AEB9B7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845-6D5E-CC3A-6746-0D5AE545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032C9-C30F-4C69-FD5D-C5623ABA8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C8D77-60EA-592E-252C-F0D59073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27DE-E082-49FB-AD92-7F6BC240761A}" type="datetime1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EECB5-B97A-5BE9-822B-5FC470C7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847D-9EFC-1404-E185-C713B3F6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DDDF-1F90-B567-BDDF-9D7652B8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6DD0B-D685-082F-EBD0-31D3FC110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32C30-5EB4-93B6-DFB8-87A9C22E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AF4E3-8F6D-A39F-353D-60151E3B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523-2B43-4AEA-95A2-3A0084DAD576}" type="datetime1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032E-A956-7017-FA01-EB2605FA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D27C3-7FF9-68EB-41A8-2828C147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D908C-7655-EDC5-FC49-CA602D35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5D78-9E34-D361-4E78-DBD8690E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168B-EEB0-9D7C-9CC8-550603A0B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9EA5-0FE1-416C-9414-4F15C710AF90}" type="datetime1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38C2-E805-ACE5-1181-7B8C36EE7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Embedded Systems  ARM cortex M4 I2C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54CE-A5EB-C176-9ADE-23707239F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3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B23DE-5080-D570-55D3-23691055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BCD913-F62B-6BAB-8966-8D1E96830241}"/>
              </a:ext>
            </a:extLst>
          </p:cNvPr>
          <p:cNvCxnSpPr>
            <a:cxnSpLocks/>
          </p:cNvCxnSpPr>
          <p:nvPr/>
        </p:nvCxnSpPr>
        <p:spPr>
          <a:xfrm>
            <a:off x="108155" y="818883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0FCA56-5033-030B-9A36-BC338FBF3F32}"/>
              </a:ext>
            </a:extLst>
          </p:cNvPr>
          <p:cNvCxnSpPr>
            <a:cxnSpLocks/>
          </p:cNvCxnSpPr>
          <p:nvPr/>
        </p:nvCxnSpPr>
        <p:spPr>
          <a:xfrm>
            <a:off x="98323" y="6121781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DFA7BC-1299-C792-A84B-3B664AFCFC59}"/>
              </a:ext>
            </a:extLst>
          </p:cNvPr>
          <p:cNvSpPr txBox="1"/>
          <p:nvPr/>
        </p:nvSpPr>
        <p:spPr>
          <a:xfrm>
            <a:off x="5891213" y="2618300"/>
            <a:ext cx="41467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baseline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I2C </a:t>
            </a:r>
            <a:endParaRPr lang="en-IN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0AF0C-09FF-D16D-B3DF-8ADC03399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B2A791-9CD7-360F-5BC5-23E4CA1D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876"/>
            <a:ext cx="9228620" cy="3200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9B04-1BCB-E944-4ACE-D71E66CC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929" y="-19204"/>
            <a:ext cx="5124452" cy="539336"/>
          </a:xfrm>
        </p:spPr>
        <p:txBody>
          <a:bodyPr>
            <a:normAutofit fontScale="90000"/>
          </a:bodyPr>
          <a:lstStyle/>
          <a:p>
            <a:r>
              <a:rPr lang="it-IT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I2C Control register 2 (I2C_CR2)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63B70-7B77-1C41-0F4F-A79419F2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99C6D-A69C-6E49-4580-849ACB78C02E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AADEA6-4ABC-B785-9309-82A0188DDAAC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4CF4CF-A849-C57E-9361-08526D849E92}"/>
              </a:ext>
            </a:extLst>
          </p:cNvPr>
          <p:cNvSpPr txBox="1"/>
          <p:nvPr/>
        </p:nvSpPr>
        <p:spPr>
          <a:xfrm>
            <a:off x="7383575" y="4206972"/>
            <a:ext cx="276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OpenSans-Light"/>
              </a:rPr>
              <a:t>I2C1-&gt;CR2 |= (16&lt;&lt;0);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3CB940-91DD-0552-2F6A-7E8DEF49D807}"/>
              </a:ext>
            </a:extLst>
          </p:cNvPr>
          <p:cNvSpPr txBox="1"/>
          <p:nvPr/>
        </p:nvSpPr>
        <p:spPr>
          <a:xfrm>
            <a:off x="7028331" y="3696628"/>
            <a:ext cx="3110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 // Set I2C clock at 16MHz I2C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7CD1C-2911-6C44-D679-93737FF5E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23" y="615609"/>
            <a:ext cx="10310754" cy="11888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0889AA-4FDC-7457-5B7B-2ED39DBFFD27}"/>
              </a:ext>
            </a:extLst>
          </p:cNvPr>
          <p:cNvSpPr/>
          <p:nvPr/>
        </p:nvSpPr>
        <p:spPr>
          <a:xfrm>
            <a:off x="7691718" y="990783"/>
            <a:ext cx="3451412" cy="692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9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9FEB9-98BF-E1DC-3DC4-328D95B9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CCA4-BEA0-C776-29D0-98111184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928" y="-19204"/>
            <a:ext cx="5726189" cy="539336"/>
          </a:xfrm>
        </p:spPr>
        <p:txBody>
          <a:bodyPr>
            <a:normAutofit fontScale="90000"/>
          </a:bodyPr>
          <a:lstStyle/>
          <a:p>
            <a:r>
              <a:rPr lang="it-IT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I2C Clock control register (I2C_CCR)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8FDF-425B-0615-8103-8D0B9EB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6FC9DB-00E5-1FB6-D02F-F75FC897A7B9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9AB480-1F5F-7E27-2E29-5D3798360D1B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4395115-AD77-67F2-8ED3-43345E40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4" y="615427"/>
            <a:ext cx="10409822" cy="97544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980EEF-A50C-A479-F99A-355815EFE4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86"/>
          <a:stretch/>
        </p:blipFill>
        <p:spPr>
          <a:xfrm>
            <a:off x="3745407" y="1802310"/>
            <a:ext cx="8338438" cy="45578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784B89-BF4B-CF9D-B58F-04925D1A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8291"/>
          <a:stretch/>
        </p:blipFill>
        <p:spPr>
          <a:xfrm>
            <a:off x="0" y="3131098"/>
            <a:ext cx="3641928" cy="19003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99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092D1-A29D-644A-984B-6ED7FC0C6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9BA4B-0E7F-C2A2-CF9D-CE8368BF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74D8FD-387B-9E63-5565-251E66EC42C3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26ABC-0CB2-5B28-3F54-894BB822F747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DBAB4D8-BCC1-6E16-934E-FCB15C3F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84" y="1281242"/>
            <a:ext cx="11089341" cy="429551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CCB3D07-B106-99D6-B24A-6A692A4A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F66EEF-EA86-13E1-C038-846DC1C892E0}"/>
              </a:ext>
            </a:extLst>
          </p:cNvPr>
          <p:cNvSpPr/>
          <p:nvPr/>
        </p:nvSpPr>
        <p:spPr>
          <a:xfrm>
            <a:off x="874494" y="3108180"/>
            <a:ext cx="1206718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27D6AA-E61E-03C7-F076-3ED95F763FFF}"/>
              </a:ext>
            </a:extLst>
          </p:cNvPr>
          <p:cNvSpPr/>
          <p:nvPr/>
        </p:nvSpPr>
        <p:spPr>
          <a:xfrm>
            <a:off x="888773" y="4589334"/>
            <a:ext cx="1206718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5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91382-9EF8-7191-CB8B-406AB5E0C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B939-8457-BF2B-C0F8-2D52979E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928" y="-19204"/>
            <a:ext cx="5726189" cy="539336"/>
          </a:xfrm>
        </p:spPr>
        <p:txBody>
          <a:bodyPr>
            <a:normAutofit fontScale="90000"/>
          </a:bodyPr>
          <a:lstStyle/>
          <a:p>
            <a:r>
              <a:rPr lang="it-IT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I2C Clock control register (I2C_CCR)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441E0-0DC8-EBDE-3B36-D2B6FDF7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50698B-D4B9-8799-4FA4-87A6D49B6FE0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B57613-DDBC-1594-D3E3-0373BC0DA2C7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AAA68B-23D8-6155-7272-0C86F0CF6282}"/>
              </a:ext>
            </a:extLst>
          </p:cNvPr>
          <p:cNvSpPr txBox="1"/>
          <p:nvPr/>
        </p:nvSpPr>
        <p:spPr>
          <a:xfrm>
            <a:off x="8671393" y="4495015"/>
            <a:ext cx="1918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OpenSans-Light"/>
              </a:rPr>
              <a:t>I2C1-&gt;CCR = 80;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909ED-1D1B-31CB-C0C6-870168EE747D}"/>
              </a:ext>
            </a:extLst>
          </p:cNvPr>
          <p:cNvSpPr txBox="1"/>
          <p:nvPr/>
        </p:nvSpPr>
        <p:spPr>
          <a:xfrm>
            <a:off x="7747468" y="3957438"/>
            <a:ext cx="370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 Configure the clock control register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37C93-F0C0-B48A-675A-EB96E33A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4" y="615427"/>
            <a:ext cx="10409822" cy="97544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02F7B6-2845-0480-CF06-2F408FA67F0A}"/>
              </a:ext>
            </a:extLst>
          </p:cNvPr>
          <p:cNvSpPr txBox="1"/>
          <p:nvPr/>
        </p:nvSpPr>
        <p:spPr>
          <a:xfrm>
            <a:off x="5619821" y="2312490"/>
            <a:ext cx="6103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Our peripheral clock is running at </a:t>
            </a:r>
            <a:r>
              <a:rPr lang="en-US" b="0" i="1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16 MHz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so</a:t>
            </a:r>
          </a:p>
          <a:p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461A01-DA17-A67D-D283-5DAC61F4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6" y="2756434"/>
            <a:ext cx="4503804" cy="342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29B02C-953C-B0B4-2C73-C6D0D598C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97" y="2014989"/>
            <a:ext cx="4269653" cy="41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2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67AC5-F8A9-84A0-FE4A-6BB21BDC4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B6B7-F33B-0D25-B337-4A00FF8B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928" y="-19204"/>
            <a:ext cx="5726189" cy="539336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I2C TRISE register (I2C_TRISE)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4A36A-B94D-3C60-3A71-135F0073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9A461C-B28F-17E1-3D30-C9454EBA3C0D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0008CE-7BCE-6E12-A728-EB3C26FEF1FA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788C58-F57D-4155-BDE7-99FBE7698935}"/>
              </a:ext>
            </a:extLst>
          </p:cNvPr>
          <p:cNvSpPr txBox="1"/>
          <p:nvPr/>
        </p:nvSpPr>
        <p:spPr>
          <a:xfrm>
            <a:off x="8938638" y="5894132"/>
            <a:ext cx="2605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OpenSans-Light"/>
              </a:rPr>
              <a:t>I2C1-&gt;TRISE |= 17;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625FA-5197-A2F4-6C24-7FF3BA052ABD}"/>
              </a:ext>
            </a:extLst>
          </p:cNvPr>
          <p:cNvSpPr txBox="1"/>
          <p:nvPr/>
        </p:nvSpPr>
        <p:spPr>
          <a:xfrm>
            <a:off x="8014714" y="5356555"/>
            <a:ext cx="370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 Configure the rise time register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C00AB-FEF0-58D6-03D9-7D5DA1CFD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21" y="598886"/>
            <a:ext cx="10303133" cy="95258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854F4E-A488-1CBB-1919-39B417E4D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" y="1752071"/>
            <a:ext cx="5770639" cy="19655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AA8CD1-7975-5CA5-24A4-9A5FC149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900" y="1859634"/>
            <a:ext cx="2979611" cy="28148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792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0CA6A-4ECC-5146-B176-24C8B4E0A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397D-6F39-9F4C-434D-711D28E2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928" y="-19204"/>
            <a:ext cx="5726189" cy="539336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Configurations to transmit data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685D1-A54C-3216-8387-2356DF47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6549BA-1A86-A6AF-FF53-E4F9450A691A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496D45-E3C5-CF38-1F96-672792A41460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21BF47-6A94-4C04-31A3-8DE4D40454B9}"/>
              </a:ext>
            </a:extLst>
          </p:cNvPr>
          <p:cNvSpPr txBox="1"/>
          <p:nvPr/>
        </p:nvSpPr>
        <p:spPr>
          <a:xfrm>
            <a:off x="608334" y="845842"/>
            <a:ext cx="2605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OpenSans-Light"/>
              </a:rPr>
              <a:t>I2C1-&gt;CR1 |= 1&lt;&lt;0;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48F6D-437C-4EB1-19EA-09CB4B9F817B}"/>
              </a:ext>
            </a:extLst>
          </p:cNvPr>
          <p:cNvSpPr txBox="1"/>
          <p:nvPr/>
        </p:nvSpPr>
        <p:spPr>
          <a:xfrm>
            <a:off x="987836" y="513541"/>
            <a:ext cx="159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 Enable I2C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A2F52A-B4F0-E39B-5A3C-62923829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930" y="1266513"/>
            <a:ext cx="5972753" cy="20772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969F0B-66A6-234A-5105-F4C226722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05" y="3768255"/>
            <a:ext cx="9029700" cy="257290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2880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7E81F-0751-1B67-18B8-D1477D8C3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8A0F-46BC-B552-C311-10A4A4DA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928" y="-19204"/>
            <a:ext cx="5726189" cy="539336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Configurations to transmit data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CFD1-1947-B265-3F5A-E27C80F9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0C8EBD-376C-05E2-557E-7A3E483E7E0A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719989-7004-0C74-39C5-1FA6CD64F40C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73C61E-FACE-3620-5049-7C6E200A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657575"/>
            <a:ext cx="5457826" cy="21572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0A51BD-41EF-EF8C-7566-230D2670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16" y="3000658"/>
            <a:ext cx="6563278" cy="92964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09C7BB-01F0-DD21-5BDE-3925B8B16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40" y="4047566"/>
            <a:ext cx="3523472" cy="236326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0153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BF0A857-839E-7DBA-E20A-F072CD61067F}"/>
              </a:ext>
            </a:extLst>
          </p:cNvPr>
          <p:cNvSpPr txBox="1"/>
          <p:nvPr/>
        </p:nvSpPr>
        <p:spPr>
          <a:xfrm>
            <a:off x="3366019" y="2752531"/>
            <a:ext cx="44530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66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8BC6FD-B3E4-1379-4680-07704A63775F}"/>
              </a:ext>
            </a:extLst>
          </p:cNvPr>
          <p:cNvCxnSpPr>
            <a:cxnSpLocks/>
          </p:cNvCxnSpPr>
          <p:nvPr/>
        </p:nvCxnSpPr>
        <p:spPr>
          <a:xfrm>
            <a:off x="108155" y="36933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113FCE-EBE3-367A-6EB9-80F9491729CC}"/>
              </a:ext>
            </a:extLst>
          </p:cNvPr>
          <p:cNvCxnSpPr>
            <a:cxnSpLocks/>
          </p:cNvCxnSpPr>
          <p:nvPr/>
        </p:nvCxnSpPr>
        <p:spPr>
          <a:xfrm>
            <a:off x="98323" y="677320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9DAA1B-D8B4-F3AA-45A6-19F62BC0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I2C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2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24154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49CA13E-4AF0-3C17-71A7-457439C0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7" y="567331"/>
            <a:ext cx="5862916" cy="445624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738E7B-D327-DE4E-DB20-F03A90AE3D17}"/>
              </a:ext>
            </a:extLst>
          </p:cNvPr>
          <p:cNvSpPr txBox="1"/>
          <p:nvPr/>
        </p:nvSpPr>
        <p:spPr>
          <a:xfrm>
            <a:off x="3945047" y="44023"/>
            <a:ext cx="405204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Basics of I2C Protocol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950B675-2EC3-A654-0A7C-7C913681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213" y="878898"/>
            <a:ext cx="5987845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I2C is Inter Integrated Circuit Bus protocol.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Only Two lines are required for the communication using I2C protocol.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Here main advantage of I2C protocol is interfacing simplicity and with the use of Two lines we can interface 128 devices.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simple, low bandwidth protocol used for short range communication.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Most I2C devices operate up to speed of 400Kbps.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I2C lines: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Serial Data SDA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Serial Clock SCL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Both of these lines are pulled up at 5V, explains that no communication is happening.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830FBCE-B023-7A9F-B708-DA28789E8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36" y="5339903"/>
            <a:ext cx="1064110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Addressing is done by 7 bits to communicate with 128 devices at max.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Here number of devices is also limited by the total allowed bus capacitance of 400pF.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Master is initiating data transfer and controls the clock normally and the device being addressed is slave. </a:t>
            </a:r>
          </a:p>
        </p:txBody>
      </p:sp>
    </p:spTree>
    <p:extLst>
      <p:ext uri="{BB962C8B-B14F-4D97-AF65-F5344CB8AC3E}">
        <p14:creationId xmlns:p14="http://schemas.microsoft.com/office/powerpoint/2010/main" val="1526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F4659-8AF3-1776-B6E1-133D95500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7D2B-6604-C941-5B3B-0EEDF0E5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807" y="-37002"/>
            <a:ext cx="5359195" cy="539336"/>
          </a:xfrm>
        </p:spPr>
        <p:txBody>
          <a:bodyPr>
            <a:normAutofit fontScale="90000"/>
          </a:bodyPr>
          <a:lstStyle/>
          <a:p>
            <a:r>
              <a:rPr lang="en-IN" sz="2800" b="1" i="0" u="none" strike="noStrike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Transmission in I2C Protocol</a:t>
            </a:r>
            <a:endParaRPr lang="en-IN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6C4F5-6997-25F6-75B4-7908AFB6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BC0799-5534-9D19-AAED-D95AD92064D6}"/>
              </a:ext>
            </a:extLst>
          </p:cNvPr>
          <p:cNvCxnSpPr>
            <a:cxnSpLocks/>
          </p:cNvCxnSpPr>
          <p:nvPr/>
        </p:nvCxnSpPr>
        <p:spPr>
          <a:xfrm>
            <a:off x="24216" y="527533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E606E7-BC90-4EDD-1695-4CAD7EDDDB70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B41E6F-AE3D-6B71-8D01-086D8A7B0456}"/>
              </a:ext>
            </a:extLst>
          </p:cNvPr>
          <p:cNvSpPr txBox="1"/>
          <p:nvPr/>
        </p:nvSpPr>
        <p:spPr>
          <a:xfrm>
            <a:off x="3472808" y="618021"/>
            <a:ext cx="50785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Master to Slave Data Write in I2C Protocol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24DB27-4C70-E66C-CB1C-5299900F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43" y="1512019"/>
            <a:ext cx="7173420" cy="31406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7B1496-DEE5-3266-8127-C8FF4541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131" y="1448455"/>
            <a:ext cx="2032943" cy="531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C215EB-D581-E95B-755A-702A94D9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405" y="1714392"/>
            <a:ext cx="2627865" cy="11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6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44663-2D39-1017-8E5C-D190B85D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766C-4F5C-4A15-2076-EE4AEB29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047" y="-22500"/>
            <a:ext cx="3043518" cy="53933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Working Principle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0E1DF-7989-D0E7-8972-3A01149D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9440AA-212C-1151-E6E4-AF2B5E6BA9DD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30B9A-7F90-DB9C-0C40-170A392B28DE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E498AFA-4F02-15A3-293D-D88EF9D1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29" y="758459"/>
            <a:ext cx="8261555" cy="359253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B630CAD-09F2-E6E6-062D-1BF256D9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88" y="4793290"/>
            <a:ext cx="11833412" cy="1015663"/>
          </a:xfrm>
          <a:prstGeom prst="rect">
            <a:avLst/>
          </a:prstGeom>
          <a:solidFill>
            <a:srgbClr val="F0EF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The transmission starts when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Inter_a184c8"/>
              </a:rPr>
              <a:t>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 condition is generated by the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Master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This condition occurs when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SDA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 goes from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HIGH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 to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 state when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SCL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 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HIGH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Similarly,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Inter_a184c8"/>
              </a:rPr>
              <a:t>STOP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 condition ends the transmission, when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SDA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 goes from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 to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HIGH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 state when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SCL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 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HIGH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__Inter_a184c8"/>
              </a:rPr>
              <a:t>.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1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24F76-1238-84AB-F54F-A0C789BCC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87DE-80A4-7661-CAEA-8EAC5CEA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047" y="-22500"/>
            <a:ext cx="3043518" cy="53933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I2C master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63156-F7ED-4425-CECB-66F07EAF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B5C9DB-E826-B673-E142-43A69323581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2AD6-DA0C-197D-F833-E41ECBC8F405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EA3CCF-AD51-9BF2-BF48-54FEF3E4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04" y="708802"/>
            <a:ext cx="10776611" cy="53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1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91D28-CFFA-FA82-9962-3554DFB6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9280-3E5D-15C4-D277-CFC688C3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047" y="-22500"/>
            <a:ext cx="3043518" cy="53933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I2C master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DBC7-F464-BE4E-3910-3D9402E8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799E6B-B75E-82B7-D319-404976BC71B0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8D70A5-919D-BAF1-2FFC-0B9112BDA021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1DF55DB-560D-E303-6523-1CB0D042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5" y="544580"/>
            <a:ext cx="10272650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8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AEF3C-C194-12CF-6794-604F471E4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4B64-8A9B-0F5B-646D-36ABF55E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993" y="-14317"/>
            <a:ext cx="6728013" cy="53933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I2C Pin Configuration (GPIO Configuration)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9AE0F-FDD1-9D1E-F01C-F4A87BB9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0E6BF7-F24A-27FC-482A-10A09599EF67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0DBCCD-F581-AA24-B24D-4916818E52D1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CF5DB1D-C771-3496-5B15-0E2515A6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28" y="908052"/>
            <a:ext cx="4677636" cy="29813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EFA188-4989-E2FB-7AF0-7E023A1AA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35" y="4459273"/>
            <a:ext cx="8803342" cy="188189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DF99-010F-66E1-01E6-9A409F3343A0}"/>
              </a:ext>
            </a:extLst>
          </p:cNvPr>
          <p:cNvSpPr/>
          <p:nvPr/>
        </p:nvSpPr>
        <p:spPr>
          <a:xfrm>
            <a:off x="5241687" y="1783976"/>
            <a:ext cx="1148327" cy="281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1DE166-7536-D1DE-22E5-F1BA61FA27C4}"/>
              </a:ext>
            </a:extLst>
          </p:cNvPr>
          <p:cNvSpPr/>
          <p:nvPr/>
        </p:nvSpPr>
        <p:spPr>
          <a:xfrm>
            <a:off x="3986627" y="4787149"/>
            <a:ext cx="1148327" cy="281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4F8C05-52C1-E689-C916-60E09ADC52D4}"/>
              </a:ext>
            </a:extLst>
          </p:cNvPr>
          <p:cNvSpPr/>
          <p:nvPr/>
        </p:nvSpPr>
        <p:spPr>
          <a:xfrm>
            <a:off x="3977661" y="5611900"/>
            <a:ext cx="1148327" cy="281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8DAC6-BD4C-D324-D38A-01105DC64996}"/>
              </a:ext>
            </a:extLst>
          </p:cNvPr>
          <p:cNvSpPr/>
          <p:nvPr/>
        </p:nvSpPr>
        <p:spPr>
          <a:xfrm>
            <a:off x="6454588" y="4554064"/>
            <a:ext cx="896475" cy="281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DA95AB-F628-AC7A-5CFE-1EA9B76CB767}"/>
              </a:ext>
            </a:extLst>
          </p:cNvPr>
          <p:cNvSpPr/>
          <p:nvPr/>
        </p:nvSpPr>
        <p:spPr>
          <a:xfrm>
            <a:off x="6481478" y="5486394"/>
            <a:ext cx="896475" cy="281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8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20FBD-9D92-E315-7F12-EECAC3F8F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B054-5BA8-AEAF-A361-9AD756F6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993" y="-14317"/>
            <a:ext cx="6728013" cy="53933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I2C Pin Configuration (GPIO Configuration)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66532-5ABC-2271-13FF-4F15BC99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063E6A-B074-705D-5EBD-1261C4D64ADD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62804D-0E0C-9034-E0D6-97FF07D2073B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B100DBA-D457-4AEB-0C47-1CFE0312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93" y="1056172"/>
            <a:ext cx="6390103" cy="52927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58239F-3B0F-9E76-CA1A-02401112FE61}"/>
              </a:ext>
            </a:extLst>
          </p:cNvPr>
          <p:cNvSpPr txBox="1"/>
          <p:nvPr/>
        </p:nvSpPr>
        <p:spPr>
          <a:xfrm>
            <a:off x="3309350" y="581465"/>
            <a:ext cx="523538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Refer Datasheet for individual register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93153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929" y="-19204"/>
            <a:ext cx="5124452" cy="539336"/>
          </a:xfrm>
        </p:spPr>
        <p:txBody>
          <a:bodyPr>
            <a:normAutofit fontScale="90000"/>
          </a:bodyPr>
          <a:lstStyle/>
          <a:p>
            <a:r>
              <a:rPr lang="it-IT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I2C Control register 1 (I2C_CR1)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/>
              <a:t>Embedded Systems  ARM cortex M4 I2C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70C154D-0B01-80D6-F56A-8CCD27A5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9" y="595591"/>
            <a:ext cx="10371719" cy="116596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847C24-947B-E18B-8476-8A2A5D6B729B}"/>
              </a:ext>
            </a:extLst>
          </p:cNvPr>
          <p:cNvSpPr/>
          <p:nvPr/>
        </p:nvSpPr>
        <p:spPr>
          <a:xfrm>
            <a:off x="984032" y="969817"/>
            <a:ext cx="613859" cy="692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496915-E13A-3BDF-3BB3-C88F9500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" y="1893264"/>
            <a:ext cx="7907133" cy="116717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69A072-09BA-A566-980D-F07F12BCEB4B}"/>
              </a:ext>
            </a:extLst>
          </p:cNvPr>
          <p:cNvSpPr txBox="1"/>
          <p:nvPr/>
        </p:nvSpPr>
        <p:spPr>
          <a:xfrm>
            <a:off x="876317" y="3823027"/>
            <a:ext cx="276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OpenSans-Light"/>
              </a:rPr>
              <a:t>I2C1-&gt;CR1 |= 1UL&lt;&lt;15;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B67E4D-59CD-E8C9-8A13-32367FBD4485}"/>
              </a:ext>
            </a:extLst>
          </p:cNvPr>
          <p:cNvSpPr txBox="1"/>
          <p:nvPr/>
        </p:nvSpPr>
        <p:spPr>
          <a:xfrm>
            <a:off x="876317" y="4256892"/>
            <a:ext cx="276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OpenSans-Light"/>
              </a:rPr>
              <a:t>I2C1-&gt;CR1 &amp;= ~(1UL&lt;&lt;15);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BFD55-94F5-4577-F027-577A04F0DFB3}"/>
              </a:ext>
            </a:extLst>
          </p:cNvPr>
          <p:cNvSpPr txBox="1"/>
          <p:nvPr/>
        </p:nvSpPr>
        <p:spPr>
          <a:xfrm>
            <a:off x="1290961" y="3445051"/>
            <a:ext cx="1299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 Reset I2C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D486-BA3D-4106-B56E-97A57D7029E5}"/>
              </a:ext>
            </a:extLst>
          </p:cNvPr>
          <p:cNvSpPr/>
          <p:nvPr/>
        </p:nvSpPr>
        <p:spPr>
          <a:xfrm>
            <a:off x="10475716" y="946000"/>
            <a:ext cx="613859" cy="692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5990B7F-EA61-85DF-82B7-6FF06B01A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742" y="2021363"/>
            <a:ext cx="2956816" cy="8611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E85780-2C28-BB58-70FA-DE818058EDB9}"/>
              </a:ext>
            </a:extLst>
          </p:cNvPr>
          <p:cNvSpPr/>
          <p:nvPr/>
        </p:nvSpPr>
        <p:spPr>
          <a:xfrm>
            <a:off x="5200650" y="965041"/>
            <a:ext cx="535867" cy="692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59682C-2A01-BACA-C26E-18A73AB1D4C0}"/>
              </a:ext>
            </a:extLst>
          </p:cNvPr>
          <p:cNvSpPr/>
          <p:nvPr/>
        </p:nvSpPr>
        <p:spPr>
          <a:xfrm>
            <a:off x="4605335" y="960281"/>
            <a:ext cx="502518" cy="692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F25D42-D94B-13D7-B2FA-FED0DFC9F3A7}"/>
              </a:ext>
            </a:extLst>
          </p:cNvPr>
          <p:cNvSpPr/>
          <p:nvPr/>
        </p:nvSpPr>
        <p:spPr>
          <a:xfrm>
            <a:off x="4024308" y="960279"/>
            <a:ext cx="502518" cy="692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DB34BE6-CF23-BA97-4821-43BCF05FF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890" y="3119591"/>
            <a:ext cx="6979351" cy="11270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22505E0-5590-8C03-C009-4294F3818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890" y="4294145"/>
            <a:ext cx="6296785" cy="12571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861CEC1-E130-FD80-4E74-B6F57F7016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934" y="5606123"/>
            <a:ext cx="6127764" cy="88675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957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12686</TotalTime>
  <Words>479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Data Transmission in I2C Protocol</vt:lpstr>
      <vt:lpstr>Working Principle</vt:lpstr>
      <vt:lpstr>I2C master mode</vt:lpstr>
      <vt:lpstr>I2C master mode</vt:lpstr>
      <vt:lpstr>I2C Pin Configuration (GPIO Configuration)</vt:lpstr>
      <vt:lpstr>I2C Pin Configuration (GPIO Configuration)</vt:lpstr>
      <vt:lpstr>I2C Control register 1 (I2C_CR1)</vt:lpstr>
      <vt:lpstr>I2C Control register 2 (I2C_CR2)</vt:lpstr>
      <vt:lpstr>I2C Clock control register (I2C_CCR)</vt:lpstr>
      <vt:lpstr>PowerPoint Presentation</vt:lpstr>
      <vt:lpstr>I2C Clock control register (I2C_CCR)</vt:lpstr>
      <vt:lpstr>I2C TRISE register (I2C_TRISE)</vt:lpstr>
      <vt:lpstr>Configurations to transmit data</vt:lpstr>
      <vt:lpstr>Configurations to transmit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Vectored Interrupt Controller (NVIC)</dc:title>
  <dc:creator>vishnu s</dc:creator>
  <cp:lastModifiedBy>Dr. Vishnu S - [CSE]</cp:lastModifiedBy>
  <cp:revision>14</cp:revision>
  <dcterms:created xsi:type="dcterms:W3CDTF">2023-10-30T06:37:51Z</dcterms:created>
  <dcterms:modified xsi:type="dcterms:W3CDTF">2024-10-29T18:36:35Z</dcterms:modified>
</cp:coreProperties>
</file>