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57" r:id="rId4"/>
    <p:sldId id="277" r:id="rId5"/>
    <p:sldId id="258" r:id="rId6"/>
    <p:sldId id="278" r:id="rId7"/>
    <p:sldId id="279" r:id="rId8"/>
    <p:sldId id="280" r:id="rId9"/>
    <p:sldId id="281" r:id="rId10"/>
    <p:sldId id="282" r:id="rId11"/>
    <p:sldId id="289" r:id="rId12"/>
    <p:sldId id="283" r:id="rId13"/>
    <p:sldId id="284" r:id="rId14"/>
    <p:sldId id="285" r:id="rId15"/>
    <p:sldId id="286" r:id="rId16"/>
    <p:sldId id="287" r:id="rId17"/>
    <p:sldId id="288" r:id="rId18"/>
    <p:sldId id="259"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DF88C-5DFD-C669-B415-7B8F54F9C596}" v="1" dt="2024-09-25T13:12:59.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Vishnu S - [CSE]" userId="13eda3e6-41ff-4fd3-a65a-9e61b3fe2353" providerId="ADAL" clId="{183A05E1-FC53-4586-8905-1BCF0D069394}"/>
    <pc:docChg chg="undo redo custSel addSld delSld modSld sldOrd">
      <pc:chgData name="Dr. Vishnu S - [CSE]" userId="13eda3e6-41ff-4fd3-a65a-9e61b3fe2353" providerId="ADAL" clId="{183A05E1-FC53-4586-8905-1BCF0D069394}" dt="2024-09-19T04:24:53.543" v="496" actId="1076"/>
      <pc:docMkLst>
        <pc:docMk/>
      </pc:docMkLst>
      <pc:sldChg chg="modSp mod">
        <pc:chgData name="Dr. Vishnu S - [CSE]" userId="13eda3e6-41ff-4fd3-a65a-9e61b3fe2353" providerId="ADAL" clId="{183A05E1-FC53-4586-8905-1BCF0D069394}" dt="2024-09-18T01:45:20.291" v="389" actId="6549"/>
        <pc:sldMkLst>
          <pc:docMk/>
          <pc:sldMk cId="3602946409" sldId="256"/>
        </pc:sldMkLst>
        <pc:graphicFrameChg chg="modGraphic">
          <ac:chgData name="Dr. Vishnu S - [CSE]" userId="13eda3e6-41ff-4fd3-a65a-9e61b3fe2353" providerId="ADAL" clId="{183A05E1-FC53-4586-8905-1BCF0D069394}" dt="2024-09-18T01:45:20.291" v="389" actId="6549"/>
          <ac:graphicFrameMkLst>
            <pc:docMk/>
            <pc:sldMk cId="3602946409" sldId="256"/>
            <ac:graphicFrameMk id="7" creationId="{8506AFDC-3313-19CD-7FAF-58F06F66CB34}"/>
          </ac:graphicFrameMkLst>
        </pc:graphicFrameChg>
      </pc:sldChg>
      <pc:sldChg chg="addSp delSp mod">
        <pc:chgData name="Dr. Vishnu S - [CSE]" userId="13eda3e6-41ff-4fd3-a65a-9e61b3fe2353" providerId="ADAL" clId="{183A05E1-FC53-4586-8905-1BCF0D069394}" dt="2024-09-17T17:46:35.097" v="1" actId="22"/>
        <pc:sldMkLst>
          <pc:docMk/>
          <pc:sldMk cId="2500141417" sldId="257"/>
        </pc:sldMkLst>
        <pc:spChg chg="del">
          <ac:chgData name="Dr. Vishnu S - [CSE]" userId="13eda3e6-41ff-4fd3-a65a-9e61b3fe2353" providerId="ADAL" clId="{183A05E1-FC53-4586-8905-1BCF0D069394}" dt="2024-09-17T17:46:18.066" v="0" actId="478"/>
          <ac:spMkLst>
            <pc:docMk/>
            <pc:sldMk cId="2500141417" sldId="257"/>
            <ac:spMk id="9" creationId="{BB8C7CC5-B3AF-B9D2-1A1A-333E65B3B672}"/>
          </ac:spMkLst>
        </pc:spChg>
        <pc:picChg chg="add">
          <ac:chgData name="Dr. Vishnu S - [CSE]" userId="13eda3e6-41ff-4fd3-a65a-9e61b3fe2353" providerId="ADAL" clId="{183A05E1-FC53-4586-8905-1BCF0D069394}" dt="2024-09-17T17:46:35.097" v="1" actId="22"/>
          <ac:picMkLst>
            <pc:docMk/>
            <pc:sldMk cId="2500141417" sldId="257"/>
            <ac:picMk id="4" creationId="{4391686E-4156-8AD9-1155-A3119E876C42}"/>
          </ac:picMkLst>
        </pc:picChg>
      </pc:sldChg>
      <pc:sldChg chg="modSp mod ord">
        <pc:chgData name="Dr. Vishnu S - [CSE]" userId="13eda3e6-41ff-4fd3-a65a-9e61b3fe2353" providerId="ADAL" clId="{183A05E1-FC53-4586-8905-1BCF0D069394}" dt="2024-09-17T18:27:22.596" v="134"/>
        <pc:sldMkLst>
          <pc:docMk/>
          <pc:sldMk cId="536800658" sldId="258"/>
        </pc:sldMkLst>
        <pc:spChg chg="mod">
          <ac:chgData name="Dr. Vishnu S - [CSE]" userId="13eda3e6-41ff-4fd3-a65a-9e61b3fe2353" providerId="ADAL" clId="{183A05E1-FC53-4586-8905-1BCF0D069394}" dt="2024-09-17T18:27:17.834" v="132" actId="14100"/>
          <ac:spMkLst>
            <pc:docMk/>
            <pc:sldMk cId="536800658" sldId="258"/>
            <ac:spMk id="3" creationId="{0B18604B-52B4-8D7D-D89A-3FBF3DED8CF0}"/>
          </ac:spMkLst>
        </pc:spChg>
      </pc:sldChg>
      <pc:sldChg chg="delSp modSp mod">
        <pc:chgData name="Dr. Vishnu S - [CSE]" userId="13eda3e6-41ff-4fd3-a65a-9e61b3fe2353" providerId="ADAL" clId="{183A05E1-FC53-4586-8905-1BCF0D069394}" dt="2024-09-18T01:33:02.596" v="357" actId="20577"/>
        <pc:sldMkLst>
          <pc:docMk/>
          <pc:sldMk cId="743106140" sldId="259"/>
        </pc:sldMkLst>
        <pc:spChg chg="mod">
          <ac:chgData name="Dr. Vishnu S - [CSE]" userId="13eda3e6-41ff-4fd3-a65a-9e61b3fe2353" providerId="ADAL" clId="{183A05E1-FC53-4586-8905-1BCF0D069394}" dt="2024-09-18T01:33:02.596" v="357" actId="20577"/>
          <ac:spMkLst>
            <pc:docMk/>
            <pc:sldMk cId="743106140" sldId="259"/>
            <ac:spMk id="3" creationId="{0B18604B-52B4-8D7D-D89A-3FBF3DED8CF0}"/>
          </ac:spMkLst>
        </pc:spChg>
        <pc:picChg chg="del">
          <ac:chgData name="Dr. Vishnu S - [CSE]" userId="13eda3e6-41ff-4fd3-a65a-9e61b3fe2353" providerId="ADAL" clId="{183A05E1-FC53-4586-8905-1BCF0D069394}" dt="2024-09-18T01:32:23.086" v="341" actId="478"/>
          <ac:picMkLst>
            <pc:docMk/>
            <pc:sldMk cId="743106140" sldId="259"/>
            <ac:picMk id="6" creationId="{58B83C76-1C51-34D1-6E49-8A043AAADC30}"/>
          </ac:picMkLst>
        </pc:picChg>
      </pc:sldChg>
      <pc:sldChg chg="del">
        <pc:chgData name="Dr. Vishnu S - [CSE]" userId="13eda3e6-41ff-4fd3-a65a-9e61b3fe2353" providerId="ADAL" clId="{183A05E1-FC53-4586-8905-1BCF0D069394}" dt="2024-09-18T01:32:03.888" v="340" actId="47"/>
        <pc:sldMkLst>
          <pc:docMk/>
          <pc:sldMk cId="2287172860" sldId="260"/>
        </pc:sldMkLst>
      </pc:sldChg>
      <pc:sldChg chg="del">
        <pc:chgData name="Dr. Vishnu S - [CSE]" userId="13eda3e6-41ff-4fd3-a65a-9e61b3fe2353" providerId="ADAL" clId="{183A05E1-FC53-4586-8905-1BCF0D069394}" dt="2024-09-18T01:32:03.888" v="340" actId="47"/>
        <pc:sldMkLst>
          <pc:docMk/>
          <pc:sldMk cId="3740336762" sldId="261"/>
        </pc:sldMkLst>
      </pc:sldChg>
      <pc:sldChg chg="del">
        <pc:chgData name="Dr. Vishnu S - [CSE]" userId="13eda3e6-41ff-4fd3-a65a-9e61b3fe2353" providerId="ADAL" clId="{183A05E1-FC53-4586-8905-1BCF0D069394}" dt="2024-09-18T01:32:03.888" v="340" actId="47"/>
        <pc:sldMkLst>
          <pc:docMk/>
          <pc:sldMk cId="426796735" sldId="262"/>
        </pc:sldMkLst>
      </pc:sldChg>
      <pc:sldChg chg="del">
        <pc:chgData name="Dr. Vishnu S - [CSE]" userId="13eda3e6-41ff-4fd3-a65a-9e61b3fe2353" providerId="ADAL" clId="{183A05E1-FC53-4586-8905-1BCF0D069394}" dt="2024-09-18T01:32:03.888" v="340" actId="47"/>
        <pc:sldMkLst>
          <pc:docMk/>
          <pc:sldMk cId="4127194929" sldId="263"/>
        </pc:sldMkLst>
      </pc:sldChg>
      <pc:sldChg chg="del">
        <pc:chgData name="Dr. Vishnu S - [CSE]" userId="13eda3e6-41ff-4fd3-a65a-9e61b3fe2353" providerId="ADAL" clId="{183A05E1-FC53-4586-8905-1BCF0D069394}" dt="2024-09-18T01:32:03.888" v="340" actId="47"/>
        <pc:sldMkLst>
          <pc:docMk/>
          <pc:sldMk cId="1656504495" sldId="264"/>
        </pc:sldMkLst>
      </pc:sldChg>
      <pc:sldChg chg="del">
        <pc:chgData name="Dr. Vishnu S - [CSE]" userId="13eda3e6-41ff-4fd3-a65a-9e61b3fe2353" providerId="ADAL" clId="{183A05E1-FC53-4586-8905-1BCF0D069394}" dt="2024-09-18T01:32:03.888" v="340" actId="47"/>
        <pc:sldMkLst>
          <pc:docMk/>
          <pc:sldMk cId="3192467900" sldId="265"/>
        </pc:sldMkLst>
      </pc:sldChg>
      <pc:sldChg chg="del">
        <pc:chgData name="Dr. Vishnu S - [CSE]" userId="13eda3e6-41ff-4fd3-a65a-9e61b3fe2353" providerId="ADAL" clId="{183A05E1-FC53-4586-8905-1BCF0D069394}" dt="2024-09-18T01:32:03.888" v="340" actId="47"/>
        <pc:sldMkLst>
          <pc:docMk/>
          <pc:sldMk cId="838917513" sldId="266"/>
        </pc:sldMkLst>
      </pc:sldChg>
      <pc:sldChg chg="del">
        <pc:chgData name="Dr. Vishnu S - [CSE]" userId="13eda3e6-41ff-4fd3-a65a-9e61b3fe2353" providerId="ADAL" clId="{183A05E1-FC53-4586-8905-1BCF0D069394}" dt="2024-09-18T01:32:03.888" v="340" actId="47"/>
        <pc:sldMkLst>
          <pc:docMk/>
          <pc:sldMk cId="649385129" sldId="267"/>
        </pc:sldMkLst>
      </pc:sldChg>
      <pc:sldChg chg="del">
        <pc:chgData name="Dr. Vishnu S - [CSE]" userId="13eda3e6-41ff-4fd3-a65a-9e61b3fe2353" providerId="ADAL" clId="{183A05E1-FC53-4586-8905-1BCF0D069394}" dt="2024-09-18T01:32:03.888" v="340" actId="47"/>
        <pc:sldMkLst>
          <pc:docMk/>
          <pc:sldMk cId="1208823066" sldId="268"/>
        </pc:sldMkLst>
      </pc:sldChg>
      <pc:sldChg chg="delSp modSp del mod">
        <pc:chgData name="Dr. Vishnu S - [CSE]" userId="13eda3e6-41ff-4fd3-a65a-9e61b3fe2353" providerId="ADAL" clId="{183A05E1-FC53-4586-8905-1BCF0D069394}" dt="2024-09-18T01:32:03.888" v="340" actId="47"/>
        <pc:sldMkLst>
          <pc:docMk/>
          <pc:sldMk cId="849650366" sldId="269"/>
        </pc:sldMkLst>
        <pc:spChg chg="del">
          <ac:chgData name="Dr. Vishnu S - [CSE]" userId="13eda3e6-41ff-4fd3-a65a-9e61b3fe2353" providerId="ADAL" clId="{183A05E1-FC53-4586-8905-1BCF0D069394}" dt="2024-09-17T18:09:01.768" v="6" actId="478"/>
          <ac:spMkLst>
            <pc:docMk/>
            <pc:sldMk cId="849650366" sldId="269"/>
            <ac:spMk id="4" creationId="{EBD24F3C-E5D1-8F11-CCD3-0EE6D8C7EFC8}"/>
          </ac:spMkLst>
        </pc:spChg>
        <pc:picChg chg="del mod">
          <ac:chgData name="Dr. Vishnu S - [CSE]" userId="13eda3e6-41ff-4fd3-a65a-9e61b3fe2353" providerId="ADAL" clId="{183A05E1-FC53-4586-8905-1BCF0D069394}" dt="2024-09-17T18:09:02.901" v="7" actId="478"/>
          <ac:picMkLst>
            <pc:docMk/>
            <pc:sldMk cId="849650366" sldId="269"/>
            <ac:picMk id="7" creationId="{E5227C3E-131A-F8FC-4600-E85E3B4E827F}"/>
          </ac:picMkLst>
        </pc:picChg>
      </pc:sldChg>
      <pc:sldChg chg="del">
        <pc:chgData name="Dr. Vishnu S - [CSE]" userId="13eda3e6-41ff-4fd3-a65a-9e61b3fe2353" providerId="ADAL" clId="{183A05E1-FC53-4586-8905-1BCF0D069394}" dt="2024-09-18T01:31:48.463" v="339" actId="47"/>
        <pc:sldMkLst>
          <pc:docMk/>
          <pc:sldMk cId="1599922543" sldId="271"/>
        </pc:sldMkLst>
      </pc:sldChg>
      <pc:sldChg chg="del">
        <pc:chgData name="Dr. Vishnu S - [CSE]" userId="13eda3e6-41ff-4fd3-a65a-9e61b3fe2353" providerId="ADAL" clId="{183A05E1-FC53-4586-8905-1BCF0D069394}" dt="2024-09-18T01:33:38.089" v="358" actId="47"/>
        <pc:sldMkLst>
          <pc:docMk/>
          <pc:sldMk cId="1002499864" sldId="272"/>
        </pc:sldMkLst>
      </pc:sldChg>
      <pc:sldChg chg="modSp mod ord">
        <pc:chgData name="Dr. Vishnu S - [CSE]" userId="13eda3e6-41ff-4fd3-a65a-9e61b3fe2353" providerId="ADAL" clId="{183A05E1-FC53-4586-8905-1BCF0D069394}" dt="2024-09-18T01:47:14.814" v="454" actId="20577"/>
        <pc:sldMkLst>
          <pc:docMk/>
          <pc:sldMk cId="152668759" sldId="273"/>
        </pc:sldMkLst>
        <pc:spChg chg="mod">
          <ac:chgData name="Dr. Vishnu S - [CSE]" userId="13eda3e6-41ff-4fd3-a65a-9e61b3fe2353" providerId="ADAL" clId="{183A05E1-FC53-4586-8905-1BCF0D069394}" dt="2024-09-18T01:47:14.814" v="454" actId="20577"/>
          <ac:spMkLst>
            <pc:docMk/>
            <pc:sldMk cId="152668759" sldId="273"/>
            <ac:spMk id="3" creationId="{0B18604B-52B4-8D7D-D89A-3FBF3DED8CF0}"/>
          </ac:spMkLst>
        </pc:spChg>
      </pc:sldChg>
      <pc:sldChg chg="del">
        <pc:chgData name="Dr. Vishnu S - [CSE]" userId="13eda3e6-41ff-4fd3-a65a-9e61b3fe2353" providerId="ADAL" clId="{183A05E1-FC53-4586-8905-1BCF0D069394}" dt="2024-09-18T01:32:03.888" v="340" actId="47"/>
        <pc:sldMkLst>
          <pc:docMk/>
          <pc:sldMk cId="1491077417" sldId="274"/>
        </pc:sldMkLst>
      </pc:sldChg>
      <pc:sldChg chg="delSp del mod">
        <pc:chgData name="Dr. Vishnu S - [CSE]" userId="13eda3e6-41ff-4fd3-a65a-9e61b3fe2353" providerId="ADAL" clId="{183A05E1-FC53-4586-8905-1BCF0D069394}" dt="2024-09-18T01:32:03.888" v="340" actId="47"/>
        <pc:sldMkLst>
          <pc:docMk/>
          <pc:sldMk cId="2185535758" sldId="276"/>
        </pc:sldMkLst>
        <pc:picChg chg="del">
          <ac:chgData name="Dr. Vishnu S - [CSE]" userId="13eda3e6-41ff-4fd3-a65a-9e61b3fe2353" providerId="ADAL" clId="{183A05E1-FC53-4586-8905-1BCF0D069394}" dt="2024-09-17T18:08:56.252" v="4" actId="478"/>
          <ac:picMkLst>
            <pc:docMk/>
            <pc:sldMk cId="2185535758" sldId="276"/>
            <ac:picMk id="19" creationId="{D69CB599-3719-A8C9-C308-2A62F446459E}"/>
          </ac:picMkLst>
        </pc:picChg>
      </pc:sldChg>
      <pc:sldChg chg="addSp delSp modSp add mod">
        <pc:chgData name="Dr. Vishnu S - [CSE]" userId="13eda3e6-41ff-4fd3-a65a-9e61b3fe2353" providerId="ADAL" clId="{183A05E1-FC53-4586-8905-1BCF0D069394}" dt="2024-09-17T18:19:23.937" v="67" actId="14100"/>
        <pc:sldMkLst>
          <pc:docMk/>
          <pc:sldMk cId="2121829797" sldId="277"/>
        </pc:sldMkLst>
        <pc:spChg chg="mod">
          <ac:chgData name="Dr. Vishnu S - [CSE]" userId="13eda3e6-41ff-4fd3-a65a-9e61b3fe2353" providerId="ADAL" clId="{183A05E1-FC53-4586-8905-1BCF0D069394}" dt="2024-09-17T18:18:23.125" v="57" actId="1076"/>
          <ac:spMkLst>
            <pc:docMk/>
            <pc:sldMk cId="2121829797" sldId="277"/>
            <ac:spMk id="2" creationId="{A3811281-6CE3-771D-A9CF-C79C0D75A003}"/>
          </ac:spMkLst>
        </pc:spChg>
        <pc:spChg chg="add del">
          <ac:chgData name="Dr. Vishnu S - [CSE]" userId="13eda3e6-41ff-4fd3-a65a-9e61b3fe2353" providerId="ADAL" clId="{183A05E1-FC53-4586-8905-1BCF0D069394}" dt="2024-09-17T18:16:32.158" v="14" actId="22"/>
          <ac:spMkLst>
            <pc:docMk/>
            <pc:sldMk cId="2121829797" sldId="277"/>
            <ac:spMk id="6" creationId="{55AEC610-D944-207E-950A-F42E60662509}"/>
          </ac:spMkLst>
        </pc:spChg>
        <pc:spChg chg="add del">
          <ac:chgData name="Dr. Vishnu S - [CSE]" userId="13eda3e6-41ff-4fd3-a65a-9e61b3fe2353" providerId="ADAL" clId="{183A05E1-FC53-4586-8905-1BCF0D069394}" dt="2024-09-17T18:16:36.515" v="18" actId="22"/>
          <ac:spMkLst>
            <pc:docMk/>
            <pc:sldMk cId="2121829797" sldId="277"/>
            <ac:spMk id="8" creationId="{BCA2E4C3-1BB7-B802-EA96-8221E739F60F}"/>
          </ac:spMkLst>
        </pc:spChg>
        <pc:spChg chg="add mod">
          <ac:chgData name="Dr. Vishnu S - [CSE]" userId="13eda3e6-41ff-4fd3-a65a-9e61b3fe2353" providerId="ADAL" clId="{183A05E1-FC53-4586-8905-1BCF0D069394}" dt="2024-09-17T18:17:16.734" v="44" actId="1076"/>
          <ac:spMkLst>
            <pc:docMk/>
            <pc:sldMk cId="2121829797" sldId="277"/>
            <ac:spMk id="10" creationId="{CB359A89-931B-8588-A5A5-6F7D51D1E0A1}"/>
          </ac:spMkLst>
        </pc:spChg>
        <pc:spChg chg="add mod">
          <ac:chgData name="Dr. Vishnu S - [CSE]" userId="13eda3e6-41ff-4fd3-a65a-9e61b3fe2353" providerId="ADAL" clId="{183A05E1-FC53-4586-8905-1BCF0D069394}" dt="2024-09-17T18:19:23.937" v="67" actId="14100"/>
          <ac:spMkLst>
            <pc:docMk/>
            <pc:sldMk cId="2121829797" sldId="277"/>
            <ac:spMk id="17" creationId="{34E7E004-B1A2-392B-56BF-484FDA596EED}"/>
          </ac:spMkLst>
        </pc:spChg>
        <pc:picChg chg="del">
          <ac:chgData name="Dr. Vishnu S - [CSE]" userId="13eda3e6-41ff-4fd3-a65a-9e61b3fe2353" providerId="ADAL" clId="{183A05E1-FC53-4586-8905-1BCF0D069394}" dt="2024-09-17T17:46:46.710" v="3" actId="478"/>
          <ac:picMkLst>
            <pc:docMk/>
            <pc:sldMk cId="2121829797" sldId="277"/>
            <ac:picMk id="4" creationId="{4391686E-4156-8AD9-1155-A3119E876C42}"/>
          </ac:picMkLst>
        </pc:picChg>
        <pc:picChg chg="add mod">
          <ac:chgData name="Dr. Vishnu S - [CSE]" userId="13eda3e6-41ff-4fd3-a65a-9e61b3fe2353" providerId="ADAL" clId="{183A05E1-FC53-4586-8905-1BCF0D069394}" dt="2024-09-17T18:18:54.469" v="61" actId="208"/>
          <ac:picMkLst>
            <pc:docMk/>
            <pc:sldMk cId="2121829797" sldId="277"/>
            <ac:picMk id="12" creationId="{438A097F-6D68-C90F-EAFB-5BECC7EF75E3}"/>
          </ac:picMkLst>
        </pc:picChg>
        <pc:picChg chg="add mod">
          <ac:chgData name="Dr. Vishnu S - [CSE]" userId="13eda3e6-41ff-4fd3-a65a-9e61b3fe2353" providerId="ADAL" clId="{183A05E1-FC53-4586-8905-1BCF0D069394}" dt="2024-09-17T18:18:57.665" v="62" actId="1076"/>
          <ac:picMkLst>
            <pc:docMk/>
            <pc:sldMk cId="2121829797" sldId="277"/>
            <ac:picMk id="16" creationId="{E9A25B03-9CFB-576C-D550-E4421F4A9009}"/>
          </ac:picMkLst>
        </pc:picChg>
      </pc:sldChg>
      <pc:sldChg chg="addSp delSp modSp add mod">
        <pc:chgData name="Dr. Vishnu S - [CSE]" userId="13eda3e6-41ff-4fd3-a65a-9e61b3fe2353" providerId="ADAL" clId="{183A05E1-FC53-4586-8905-1BCF0D069394}" dt="2024-09-17T18:29:40.826" v="175" actId="1036"/>
        <pc:sldMkLst>
          <pc:docMk/>
          <pc:sldMk cId="4058252563" sldId="278"/>
        </pc:sldMkLst>
        <pc:spChg chg="del">
          <ac:chgData name="Dr. Vishnu S - [CSE]" userId="13eda3e6-41ff-4fd3-a65a-9e61b3fe2353" providerId="ADAL" clId="{183A05E1-FC53-4586-8905-1BCF0D069394}" dt="2024-09-17T18:27:27.527" v="135" actId="478"/>
          <ac:spMkLst>
            <pc:docMk/>
            <pc:sldMk cId="4058252563" sldId="278"/>
            <ac:spMk id="2" creationId="{A3811281-6CE3-771D-A9CF-C79C0D75A003}"/>
          </ac:spMkLst>
        </pc:spChg>
        <pc:spChg chg="add del mod">
          <ac:chgData name="Dr. Vishnu S - [CSE]" userId="13eda3e6-41ff-4fd3-a65a-9e61b3fe2353" providerId="ADAL" clId="{183A05E1-FC53-4586-8905-1BCF0D069394}" dt="2024-09-17T18:28:42.120" v="150" actId="478"/>
          <ac:spMkLst>
            <pc:docMk/>
            <pc:sldMk cId="4058252563" sldId="278"/>
            <ac:spMk id="4" creationId="{35D179C2-02D2-7F99-DECC-106BA63D4C5C}"/>
          </ac:spMkLst>
        </pc:spChg>
        <pc:spChg chg="mod">
          <ac:chgData name="Dr. Vishnu S - [CSE]" userId="13eda3e6-41ff-4fd3-a65a-9e61b3fe2353" providerId="ADAL" clId="{183A05E1-FC53-4586-8905-1BCF0D069394}" dt="2024-09-17T18:28:13.947" v="146" actId="1076"/>
          <ac:spMkLst>
            <pc:docMk/>
            <pc:sldMk cId="4058252563" sldId="278"/>
            <ac:spMk id="10" creationId="{CB359A89-931B-8588-A5A5-6F7D51D1E0A1}"/>
          </ac:spMkLst>
        </pc:spChg>
        <pc:spChg chg="mod">
          <ac:chgData name="Dr. Vishnu S - [CSE]" userId="13eda3e6-41ff-4fd3-a65a-9e61b3fe2353" providerId="ADAL" clId="{183A05E1-FC53-4586-8905-1BCF0D069394}" dt="2024-09-17T18:29:40.826" v="175" actId="1036"/>
          <ac:spMkLst>
            <pc:docMk/>
            <pc:sldMk cId="4058252563" sldId="278"/>
            <ac:spMk id="17" creationId="{34E7E004-B1A2-392B-56BF-484FDA596EED}"/>
          </ac:spMkLst>
        </pc:spChg>
        <pc:picChg chg="add del mod ord">
          <ac:chgData name="Dr. Vishnu S - [CSE]" userId="13eda3e6-41ff-4fd3-a65a-9e61b3fe2353" providerId="ADAL" clId="{183A05E1-FC53-4586-8905-1BCF0D069394}" dt="2024-09-17T18:29:30.792" v="163" actId="1076"/>
          <ac:picMkLst>
            <pc:docMk/>
            <pc:sldMk cId="4058252563" sldId="278"/>
            <ac:picMk id="7" creationId="{4A9624BF-7F53-8E72-308A-9421F0F28CE9}"/>
          </ac:picMkLst>
        </pc:picChg>
        <pc:picChg chg="del">
          <ac:chgData name="Dr. Vishnu S - [CSE]" userId="13eda3e6-41ff-4fd3-a65a-9e61b3fe2353" providerId="ADAL" clId="{183A05E1-FC53-4586-8905-1BCF0D069394}" dt="2024-09-17T18:22:25.588" v="126" actId="478"/>
          <ac:picMkLst>
            <pc:docMk/>
            <pc:sldMk cId="4058252563" sldId="278"/>
            <ac:picMk id="12" creationId="{438A097F-6D68-C90F-EAFB-5BECC7EF75E3}"/>
          </ac:picMkLst>
        </pc:picChg>
        <pc:picChg chg="del">
          <ac:chgData name="Dr. Vishnu S - [CSE]" userId="13eda3e6-41ff-4fd3-a65a-9e61b3fe2353" providerId="ADAL" clId="{183A05E1-FC53-4586-8905-1BCF0D069394}" dt="2024-09-17T18:22:27.626" v="127" actId="478"/>
          <ac:picMkLst>
            <pc:docMk/>
            <pc:sldMk cId="4058252563" sldId="278"/>
            <ac:picMk id="16" creationId="{E9A25B03-9CFB-576C-D550-E4421F4A9009}"/>
          </ac:picMkLst>
        </pc:picChg>
        <pc:cxnChg chg="mod">
          <ac:chgData name="Dr. Vishnu S - [CSE]" userId="13eda3e6-41ff-4fd3-a65a-9e61b3fe2353" providerId="ADAL" clId="{183A05E1-FC53-4586-8905-1BCF0D069394}" dt="2024-09-17T18:29:25.946" v="161" actId="1076"/>
          <ac:cxnSpMkLst>
            <pc:docMk/>
            <pc:sldMk cId="4058252563" sldId="278"/>
            <ac:cxnSpMk id="13" creationId="{96E5FE8F-36E6-7A98-888D-BFB9CC2FD5BC}"/>
          </ac:cxnSpMkLst>
        </pc:cxnChg>
      </pc:sldChg>
      <pc:sldChg chg="addSp delSp modSp add mod">
        <pc:chgData name="Dr. Vishnu S - [CSE]" userId="13eda3e6-41ff-4fd3-a65a-9e61b3fe2353" providerId="ADAL" clId="{183A05E1-FC53-4586-8905-1BCF0D069394}" dt="2024-09-17T18:37:02.617" v="184" actId="1076"/>
        <pc:sldMkLst>
          <pc:docMk/>
          <pc:sldMk cId="528727042" sldId="279"/>
        </pc:sldMkLst>
        <pc:spChg chg="mod">
          <ac:chgData name="Dr. Vishnu S - [CSE]" userId="13eda3e6-41ff-4fd3-a65a-9e61b3fe2353" providerId="ADAL" clId="{183A05E1-FC53-4586-8905-1BCF0D069394}" dt="2024-09-17T18:36:39.513" v="180" actId="20577"/>
          <ac:spMkLst>
            <pc:docMk/>
            <pc:sldMk cId="528727042" sldId="279"/>
            <ac:spMk id="10" creationId="{CB359A89-931B-8588-A5A5-6F7D51D1E0A1}"/>
          </ac:spMkLst>
        </pc:spChg>
        <pc:spChg chg="del">
          <ac:chgData name="Dr. Vishnu S - [CSE]" userId="13eda3e6-41ff-4fd3-a65a-9e61b3fe2353" providerId="ADAL" clId="{183A05E1-FC53-4586-8905-1BCF0D069394}" dt="2024-09-17T18:36:58.435" v="182" actId="478"/>
          <ac:spMkLst>
            <pc:docMk/>
            <pc:sldMk cId="528727042" sldId="279"/>
            <ac:spMk id="17" creationId="{34E7E004-B1A2-392B-56BF-484FDA596EED}"/>
          </ac:spMkLst>
        </pc:spChg>
        <pc:picChg chg="add mod">
          <ac:chgData name="Dr. Vishnu S - [CSE]" userId="13eda3e6-41ff-4fd3-a65a-9e61b3fe2353" providerId="ADAL" clId="{183A05E1-FC53-4586-8905-1BCF0D069394}" dt="2024-09-17T18:37:02.617" v="184" actId="1076"/>
          <ac:picMkLst>
            <pc:docMk/>
            <pc:sldMk cId="528727042" sldId="279"/>
            <ac:picMk id="3" creationId="{0D1491C3-0C5A-A7B9-3CDC-6348B9498C10}"/>
          </ac:picMkLst>
        </pc:picChg>
        <pc:picChg chg="del">
          <ac:chgData name="Dr. Vishnu S - [CSE]" userId="13eda3e6-41ff-4fd3-a65a-9e61b3fe2353" providerId="ADAL" clId="{183A05E1-FC53-4586-8905-1BCF0D069394}" dt="2024-09-17T18:36:55.641" v="181" actId="478"/>
          <ac:picMkLst>
            <pc:docMk/>
            <pc:sldMk cId="528727042" sldId="279"/>
            <ac:picMk id="7" creationId="{4A9624BF-7F53-8E72-308A-9421F0F28CE9}"/>
          </ac:picMkLst>
        </pc:picChg>
      </pc:sldChg>
      <pc:sldChg chg="addSp delSp modSp add mod">
        <pc:chgData name="Dr. Vishnu S - [CSE]" userId="13eda3e6-41ff-4fd3-a65a-9e61b3fe2353" providerId="ADAL" clId="{183A05E1-FC53-4586-8905-1BCF0D069394}" dt="2024-09-17T18:38:18.693" v="192" actId="1076"/>
        <pc:sldMkLst>
          <pc:docMk/>
          <pc:sldMk cId="3166912951" sldId="280"/>
        </pc:sldMkLst>
        <pc:spChg chg="mod">
          <ac:chgData name="Dr. Vishnu S - [CSE]" userId="13eda3e6-41ff-4fd3-a65a-9e61b3fe2353" providerId="ADAL" clId="{183A05E1-FC53-4586-8905-1BCF0D069394}" dt="2024-09-17T18:37:14.575" v="189" actId="20577"/>
          <ac:spMkLst>
            <pc:docMk/>
            <pc:sldMk cId="3166912951" sldId="280"/>
            <ac:spMk id="10" creationId="{CB359A89-931B-8588-A5A5-6F7D51D1E0A1}"/>
          </ac:spMkLst>
        </pc:spChg>
        <pc:picChg chg="del">
          <ac:chgData name="Dr. Vishnu S - [CSE]" userId="13eda3e6-41ff-4fd3-a65a-9e61b3fe2353" providerId="ADAL" clId="{183A05E1-FC53-4586-8905-1BCF0D069394}" dt="2024-09-17T18:38:02.392" v="190" actId="478"/>
          <ac:picMkLst>
            <pc:docMk/>
            <pc:sldMk cId="3166912951" sldId="280"/>
            <ac:picMk id="3" creationId="{0D1491C3-0C5A-A7B9-3CDC-6348B9498C10}"/>
          </ac:picMkLst>
        </pc:picChg>
        <pc:picChg chg="add mod">
          <ac:chgData name="Dr. Vishnu S - [CSE]" userId="13eda3e6-41ff-4fd3-a65a-9e61b3fe2353" providerId="ADAL" clId="{183A05E1-FC53-4586-8905-1BCF0D069394}" dt="2024-09-17T18:38:18.693" v="192" actId="1076"/>
          <ac:picMkLst>
            <pc:docMk/>
            <pc:sldMk cId="3166912951" sldId="280"/>
            <ac:picMk id="4" creationId="{8DE668A4-1596-98D0-1648-F1770E6ECDF7}"/>
          </ac:picMkLst>
        </pc:picChg>
      </pc:sldChg>
      <pc:sldChg chg="addSp delSp modSp add mod">
        <pc:chgData name="Dr. Vishnu S - [CSE]" userId="13eda3e6-41ff-4fd3-a65a-9e61b3fe2353" providerId="ADAL" clId="{183A05E1-FC53-4586-8905-1BCF0D069394}" dt="2024-09-17T18:40:14.505" v="205" actId="1076"/>
        <pc:sldMkLst>
          <pc:docMk/>
          <pc:sldMk cId="3611911720" sldId="281"/>
        </pc:sldMkLst>
        <pc:spChg chg="mod">
          <ac:chgData name="Dr. Vishnu S - [CSE]" userId="13eda3e6-41ff-4fd3-a65a-9e61b3fe2353" providerId="ADAL" clId="{183A05E1-FC53-4586-8905-1BCF0D069394}" dt="2024-09-17T18:39:40.480" v="199" actId="20577"/>
          <ac:spMkLst>
            <pc:docMk/>
            <pc:sldMk cId="3611911720" sldId="281"/>
            <ac:spMk id="10" creationId="{CB359A89-931B-8588-A5A5-6F7D51D1E0A1}"/>
          </ac:spMkLst>
        </pc:spChg>
        <pc:picChg chg="add mod">
          <ac:chgData name="Dr. Vishnu S - [CSE]" userId="13eda3e6-41ff-4fd3-a65a-9e61b3fe2353" providerId="ADAL" clId="{183A05E1-FC53-4586-8905-1BCF0D069394}" dt="2024-09-17T18:40:14.505" v="205" actId="1076"/>
          <ac:picMkLst>
            <pc:docMk/>
            <pc:sldMk cId="3611911720" sldId="281"/>
            <ac:picMk id="3" creationId="{9D92551D-0E8E-4721-002B-D60FCE9B43F9}"/>
          </ac:picMkLst>
        </pc:picChg>
        <pc:picChg chg="del">
          <ac:chgData name="Dr. Vishnu S - [CSE]" userId="13eda3e6-41ff-4fd3-a65a-9e61b3fe2353" providerId="ADAL" clId="{183A05E1-FC53-4586-8905-1BCF0D069394}" dt="2024-09-17T18:39:42.503" v="200" actId="478"/>
          <ac:picMkLst>
            <pc:docMk/>
            <pc:sldMk cId="3611911720" sldId="281"/>
            <ac:picMk id="4" creationId="{8DE668A4-1596-98D0-1648-F1770E6ECDF7}"/>
          </ac:picMkLst>
        </pc:picChg>
      </pc:sldChg>
      <pc:sldChg chg="addSp delSp modSp add mod">
        <pc:chgData name="Dr. Vishnu S - [CSE]" userId="13eda3e6-41ff-4fd3-a65a-9e61b3fe2353" providerId="ADAL" clId="{183A05E1-FC53-4586-8905-1BCF0D069394}" dt="2024-09-17T18:46:51.783" v="253" actId="208"/>
        <pc:sldMkLst>
          <pc:docMk/>
          <pc:sldMk cId="679134968" sldId="282"/>
        </pc:sldMkLst>
        <pc:spChg chg="add mod">
          <ac:chgData name="Dr. Vishnu S - [CSE]" userId="13eda3e6-41ff-4fd3-a65a-9e61b3fe2353" providerId="ADAL" clId="{183A05E1-FC53-4586-8905-1BCF0D069394}" dt="2024-09-17T18:46:15.916" v="248" actId="1076"/>
          <ac:spMkLst>
            <pc:docMk/>
            <pc:sldMk cId="679134968" sldId="282"/>
            <ac:spMk id="4" creationId="{F5B34FD1-D3FC-E675-6611-D6938F10F95D}"/>
          </ac:spMkLst>
        </pc:spChg>
        <pc:spChg chg="mod">
          <ac:chgData name="Dr. Vishnu S - [CSE]" userId="13eda3e6-41ff-4fd3-a65a-9e61b3fe2353" providerId="ADAL" clId="{183A05E1-FC53-4586-8905-1BCF0D069394}" dt="2024-09-17T18:45:02.698" v="246" actId="1076"/>
          <ac:spMkLst>
            <pc:docMk/>
            <pc:sldMk cId="679134968" sldId="282"/>
            <ac:spMk id="10" creationId="{CB359A89-931B-8588-A5A5-6F7D51D1E0A1}"/>
          </ac:spMkLst>
        </pc:spChg>
        <pc:picChg chg="del">
          <ac:chgData name="Dr. Vishnu S - [CSE]" userId="13eda3e6-41ff-4fd3-a65a-9e61b3fe2353" providerId="ADAL" clId="{183A05E1-FC53-4586-8905-1BCF0D069394}" dt="2024-09-17T18:44:27.618" v="207" actId="478"/>
          <ac:picMkLst>
            <pc:docMk/>
            <pc:sldMk cId="679134968" sldId="282"/>
            <ac:picMk id="3" creationId="{9D92551D-0E8E-4721-002B-D60FCE9B43F9}"/>
          </ac:picMkLst>
        </pc:picChg>
        <pc:picChg chg="add mod">
          <ac:chgData name="Dr. Vishnu S - [CSE]" userId="13eda3e6-41ff-4fd3-a65a-9e61b3fe2353" providerId="ADAL" clId="{183A05E1-FC53-4586-8905-1BCF0D069394}" dt="2024-09-17T18:46:51.783" v="253" actId="208"/>
          <ac:picMkLst>
            <pc:docMk/>
            <pc:sldMk cId="679134968" sldId="282"/>
            <ac:picMk id="7" creationId="{7099DA98-2224-AE02-41D4-42EE255FD92F}"/>
          </ac:picMkLst>
        </pc:picChg>
      </pc:sldChg>
      <pc:sldChg chg="addSp delSp modSp add mod">
        <pc:chgData name="Dr. Vishnu S - [CSE]" userId="13eda3e6-41ff-4fd3-a65a-9e61b3fe2353" providerId="ADAL" clId="{183A05E1-FC53-4586-8905-1BCF0D069394}" dt="2024-09-18T01:24:37.874" v="316" actId="20577"/>
        <pc:sldMkLst>
          <pc:docMk/>
          <pc:sldMk cId="1776469516" sldId="283"/>
        </pc:sldMkLst>
        <pc:spChg chg="mod">
          <ac:chgData name="Dr. Vishnu S - [CSE]" userId="13eda3e6-41ff-4fd3-a65a-9e61b3fe2353" providerId="ADAL" clId="{183A05E1-FC53-4586-8905-1BCF0D069394}" dt="2024-09-17T18:50:45.586" v="284" actId="1076"/>
          <ac:spMkLst>
            <pc:docMk/>
            <pc:sldMk cId="1776469516" sldId="283"/>
            <ac:spMk id="4" creationId="{F5B34FD1-D3FC-E675-6611-D6938F10F95D}"/>
          </ac:spMkLst>
        </pc:spChg>
        <pc:spChg chg="mod">
          <ac:chgData name="Dr. Vishnu S - [CSE]" userId="13eda3e6-41ff-4fd3-a65a-9e61b3fe2353" providerId="ADAL" clId="{183A05E1-FC53-4586-8905-1BCF0D069394}" dt="2024-09-18T01:24:37.874" v="316" actId="20577"/>
          <ac:spMkLst>
            <pc:docMk/>
            <pc:sldMk cId="1776469516" sldId="283"/>
            <ac:spMk id="10" creationId="{CB359A89-931B-8588-A5A5-6F7D51D1E0A1}"/>
          </ac:spMkLst>
        </pc:spChg>
        <pc:picChg chg="add mod">
          <ac:chgData name="Dr. Vishnu S - [CSE]" userId="13eda3e6-41ff-4fd3-a65a-9e61b3fe2353" providerId="ADAL" clId="{183A05E1-FC53-4586-8905-1BCF0D069394}" dt="2024-09-17T18:52:10.882" v="289" actId="1076"/>
          <ac:picMkLst>
            <pc:docMk/>
            <pc:sldMk cId="1776469516" sldId="283"/>
            <ac:picMk id="3" creationId="{EA79B4A1-2F12-4EC2-F8E7-81D12A846D31}"/>
          </ac:picMkLst>
        </pc:picChg>
        <pc:picChg chg="del">
          <ac:chgData name="Dr. Vishnu S - [CSE]" userId="13eda3e6-41ff-4fd3-a65a-9e61b3fe2353" providerId="ADAL" clId="{183A05E1-FC53-4586-8905-1BCF0D069394}" dt="2024-09-17T18:49:49.506" v="282" actId="478"/>
          <ac:picMkLst>
            <pc:docMk/>
            <pc:sldMk cId="1776469516" sldId="283"/>
            <ac:picMk id="7" creationId="{7099DA98-2224-AE02-41D4-42EE255FD92F}"/>
          </ac:picMkLst>
        </pc:picChg>
      </pc:sldChg>
      <pc:sldChg chg="addSp delSp modSp add mod">
        <pc:chgData name="Dr. Vishnu S - [CSE]" userId="13eda3e6-41ff-4fd3-a65a-9e61b3fe2353" providerId="ADAL" clId="{183A05E1-FC53-4586-8905-1BCF0D069394}" dt="2024-09-18T01:25:20.653" v="321" actId="20577"/>
        <pc:sldMkLst>
          <pc:docMk/>
          <pc:sldMk cId="7433634" sldId="284"/>
        </pc:sldMkLst>
        <pc:spChg chg="mod">
          <ac:chgData name="Dr. Vishnu S - [CSE]" userId="13eda3e6-41ff-4fd3-a65a-9e61b3fe2353" providerId="ADAL" clId="{183A05E1-FC53-4586-8905-1BCF0D069394}" dt="2024-09-17T18:52:29.628" v="292"/>
          <ac:spMkLst>
            <pc:docMk/>
            <pc:sldMk cId="7433634" sldId="284"/>
            <ac:spMk id="4" creationId="{F5B34FD1-D3FC-E675-6611-D6938F10F95D}"/>
          </ac:spMkLst>
        </pc:spChg>
        <pc:spChg chg="mod">
          <ac:chgData name="Dr. Vishnu S - [CSE]" userId="13eda3e6-41ff-4fd3-a65a-9e61b3fe2353" providerId="ADAL" clId="{183A05E1-FC53-4586-8905-1BCF0D069394}" dt="2024-09-18T01:25:20.653" v="321" actId="20577"/>
          <ac:spMkLst>
            <pc:docMk/>
            <pc:sldMk cId="7433634" sldId="284"/>
            <ac:spMk id="10" creationId="{CB359A89-931B-8588-A5A5-6F7D51D1E0A1}"/>
          </ac:spMkLst>
        </pc:spChg>
        <pc:picChg chg="del">
          <ac:chgData name="Dr. Vishnu S - [CSE]" userId="13eda3e6-41ff-4fd3-a65a-9e61b3fe2353" providerId="ADAL" clId="{183A05E1-FC53-4586-8905-1BCF0D069394}" dt="2024-09-17T18:52:17.494" v="291" actId="478"/>
          <ac:picMkLst>
            <pc:docMk/>
            <pc:sldMk cId="7433634" sldId="284"/>
            <ac:picMk id="3" creationId="{EA79B4A1-2F12-4EC2-F8E7-81D12A846D31}"/>
          </ac:picMkLst>
        </pc:picChg>
        <pc:picChg chg="add del mod">
          <ac:chgData name="Dr. Vishnu S - [CSE]" userId="13eda3e6-41ff-4fd3-a65a-9e61b3fe2353" providerId="ADAL" clId="{183A05E1-FC53-4586-8905-1BCF0D069394}" dt="2024-09-17T18:54:43.319" v="308" actId="478"/>
          <ac:picMkLst>
            <pc:docMk/>
            <pc:sldMk cId="7433634" sldId="284"/>
            <ac:picMk id="6" creationId="{D69CC573-2F46-8266-64BE-C38357A3AED1}"/>
          </ac:picMkLst>
        </pc:picChg>
        <pc:picChg chg="add mod">
          <ac:chgData name="Dr. Vishnu S - [CSE]" userId="13eda3e6-41ff-4fd3-a65a-9e61b3fe2353" providerId="ADAL" clId="{183A05E1-FC53-4586-8905-1BCF0D069394}" dt="2024-09-18T01:06:50.142" v="311" actId="1076"/>
          <ac:picMkLst>
            <pc:docMk/>
            <pc:sldMk cId="7433634" sldId="284"/>
            <ac:picMk id="8" creationId="{BDB8E445-F142-B910-35ED-9FA81517A79D}"/>
          </ac:picMkLst>
        </pc:picChg>
      </pc:sldChg>
      <pc:sldChg chg="addSp delSp modSp add mod">
        <pc:chgData name="Dr. Vishnu S - [CSE]" userId="13eda3e6-41ff-4fd3-a65a-9e61b3fe2353" providerId="ADAL" clId="{183A05E1-FC53-4586-8905-1BCF0D069394}" dt="2024-09-19T04:00:42.211" v="480" actId="14100"/>
        <pc:sldMkLst>
          <pc:docMk/>
          <pc:sldMk cId="3645257843" sldId="285"/>
        </pc:sldMkLst>
        <pc:spChg chg="add mod">
          <ac:chgData name="Dr. Vishnu S - [CSE]" userId="13eda3e6-41ff-4fd3-a65a-9e61b3fe2353" providerId="ADAL" clId="{183A05E1-FC53-4586-8905-1BCF0D069394}" dt="2024-09-19T04:00:42.211" v="480" actId="14100"/>
          <ac:spMkLst>
            <pc:docMk/>
            <pc:sldMk cId="3645257843" sldId="285"/>
            <ac:spMk id="2" creationId="{FB6428CF-8874-C1FC-3D8C-3433A6D75EB6}"/>
          </ac:spMkLst>
        </pc:spChg>
        <pc:spChg chg="del">
          <ac:chgData name="Dr. Vishnu S - [CSE]" userId="13eda3e6-41ff-4fd3-a65a-9e61b3fe2353" providerId="ADAL" clId="{183A05E1-FC53-4586-8905-1BCF0D069394}" dt="2024-09-18T01:26:25.304" v="323" actId="478"/>
          <ac:spMkLst>
            <pc:docMk/>
            <pc:sldMk cId="3645257843" sldId="285"/>
            <ac:spMk id="4" creationId="{F5B34FD1-D3FC-E675-6611-D6938F10F95D}"/>
          </ac:spMkLst>
        </pc:spChg>
        <pc:spChg chg="add mod">
          <ac:chgData name="Dr. Vishnu S - [CSE]" userId="13eda3e6-41ff-4fd3-a65a-9e61b3fe2353" providerId="ADAL" clId="{183A05E1-FC53-4586-8905-1BCF0D069394}" dt="2024-09-19T04:00:05.473" v="479" actId="1076"/>
          <ac:spMkLst>
            <pc:docMk/>
            <pc:sldMk cId="3645257843" sldId="285"/>
            <ac:spMk id="4" creationId="{F618E23E-19E6-528A-352B-AEFF3F64711F}"/>
          </ac:spMkLst>
        </pc:spChg>
        <pc:picChg chg="add mod">
          <ac:chgData name="Dr. Vishnu S - [CSE]" userId="13eda3e6-41ff-4fd3-a65a-9e61b3fe2353" providerId="ADAL" clId="{183A05E1-FC53-4586-8905-1BCF0D069394}" dt="2024-09-18T01:29:47.633" v="331" actId="14100"/>
          <ac:picMkLst>
            <pc:docMk/>
            <pc:sldMk cId="3645257843" sldId="285"/>
            <ac:picMk id="3" creationId="{DAC39679-E541-9A28-15AC-D5681F0375F6}"/>
          </ac:picMkLst>
        </pc:picChg>
        <pc:picChg chg="del">
          <ac:chgData name="Dr. Vishnu S - [CSE]" userId="13eda3e6-41ff-4fd3-a65a-9e61b3fe2353" providerId="ADAL" clId="{183A05E1-FC53-4586-8905-1BCF0D069394}" dt="2024-09-18T01:26:21.859" v="322" actId="478"/>
          <ac:picMkLst>
            <pc:docMk/>
            <pc:sldMk cId="3645257843" sldId="285"/>
            <ac:picMk id="8" creationId="{BDB8E445-F142-B910-35ED-9FA81517A79D}"/>
          </ac:picMkLst>
        </pc:picChg>
        <pc:cxnChg chg="mod">
          <ac:chgData name="Dr. Vishnu S - [CSE]" userId="13eda3e6-41ff-4fd3-a65a-9e61b3fe2353" providerId="ADAL" clId="{183A05E1-FC53-4586-8905-1BCF0D069394}" dt="2024-09-18T01:29:29.343" v="326" actId="1076"/>
          <ac:cxnSpMkLst>
            <pc:docMk/>
            <pc:sldMk cId="3645257843" sldId="285"/>
            <ac:cxnSpMk id="5" creationId="{57B44A5A-514A-C6DD-1368-43A7AC4C3CED}"/>
          </ac:cxnSpMkLst>
        </pc:cxnChg>
      </pc:sldChg>
      <pc:sldChg chg="addSp delSp modSp add mod">
        <pc:chgData name="Dr. Vishnu S - [CSE]" userId="13eda3e6-41ff-4fd3-a65a-9e61b3fe2353" providerId="ADAL" clId="{183A05E1-FC53-4586-8905-1BCF0D069394}" dt="2024-09-19T03:59:17.951" v="477" actId="1035"/>
        <pc:sldMkLst>
          <pc:docMk/>
          <pc:sldMk cId="2287771572" sldId="286"/>
        </pc:sldMkLst>
        <pc:spChg chg="add mod">
          <ac:chgData name="Dr. Vishnu S - [CSE]" userId="13eda3e6-41ff-4fd3-a65a-9e61b3fe2353" providerId="ADAL" clId="{183A05E1-FC53-4586-8905-1BCF0D069394}" dt="2024-09-19T03:59:17.951" v="477" actId="1035"/>
          <ac:spMkLst>
            <pc:docMk/>
            <pc:sldMk cId="2287771572" sldId="286"/>
            <ac:spMk id="2" creationId="{56567883-35FC-6CFB-13CB-B153C0FFFC06}"/>
          </ac:spMkLst>
        </pc:spChg>
        <pc:picChg chg="del">
          <ac:chgData name="Dr. Vishnu S - [CSE]" userId="13eda3e6-41ff-4fd3-a65a-9e61b3fe2353" providerId="ADAL" clId="{183A05E1-FC53-4586-8905-1BCF0D069394}" dt="2024-09-18T01:29:55.952" v="333" actId="478"/>
          <ac:picMkLst>
            <pc:docMk/>
            <pc:sldMk cId="2287771572" sldId="286"/>
            <ac:picMk id="3" creationId="{DAC39679-E541-9A28-15AC-D5681F0375F6}"/>
          </ac:picMkLst>
        </pc:picChg>
        <pc:picChg chg="add mod">
          <ac:chgData name="Dr. Vishnu S - [CSE]" userId="13eda3e6-41ff-4fd3-a65a-9e61b3fe2353" providerId="ADAL" clId="{183A05E1-FC53-4586-8905-1BCF0D069394}" dt="2024-09-19T03:59:06.151" v="468" actId="1076"/>
          <ac:picMkLst>
            <pc:docMk/>
            <pc:sldMk cId="2287771572" sldId="286"/>
            <ac:picMk id="4" creationId="{4D949028-2F86-9AFD-5630-0B21D5CA480E}"/>
          </ac:picMkLst>
        </pc:picChg>
      </pc:sldChg>
      <pc:sldChg chg="addSp delSp modSp add mod">
        <pc:chgData name="Dr. Vishnu S - [CSE]" userId="13eda3e6-41ff-4fd3-a65a-9e61b3fe2353" providerId="ADAL" clId="{183A05E1-FC53-4586-8905-1BCF0D069394}" dt="2024-09-18T01:38:52.142" v="378" actId="1076"/>
        <pc:sldMkLst>
          <pc:docMk/>
          <pc:sldMk cId="3068357043" sldId="287"/>
        </pc:sldMkLst>
        <pc:spChg chg="add del">
          <ac:chgData name="Dr. Vishnu S - [CSE]" userId="13eda3e6-41ff-4fd3-a65a-9e61b3fe2353" providerId="ADAL" clId="{183A05E1-FC53-4586-8905-1BCF0D069394}" dt="2024-09-18T01:36:09.055" v="366" actId="22"/>
          <ac:spMkLst>
            <pc:docMk/>
            <pc:sldMk cId="3068357043" sldId="287"/>
            <ac:spMk id="3" creationId="{D6563D65-3A1B-12F9-5A99-5E70A5040118}"/>
          </ac:spMkLst>
        </pc:spChg>
        <pc:spChg chg="add del">
          <ac:chgData name="Dr. Vishnu S - [CSE]" userId="13eda3e6-41ff-4fd3-a65a-9e61b3fe2353" providerId="ADAL" clId="{183A05E1-FC53-4586-8905-1BCF0D069394}" dt="2024-09-18T01:36:12.436" v="368" actId="478"/>
          <ac:spMkLst>
            <pc:docMk/>
            <pc:sldMk cId="3068357043" sldId="287"/>
            <ac:spMk id="7" creationId="{D666965E-9511-AB01-F9A2-A7DB24DA8DE2}"/>
          </ac:spMkLst>
        </pc:spChg>
        <pc:spChg chg="add del">
          <ac:chgData name="Dr. Vishnu S - [CSE]" userId="13eda3e6-41ff-4fd3-a65a-9e61b3fe2353" providerId="ADAL" clId="{183A05E1-FC53-4586-8905-1BCF0D069394}" dt="2024-09-18T01:37:01.450" v="372" actId="478"/>
          <ac:spMkLst>
            <pc:docMk/>
            <pc:sldMk cId="3068357043" sldId="287"/>
            <ac:spMk id="9" creationId="{1D749F8F-EA95-F9F2-7229-3D1B55A6F830}"/>
          </ac:spMkLst>
        </pc:spChg>
        <pc:picChg chg="del">
          <ac:chgData name="Dr. Vishnu S - [CSE]" userId="13eda3e6-41ff-4fd3-a65a-9e61b3fe2353" providerId="ADAL" clId="{183A05E1-FC53-4586-8905-1BCF0D069394}" dt="2024-09-18T01:34:06.905" v="362" actId="478"/>
          <ac:picMkLst>
            <pc:docMk/>
            <pc:sldMk cId="3068357043" sldId="287"/>
            <ac:picMk id="4" creationId="{4D949028-2F86-9AFD-5630-0B21D5CA480E}"/>
          </ac:picMkLst>
        </pc:picChg>
        <pc:picChg chg="add mod">
          <ac:chgData name="Dr. Vishnu S - [CSE]" userId="13eda3e6-41ff-4fd3-a65a-9e61b3fe2353" providerId="ADAL" clId="{183A05E1-FC53-4586-8905-1BCF0D069394}" dt="2024-09-18T01:38:52.142" v="378" actId="1076"/>
          <ac:picMkLst>
            <pc:docMk/>
            <pc:sldMk cId="3068357043" sldId="287"/>
            <ac:picMk id="12" creationId="{9E134170-1B14-066E-BDC5-6FE27E4802AC}"/>
          </ac:picMkLst>
        </pc:picChg>
      </pc:sldChg>
      <pc:sldChg chg="addSp delSp modSp add mod">
        <pc:chgData name="Dr. Vishnu S - [CSE]" userId="13eda3e6-41ff-4fd3-a65a-9e61b3fe2353" providerId="ADAL" clId="{183A05E1-FC53-4586-8905-1BCF0D069394}" dt="2024-09-18T01:40:29.237" v="388" actId="1076"/>
        <pc:sldMkLst>
          <pc:docMk/>
          <pc:sldMk cId="1682390932" sldId="288"/>
        </pc:sldMkLst>
        <pc:spChg chg="mod">
          <ac:chgData name="Dr. Vishnu S - [CSE]" userId="13eda3e6-41ff-4fd3-a65a-9e61b3fe2353" providerId="ADAL" clId="{183A05E1-FC53-4586-8905-1BCF0D069394}" dt="2024-09-18T01:40:05.209" v="385" actId="1076"/>
          <ac:spMkLst>
            <pc:docMk/>
            <pc:sldMk cId="1682390932" sldId="288"/>
            <ac:spMk id="10" creationId="{CB359A89-931B-8588-A5A5-6F7D51D1E0A1}"/>
          </ac:spMkLst>
        </pc:spChg>
        <pc:picChg chg="add mod">
          <ac:chgData name="Dr. Vishnu S - [CSE]" userId="13eda3e6-41ff-4fd3-a65a-9e61b3fe2353" providerId="ADAL" clId="{183A05E1-FC53-4586-8905-1BCF0D069394}" dt="2024-09-18T01:40:29.237" v="388" actId="1076"/>
          <ac:picMkLst>
            <pc:docMk/>
            <pc:sldMk cId="1682390932" sldId="288"/>
            <ac:picMk id="3" creationId="{A61FE75C-C4DA-788C-2D67-D4E5F441F688}"/>
          </ac:picMkLst>
        </pc:picChg>
        <pc:picChg chg="del">
          <ac:chgData name="Dr. Vishnu S - [CSE]" userId="13eda3e6-41ff-4fd3-a65a-9e61b3fe2353" providerId="ADAL" clId="{183A05E1-FC53-4586-8905-1BCF0D069394}" dt="2024-09-18T01:38:58.896" v="380" actId="478"/>
          <ac:picMkLst>
            <pc:docMk/>
            <pc:sldMk cId="1682390932" sldId="288"/>
            <ac:picMk id="12" creationId="{9E134170-1B14-066E-BDC5-6FE27E4802AC}"/>
          </ac:picMkLst>
        </pc:picChg>
      </pc:sldChg>
      <pc:sldChg chg="addSp delSp modSp add mod">
        <pc:chgData name="Dr. Vishnu S - [CSE]" userId="13eda3e6-41ff-4fd3-a65a-9e61b3fe2353" providerId="ADAL" clId="{183A05E1-FC53-4586-8905-1BCF0D069394}" dt="2024-09-19T04:24:53.543" v="496" actId="1076"/>
        <pc:sldMkLst>
          <pc:docMk/>
          <pc:sldMk cId="2603816566" sldId="289"/>
        </pc:sldMkLst>
        <pc:spChg chg="del">
          <ac:chgData name="Dr. Vishnu S - [CSE]" userId="13eda3e6-41ff-4fd3-a65a-9e61b3fe2353" providerId="ADAL" clId="{183A05E1-FC53-4586-8905-1BCF0D069394}" dt="2024-09-19T04:24:11.729" v="483" actId="478"/>
          <ac:spMkLst>
            <pc:docMk/>
            <pc:sldMk cId="2603816566" sldId="289"/>
            <ac:spMk id="4" creationId="{F5B34FD1-D3FC-E675-6611-D6938F10F95D}"/>
          </ac:spMkLst>
        </pc:spChg>
        <pc:spChg chg="mod">
          <ac:chgData name="Dr. Vishnu S - [CSE]" userId="13eda3e6-41ff-4fd3-a65a-9e61b3fe2353" providerId="ADAL" clId="{183A05E1-FC53-4586-8905-1BCF0D069394}" dt="2024-09-19T04:24:53.543" v="496" actId="1076"/>
          <ac:spMkLst>
            <pc:docMk/>
            <pc:sldMk cId="2603816566" sldId="289"/>
            <ac:spMk id="10" creationId="{CB359A89-931B-8588-A5A5-6F7D51D1E0A1}"/>
          </ac:spMkLst>
        </pc:spChg>
        <pc:spChg chg="mod">
          <ac:chgData name="Dr. Vishnu S - [CSE]" userId="13eda3e6-41ff-4fd3-a65a-9e61b3fe2353" providerId="ADAL" clId="{183A05E1-FC53-4586-8905-1BCF0D069394}" dt="2024-09-19T04:24:31.194" v="489" actId="1076"/>
          <ac:spMkLst>
            <pc:docMk/>
            <pc:sldMk cId="2603816566" sldId="289"/>
            <ac:spMk id="14" creationId="{B4CD0E21-2D6F-9547-D8F6-5BDA6B139418}"/>
          </ac:spMkLst>
        </pc:spChg>
        <pc:picChg chg="add mod">
          <ac:chgData name="Dr. Vishnu S - [CSE]" userId="13eda3e6-41ff-4fd3-a65a-9e61b3fe2353" providerId="ADAL" clId="{183A05E1-FC53-4586-8905-1BCF0D069394}" dt="2024-09-19T04:24:26.708" v="488" actId="1076"/>
          <ac:picMkLst>
            <pc:docMk/>
            <pc:sldMk cId="2603816566" sldId="289"/>
            <ac:picMk id="3" creationId="{F75D4B77-2044-7583-B6C2-74E5D2B5D044}"/>
          </ac:picMkLst>
        </pc:picChg>
        <pc:picChg chg="del">
          <ac:chgData name="Dr. Vishnu S - [CSE]" userId="13eda3e6-41ff-4fd3-a65a-9e61b3fe2353" providerId="ADAL" clId="{183A05E1-FC53-4586-8905-1BCF0D069394}" dt="2024-09-19T04:24:08.932" v="482" actId="478"/>
          <ac:picMkLst>
            <pc:docMk/>
            <pc:sldMk cId="2603816566" sldId="289"/>
            <ac:picMk id="7" creationId="{7099DA98-2224-AE02-41D4-42EE255FD92F}"/>
          </ac:picMkLst>
        </pc:picChg>
        <pc:cxnChg chg="del">
          <ac:chgData name="Dr. Vishnu S - [CSE]" userId="13eda3e6-41ff-4fd3-a65a-9e61b3fe2353" providerId="ADAL" clId="{183A05E1-FC53-4586-8905-1BCF0D069394}" dt="2024-09-19T04:24:19.474" v="486" actId="478"/>
          <ac:cxnSpMkLst>
            <pc:docMk/>
            <pc:sldMk cId="2603816566" sldId="289"/>
            <ac:cxnSpMk id="5" creationId="{57B44A5A-514A-C6DD-1368-43A7AC4C3CED}"/>
          </ac:cxnSpMkLst>
        </pc:cxnChg>
        <pc:cxnChg chg="del">
          <ac:chgData name="Dr. Vishnu S - [CSE]" userId="13eda3e6-41ff-4fd3-a65a-9e61b3fe2353" providerId="ADAL" clId="{183A05E1-FC53-4586-8905-1BCF0D069394}" dt="2024-09-19T04:24:17.344" v="485" actId="478"/>
          <ac:cxnSpMkLst>
            <pc:docMk/>
            <pc:sldMk cId="2603816566" sldId="289"/>
            <ac:cxnSpMk id="13" creationId="{96E5FE8F-36E6-7A98-888D-BFB9CC2FD5BC}"/>
          </ac:cxnSpMkLst>
        </pc:cxnChg>
      </pc:sldChg>
    </pc:docChg>
  </pc:docChgLst>
  <pc:docChgLst>
    <pc:chgData name="Dr. Karthi R [CSE]" userId="S::r_karthi@cb.amrita.edu::6f03f971-6ec5-4c0d-b3ae-8b2e9498d92d" providerId="AD" clId="Web-{D2EDF88C-5DFD-C669-B415-7B8F54F9C596}"/>
    <pc:docChg chg="modSld">
      <pc:chgData name="Dr. Karthi R [CSE]" userId="S::r_karthi@cb.amrita.edu::6f03f971-6ec5-4c0d-b3ae-8b2e9498d92d" providerId="AD" clId="Web-{D2EDF88C-5DFD-C669-B415-7B8F54F9C596}" dt="2024-09-25T13:12:59.773" v="0" actId="1076"/>
      <pc:docMkLst>
        <pc:docMk/>
      </pc:docMkLst>
      <pc:sldChg chg="modSp">
        <pc:chgData name="Dr. Karthi R [CSE]" userId="S::r_karthi@cb.amrita.edu::6f03f971-6ec5-4c0d-b3ae-8b2e9498d92d" providerId="AD" clId="Web-{D2EDF88C-5DFD-C669-B415-7B8F54F9C596}" dt="2024-09-25T13:12:59.773" v="0" actId="1076"/>
        <pc:sldMkLst>
          <pc:docMk/>
          <pc:sldMk cId="528727042" sldId="279"/>
        </pc:sldMkLst>
        <pc:cxnChg chg="mod">
          <ac:chgData name="Dr. Karthi R [CSE]" userId="S::r_karthi@cb.amrita.edu::6f03f971-6ec5-4c0d-b3ae-8b2e9498d92d" providerId="AD" clId="Web-{D2EDF88C-5DFD-C669-B415-7B8F54F9C596}" dt="2024-09-25T13:12:59.773" v="0" actId="1076"/>
          <ac:cxnSpMkLst>
            <pc:docMk/>
            <pc:sldMk cId="528727042" sldId="279"/>
            <ac:cxnSpMk id="5" creationId="{57B44A5A-514A-C6DD-1368-43A7AC4C3CE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69E82-37AE-4918-97D3-DDFA2F5B0F8B}"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7E4CC-A96C-45FC-823D-54CB99C4E8EC}" type="slidenum">
              <a:rPr lang="en-IN" smtClean="0"/>
              <a:t>‹#›</a:t>
            </a:fld>
            <a:endParaRPr lang="en-IN"/>
          </a:p>
        </p:txBody>
      </p:sp>
    </p:spTree>
    <p:extLst>
      <p:ext uri="{BB962C8B-B14F-4D97-AF65-F5344CB8AC3E}">
        <p14:creationId xmlns:p14="http://schemas.microsoft.com/office/powerpoint/2010/main" val="1431774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0E48-942F-D0AA-09EB-B940178566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47CCA4-44CD-A1E4-67D2-BE2821302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456F3-5F91-DE56-26B8-2EDA78BFEBB8}"/>
              </a:ext>
            </a:extLst>
          </p:cNvPr>
          <p:cNvSpPr>
            <a:spLocks noGrp="1"/>
          </p:cNvSpPr>
          <p:nvPr>
            <p:ph type="dt" sz="half" idx="10"/>
          </p:nvPr>
        </p:nvSpPr>
        <p:spPr/>
        <p:txBody>
          <a:bodyPr/>
          <a:lstStyle/>
          <a:p>
            <a:fld id="{2ABDA798-AE8A-4EBD-B09F-410C70EA3169}" type="datetime1">
              <a:rPr lang="en-IN" smtClean="0"/>
              <a:t>25-09-2024</a:t>
            </a:fld>
            <a:endParaRPr lang="en-IN"/>
          </a:p>
        </p:txBody>
      </p:sp>
      <p:sp>
        <p:nvSpPr>
          <p:cNvPr id="5" name="Footer Placeholder 4">
            <a:extLst>
              <a:ext uri="{FF2B5EF4-FFF2-40B4-BE49-F238E27FC236}">
                <a16:creationId xmlns:a16="http://schemas.microsoft.com/office/drawing/2014/main" id="{555E43F5-316E-0AA1-CCEE-978F8FB83A40}"/>
              </a:ext>
            </a:extLst>
          </p:cNvPr>
          <p:cNvSpPr>
            <a:spLocks noGrp="1"/>
          </p:cNvSpPr>
          <p:nvPr>
            <p:ph type="ftr" sz="quarter" idx="11"/>
          </p:nvPr>
        </p:nvSpPr>
        <p:spPr/>
        <p:txBody>
          <a:body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5ED94A2B-4860-472C-9D6A-9FE3C9D34C01}"/>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25876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1B63-559D-5348-C6B3-10E6739609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EE3D70-0B51-1A6A-7925-C1CC376B9A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F0A1A-B66D-F863-E90C-0958E4057C6A}"/>
              </a:ext>
            </a:extLst>
          </p:cNvPr>
          <p:cNvSpPr>
            <a:spLocks noGrp="1"/>
          </p:cNvSpPr>
          <p:nvPr>
            <p:ph type="dt" sz="half" idx="10"/>
          </p:nvPr>
        </p:nvSpPr>
        <p:spPr/>
        <p:txBody>
          <a:bodyPr/>
          <a:lstStyle/>
          <a:p>
            <a:fld id="{9D615541-13FC-4D9B-A0BD-F3B4799F90D1}" type="datetime1">
              <a:rPr lang="en-IN" smtClean="0"/>
              <a:t>25-09-2024</a:t>
            </a:fld>
            <a:endParaRPr lang="en-IN"/>
          </a:p>
        </p:txBody>
      </p:sp>
      <p:sp>
        <p:nvSpPr>
          <p:cNvPr id="5" name="Footer Placeholder 4">
            <a:extLst>
              <a:ext uri="{FF2B5EF4-FFF2-40B4-BE49-F238E27FC236}">
                <a16:creationId xmlns:a16="http://schemas.microsoft.com/office/drawing/2014/main" id="{535F2C48-0437-F6C5-B648-962F38C1F030}"/>
              </a:ext>
            </a:extLst>
          </p:cNvPr>
          <p:cNvSpPr>
            <a:spLocks noGrp="1"/>
          </p:cNvSpPr>
          <p:nvPr>
            <p:ph type="ftr" sz="quarter" idx="11"/>
          </p:nvPr>
        </p:nvSpPr>
        <p:spPr/>
        <p:txBody>
          <a:body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27B52D1B-28A5-7E88-2098-8ACDCEA06DD4}"/>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271086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8DEE1-B4FC-FB15-01A8-3E1A4A6CCE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7BEA3-30F1-BDA7-77AE-A0B7A9782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8B06FC-8AB7-F035-93BE-523665E2D013}"/>
              </a:ext>
            </a:extLst>
          </p:cNvPr>
          <p:cNvSpPr>
            <a:spLocks noGrp="1"/>
          </p:cNvSpPr>
          <p:nvPr>
            <p:ph type="dt" sz="half" idx="10"/>
          </p:nvPr>
        </p:nvSpPr>
        <p:spPr/>
        <p:txBody>
          <a:bodyPr/>
          <a:lstStyle/>
          <a:p>
            <a:fld id="{71F41A92-DD8F-452B-A1D4-C44BD21C5D74}" type="datetime1">
              <a:rPr lang="en-IN" smtClean="0"/>
              <a:t>25-09-2024</a:t>
            </a:fld>
            <a:endParaRPr lang="en-IN"/>
          </a:p>
        </p:txBody>
      </p:sp>
      <p:sp>
        <p:nvSpPr>
          <p:cNvPr id="5" name="Footer Placeholder 4">
            <a:extLst>
              <a:ext uri="{FF2B5EF4-FFF2-40B4-BE49-F238E27FC236}">
                <a16:creationId xmlns:a16="http://schemas.microsoft.com/office/drawing/2014/main" id="{7BA1D2FC-C995-6D96-6362-2977EAA96587}"/>
              </a:ext>
            </a:extLst>
          </p:cNvPr>
          <p:cNvSpPr>
            <a:spLocks noGrp="1"/>
          </p:cNvSpPr>
          <p:nvPr>
            <p:ph type="ftr" sz="quarter" idx="11"/>
          </p:nvPr>
        </p:nvSpPr>
        <p:spPr/>
        <p:txBody>
          <a:body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71383492-D7D5-07E5-949E-5B9C5A9B7801}"/>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2558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4F71-97AB-46EA-04C1-62B9247697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7BC19-AB7D-C02D-B33C-C203EBFD5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62842-2219-DC0F-85F0-77128E6C4E66}"/>
              </a:ext>
            </a:extLst>
          </p:cNvPr>
          <p:cNvSpPr>
            <a:spLocks noGrp="1"/>
          </p:cNvSpPr>
          <p:nvPr>
            <p:ph type="dt" sz="half" idx="10"/>
          </p:nvPr>
        </p:nvSpPr>
        <p:spPr/>
        <p:txBody>
          <a:bodyPr/>
          <a:lstStyle/>
          <a:p>
            <a:fld id="{B7474B22-13AC-4C80-99E0-2D0989B5D9C2}" type="datetime1">
              <a:rPr lang="en-IN" smtClean="0"/>
              <a:t>25-09-2024</a:t>
            </a:fld>
            <a:endParaRPr lang="en-IN"/>
          </a:p>
        </p:txBody>
      </p:sp>
      <p:sp>
        <p:nvSpPr>
          <p:cNvPr id="5" name="Footer Placeholder 4">
            <a:extLst>
              <a:ext uri="{FF2B5EF4-FFF2-40B4-BE49-F238E27FC236}">
                <a16:creationId xmlns:a16="http://schemas.microsoft.com/office/drawing/2014/main" id="{4546247A-F2FE-2C13-7936-48128102A4EF}"/>
              </a:ext>
            </a:extLst>
          </p:cNvPr>
          <p:cNvSpPr>
            <a:spLocks noGrp="1"/>
          </p:cNvSpPr>
          <p:nvPr>
            <p:ph type="ftr" sz="quarter" idx="11"/>
          </p:nvPr>
        </p:nvSpPr>
        <p:spPr/>
        <p:txBody>
          <a:body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555FC8E7-ADA2-C18A-44FB-111FB42744FD}"/>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388861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2D4F-0AF5-6CA1-3469-52772432E2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0AC7E2-4069-82D4-9A95-975B8EA83E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855DD-E707-3A2F-DC1B-B9B5362BC65B}"/>
              </a:ext>
            </a:extLst>
          </p:cNvPr>
          <p:cNvSpPr>
            <a:spLocks noGrp="1"/>
          </p:cNvSpPr>
          <p:nvPr>
            <p:ph type="dt" sz="half" idx="10"/>
          </p:nvPr>
        </p:nvSpPr>
        <p:spPr/>
        <p:txBody>
          <a:bodyPr/>
          <a:lstStyle/>
          <a:p>
            <a:fld id="{50E6B0F2-A63B-4FBC-988B-5BA8B0E3DE02}" type="datetime1">
              <a:rPr lang="en-IN" smtClean="0"/>
              <a:t>25-09-2024</a:t>
            </a:fld>
            <a:endParaRPr lang="en-IN"/>
          </a:p>
        </p:txBody>
      </p:sp>
      <p:sp>
        <p:nvSpPr>
          <p:cNvPr id="5" name="Footer Placeholder 4">
            <a:extLst>
              <a:ext uri="{FF2B5EF4-FFF2-40B4-BE49-F238E27FC236}">
                <a16:creationId xmlns:a16="http://schemas.microsoft.com/office/drawing/2014/main" id="{5A68965C-D60B-4886-92BA-ECEE9ED795A0}"/>
              </a:ext>
            </a:extLst>
          </p:cNvPr>
          <p:cNvSpPr>
            <a:spLocks noGrp="1"/>
          </p:cNvSpPr>
          <p:nvPr>
            <p:ph type="ftr" sz="quarter" idx="11"/>
          </p:nvPr>
        </p:nvSpPr>
        <p:spPr/>
        <p:txBody>
          <a:body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E105879F-C26B-3CDB-95C2-59928618743B}"/>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3060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1B64-18E6-B9B1-C289-01F0D7E014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59A579-FDF7-2825-4D65-81C1655CA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954877-3CAC-6B03-0CF6-5F16A9D6E5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94FDE5-BB53-BB8F-638E-01E6AEC5AD61}"/>
              </a:ext>
            </a:extLst>
          </p:cNvPr>
          <p:cNvSpPr>
            <a:spLocks noGrp="1"/>
          </p:cNvSpPr>
          <p:nvPr>
            <p:ph type="dt" sz="half" idx="10"/>
          </p:nvPr>
        </p:nvSpPr>
        <p:spPr/>
        <p:txBody>
          <a:bodyPr/>
          <a:lstStyle/>
          <a:p>
            <a:fld id="{73329FCA-838B-4934-B0F9-843DEAADE96A}" type="datetime1">
              <a:rPr lang="en-IN" smtClean="0"/>
              <a:t>25-09-2024</a:t>
            </a:fld>
            <a:endParaRPr lang="en-IN"/>
          </a:p>
        </p:txBody>
      </p:sp>
      <p:sp>
        <p:nvSpPr>
          <p:cNvPr id="6" name="Footer Placeholder 5">
            <a:extLst>
              <a:ext uri="{FF2B5EF4-FFF2-40B4-BE49-F238E27FC236}">
                <a16:creationId xmlns:a16="http://schemas.microsoft.com/office/drawing/2014/main" id="{78F55083-D9E0-C003-DC6F-4D4F46908294}"/>
              </a:ext>
            </a:extLst>
          </p:cNvPr>
          <p:cNvSpPr>
            <a:spLocks noGrp="1"/>
          </p:cNvSpPr>
          <p:nvPr>
            <p:ph type="ftr" sz="quarter" idx="11"/>
          </p:nvPr>
        </p:nvSpPr>
        <p:spPr/>
        <p:txBody>
          <a:bodyPr/>
          <a:lstStyle/>
          <a:p>
            <a:r>
              <a:rPr lang="en-US"/>
              <a:t>Embedded Systems  ARM cortex M4 NVIC concepts</a:t>
            </a:r>
            <a:endParaRPr lang="en-IN"/>
          </a:p>
        </p:txBody>
      </p:sp>
      <p:sp>
        <p:nvSpPr>
          <p:cNvPr id="7" name="Slide Number Placeholder 6">
            <a:extLst>
              <a:ext uri="{FF2B5EF4-FFF2-40B4-BE49-F238E27FC236}">
                <a16:creationId xmlns:a16="http://schemas.microsoft.com/office/drawing/2014/main" id="{5187E388-9E41-16DF-F9AE-222C5DDE76EB}"/>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341372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41BD-3CCE-7009-E474-0FAE3A049F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4256A7-6F0C-3308-6C75-1ED574980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7AC1D-4E8A-36CC-E6E8-390049E407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DA9FC3-9C23-92BF-4E28-62BB4EC0E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A9AE0-E8B9-6EC4-6C9D-CDAC9C634F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7B36A7-BAFE-9C88-98CB-66D02A7309BB}"/>
              </a:ext>
            </a:extLst>
          </p:cNvPr>
          <p:cNvSpPr>
            <a:spLocks noGrp="1"/>
          </p:cNvSpPr>
          <p:nvPr>
            <p:ph type="dt" sz="half" idx="10"/>
          </p:nvPr>
        </p:nvSpPr>
        <p:spPr/>
        <p:txBody>
          <a:bodyPr/>
          <a:lstStyle/>
          <a:p>
            <a:fld id="{D212831D-818D-442D-AD2E-1C8A505FB3A3}" type="datetime1">
              <a:rPr lang="en-IN" smtClean="0"/>
              <a:t>25-09-2024</a:t>
            </a:fld>
            <a:endParaRPr lang="en-IN"/>
          </a:p>
        </p:txBody>
      </p:sp>
      <p:sp>
        <p:nvSpPr>
          <p:cNvPr id="8" name="Footer Placeholder 7">
            <a:extLst>
              <a:ext uri="{FF2B5EF4-FFF2-40B4-BE49-F238E27FC236}">
                <a16:creationId xmlns:a16="http://schemas.microsoft.com/office/drawing/2014/main" id="{D5E9648D-8410-6977-993C-4C517D5E8034}"/>
              </a:ext>
            </a:extLst>
          </p:cNvPr>
          <p:cNvSpPr>
            <a:spLocks noGrp="1"/>
          </p:cNvSpPr>
          <p:nvPr>
            <p:ph type="ftr" sz="quarter" idx="11"/>
          </p:nvPr>
        </p:nvSpPr>
        <p:spPr/>
        <p:txBody>
          <a:bodyPr/>
          <a:lstStyle/>
          <a:p>
            <a:r>
              <a:rPr lang="en-US"/>
              <a:t>Embedded Systems  ARM cortex M4 NVIC concepts</a:t>
            </a:r>
            <a:endParaRPr lang="en-IN"/>
          </a:p>
        </p:txBody>
      </p:sp>
      <p:sp>
        <p:nvSpPr>
          <p:cNvPr id="9" name="Slide Number Placeholder 8">
            <a:extLst>
              <a:ext uri="{FF2B5EF4-FFF2-40B4-BE49-F238E27FC236}">
                <a16:creationId xmlns:a16="http://schemas.microsoft.com/office/drawing/2014/main" id="{E1BDE2A7-F530-F0C7-C13C-5BD10A0B7D8E}"/>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405073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B95A-D320-CFE3-A012-D99A11A8D2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CD7D70-E282-1E62-2AE1-5373FB07D020}"/>
              </a:ext>
            </a:extLst>
          </p:cNvPr>
          <p:cNvSpPr>
            <a:spLocks noGrp="1"/>
          </p:cNvSpPr>
          <p:nvPr>
            <p:ph type="dt" sz="half" idx="10"/>
          </p:nvPr>
        </p:nvSpPr>
        <p:spPr/>
        <p:txBody>
          <a:bodyPr/>
          <a:lstStyle/>
          <a:p>
            <a:fld id="{CEA091C3-A18A-4FBB-9F30-2538C0644AFD}" type="datetime1">
              <a:rPr lang="en-IN" smtClean="0"/>
              <a:t>25-09-2024</a:t>
            </a:fld>
            <a:endParaRPr lang="en-IN"/>
          </a:p>
        </p:txBody>
      </p:sp>
      <p:sp>
        <p:nvSpPr>
          <p:cNvPr id="4" name="Footer Placeholder 3">
            <a:extLst>
              <a:ext uri="{FF2B5EF4-FFF2-40B4-BE49-F238E27FC236}">
                <a16:creationId xmlns:a16="http://schemas.microsoft.com/office/drawing/2014/main" id="{D8BE110E-8A4C-ABE3-6EAD-EEC4C57E292C}"/>
              </a:ext>
            </a:extLst>
          </p:cNvPr>
          <p:cNvSpPr>
            <a:spLocks noGrp="1"/>
          </p:cNvSpPr>
          <p:nvPr>
            <p:ph type="ftr" sz="quarter" idx="11"/>
          </p:nvPr>
        </p:nvSpPr>
        <p:spPr/>
        <p:txBody>
          <a:bodyPr/>
          <a:lstStyle/>
          <a:p>
            <a:r>
              <a:rPr lang="en-US"/>
              <a:t>Embedded Systems  ARM cortex M4 NVIC concepts</a:t>
            </a:r>
            <a:endParaRPr lang="en-IN"/>
          </a:p>
        </p:txBody>
      </p:sp>
      <p:sp>
        <p:nvSpPr>
          <p:cNvPr id="5" name="Slide Number Placeholder 4">
            <a:extLst>
              <a:ext uri="{FF2B5EF4-FFF2-40B4-BE49-F238E27FC236}">
                <a16:creationId xmlns:a16="http://schemas.microsoft.com/office/drawing/2014/main" id="{B7F0E3F6-1909-7CAD-A851-34BBE089644C}"/>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310333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7E3A0-9A63-2086-531B-E89DD3DD06FB}"/>
              </a:ext>
            </a:extLst>
          </p:cNvPr>
          <p:cNvSpPr>
            <a:spLocks noGrp="1"/>
          </p:cNvSpPr>
          <p:nvPr>
            <p:ph type="dt" sz="half" idx="10"/>
          </p:nvPr>
        </p:nvSpPr>
        <p:spPr/>
        <p:txBody>
          <a:bodyPr/>
          <a:lstStyle/>
          <a:p>
            <a:fld id="{A38EA695-58B5-48AB-BAAA-707F3FE29BC4}" type="datetime1">
              <a:rPr lang="en-IN" smtClean="0"/>
              <a:t>25-09-2024</a:t>
            </a:fld>
            <a:endParaRPr lang="en-IN"/>
          </a:p>
        </p:txBody>
      </p:sp>
      <p:sp>
        <p:nvSpPr>
          <p:cNvPr id="3" name="Footer Placeholder 2">
            <a:extLst>
              <a:ext uri="{FF2B5EF4-FFF2-40B4-BE49-F238E27FC236}">
                <a16:creationId xmlns:a16="http://schemas.microsoft.com/office/drawing/2014/main" id="{8D5E6FBE-33D3-5ACF-6A79-00FD90CCDC17}"/>
              </a:ext>
            </a:extLst>
          </p:cNvPr>
          <p:cNvSpPr>
            <a:spLocks noGrp="1"/>
          </p:cNvSpPr>
          <p:nvPr>
            <p:ph type="ftr" sz="quarter" idx="11"/>
          </p:nvPr>
        </p:nvSpPr>
        <p:spPr/>
        <p:txBody>
          <a:bodyPr/>
          <a:lstStyle/>
          <a:p>
            <a:r>
              <a:rPr lang="en-US"/>
              <a:t>Embedded Systems  ARM cortex M4 NVIC concepts</a:t>
            </a:r>
            <a:endParaRPr lang="en-IN"/>
          </a:p>
        </p:txBody>
      </p:sp>
      <p:sp>
        <p:nvSpPr>
          <p:cNvPr id="4" name="Slide Number Placeholder 3">
            <a:extLst>
              <a:ext uri="{FF2B5EF4-FFF2-40B4-BE49-F238E27FC236}">
                <a16:creationId xmlns:a16="http://schemas.microsoft.com/office/drawing/2014/main" id="{C321A301-F49B-6FDD-520B-913AA0F61D6F}"/>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147112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B4BE9-1BFB-069C-FB05-C6AEB9B7F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E5D845-6D5E-CC3A-6746-0D5AE5453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5032C9-C30F-4C69-FD5D-C5623ABA8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C8D77-60EA-592E-252C-F0D59073B8D1}"/>
              </a:ext>
            </a:extLst>
          </p:cNvPr>
          <p:cNvSpPr>
            <a:spLocks noGrp="1"/>
          </p:cNvSpPr>
          <p:nvPr>
            <p:ph type="dt" sz="half" idx="10"/>
          </p:nvPr>
        </p:nvSpPr>
        <p:spPr/>
        <p:txBody>
          <a:bodyPr/>
          <a:lstStyle/>
          <a:p>
            <a:fld id="{7AC1DB21-E78D-4888-9BD6-15F4E33A861E}" type="datetime1">
              <a:rPr lang="en-IN" smtClean="0"/>
              <a:t>25-09-2024</a:t>
            </a:fld>
            <a:endParaRPr lang="en-IN"/>
          </a:p>
        </p:txBody>
      </p:sp>
      <p:sp>
        <p:nvSpPr>
          <p:cNvPr id="6" name="Footer Placeholder 5">
            <a:extLst>
              <a:ext uri="{FF2B5EF4-FFF2-40B4-BE49-F238E27FC236}">
                <a16:creationId xmlns:a16="http://schemas.microsoft.com/office/drawing/2014/main" id="{880EECB5-B97A-5BE9-822B-5FC470C7F6C6}"/>
              </a:ext>
            </a:extLst>
          </p:cNvPr>
          <p:cNvSpPr>
            <a:spLocks noGrp="1"/>
          </p:cNvSpPr>
          <p:nvPr>
            <p:ph type="ftr" sz="quarter" idx="11"/>
          </p:nvPr>
        </p:nvSpPr>
        <p:spPr/>
        <p:txBody>
          <a:bodyPr/>
          <a:lstStyle/>
          <a:p>
            <a:r>
              <a:rPr lang="en-US"/>
              <a:t>Embedded Systems  ARM cortex M4 NVIC concepts</a:t>
            </a:r>
            <a:endParaRPr lang="en-IN"/>
          </a:p>
        </p:txBody>
      </p:sp>
      <p:sp>
        <p:nvSpPr>
          <p:cNvPr id="7" name="Slide Number Placeholder 6">
            <a:extLst>
              <a:ext uri="{FF2B5EF4-FFF2-40B4-BE49-F238E27FC236}">
                <a16:creationId xmlns:a16="http://schemas.microsoft.com/office/drawing/2014/main" id="{2CCB847D-9EFC-1404-E185-C713B3F69D82}"/>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176917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DDDF-1F90-B567-BDDF-9D7652B82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B6DD0B-D685-082F-EBD0-31D3FC110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E32C30-5EB4-93B6-DFB8-87A9C22E2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AF4E3-8F6D-A39F-353D-60151E3BE7EF}"/>
              </a:ext>
            </a:extLst>
          </p:cNvPr>
          <p:cNvSpPr>
            <a:spLocks noGrp="1"/>
          </p:cNvSpPr>
          <p:nvPr>
            <p:ph type="dt" sz="half" idx="10"/>
          </p:nvPr>
        </p:nvSpPr>
        <p:spPr/>
        <p:txBody>
          <a:bodyPr/>
          <a:lstStyle/>
          <a:p>
            <a:fld id="{3FE1399D-65A3-4EC2-B954-D3A4D2A74C26}" type="datetime1">
              <a:rPr lang="en-IN" smtClean="0"/>
              <a:t>25-09-2024</a:t>
            </a:fld>
            <a:endParaRPr lang="en-IN"/>
          </a:p>
        </p:txBody>
      </p:sp>
      <p:sp>
        <p:nvSpPr>
          <p:cNvPr id="6" name="Footer Placeholder 5">
            <a:extLst>
              <a:ext uri="{FF2B5EF4-FFF2-40B4-BE49-F238E27FC236}">
                <a16:creationId xmlns:a16="http://schemas.microsoft.com/office/drawing/2014/main" id="{5306032E-A956-7017-FA01-EB2605FA88A5}"/>
              </a:ext>
            </a:extLst>
          </p:cNvPr>
          <p:cNvSpPr>
            <a:spLocks noGrp="1"/>
          </p:cNvSpPr>
          <p:nvPr>
            <p:ph type="ftr" sz="quarter" idx="11"/>
          </p:nvPr>
        </p:nvSpPr>
        <p:spPr/>
        <p:txBody>
          <a:bodyPr/>
          <a:lstStyle/>
          <a:p>
            <a:r>
              <a:rPr lang="en-US"/>
              <a:t>Embedded Systems  ARM cortex M4 NVIC concepts</a:t>
            </a:r>
            <a:endParaRPr lang="en-IN"/>
          </a:p>
        </p:txBody>
      </p:sp>
      <p:sp>
        <p:nvSpPr>
          <p:cNvPr id="7" name="Slide Number Placeholder 6">
            <a:extLst>
              <a:ext uri="{FF2B5EF4-FFF2-40B4-BE49-F238E27FC236}">
                <a16:creationId xmlns:a16="http://schemas.microsoft.com/office/drawing/2014/main" id="{720D27C3-7FF9-68EB-41A8-2828C14738FD}"/>
              </a:ext>
            </a:extLst>
          </p:cNvPr>
          <p:cNvSpPr>
            <a:spLocks noGrp="1"/>
          </p:cNvSpPr>
          <p:nvPr>
            <p:ph type="sldNum" sz="quarter" idx="12"/>
          </p:nvPr>
        </p:nvSpPr>
        <p:spPr/>
        <p:txBody>
          <a:bodyPr/>
          <a:lstStyle/>
          <a:p>
            <a:fld id="{A582C3ED-C223-4A75-A318-E27277E69987}" type="slidenum">
              <a:rPr lang="en-IN" smtClean="0"/>
              <a:t>‹#›</a:t>
            </a:fld>
            <a:endParaRPr lang="en-IN"/>
          </a:p>
        </p:txBody>
      </p:sp>
    </p:spTree>
    <p:extLst>
      <p:ext uri="{BB962C8B-B14F-4D97-AF65-F5344CB8AC3E}">
        <p14:creationId xmlns:p14="http://schemas.microsoft.com/office/powerpoint/2010/main" val="352505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9D908C-7655-EDC5-FC49-CA602D352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F5D78-9E34-D361-4E78-DBD8690ECA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94168B-EEB0-9D7C-9CC8-550603A0B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7C59A-3A5F-4D0E-A0F0-749EC079FB2C}" type="datetime1">
              <a:rPr lang="en-IN" smtClean="0"/>
              <a:t>25-09-2024</a:t>
            </a:fld>
            <a:endParaRPr lang="en-IN"/>
          </a:p>
        </p:txBody>
      </p:sp>
      <p:sp>
        <p:nvSpPr>
          <p:cNvPr id="5" name="Footer Placeholder 4">
            <a:extLst>
              <a:ext uri="{FF2B5EF4-FFF2-40B4-BE49-F238E27FC236}">
                <a16:creationId xmlns:a16="http://schemas.microsoft.com/office/drawing/2014/main" id="{95D038C2-E805-ACE5-1181-7B8C36EE79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Embedded Systems  ARM cortex M4 NVIC concepts</a:t>
            </a:r>
            <a:endParaRPr lang="en-IN"/>
          </a:p>
        </p:txBody>
      </p:sp>
      <p:sp>
        <p:nvSpPr>
          <p:cNvPr id="6" name="Slide Number Placeholder 5">
            <a:extLst>
              <a:ext uri="{FF2B5EF4-FFF2-40B4-BE49-F238E27FC236}">
                <a16:creationId xmlns:a16="http://schemas.microsoft.com/office/drawing/2014/main" id="{1F2554CE-A5EB-C176-9ADE-23707239F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2C3ED-C223-4A75-A318-E27277E69987}" type="slidenum">
              <a:rPr lang="en-IN" smtClean="0"/>
              <a:t>‹#›</a:t>
            </a:fld>
            <a:endParaRPr lang="en-IN"/>
          </a:p>
        </p:txBody>
      </p:sp>
    </p:spTree>
    <p:extLst>
      <p:ext uri="{BB962C8B-B14F-4D97-AF65-F5344CB8AC3E}">
        <p14:creationId xmlns:p14="http://schemas.microsoft.com/office/powerpoint/2010/main" val="138303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7B23DE-5080-D570-55D3-236910552D91}"/>
              </a:ext>
            </a:extLst>
          </p:cNvPr>
          <p:cNvSpPr>
            <a:spLocks noGrp="1"/>
          </p:cNvSpPr>
          <p:nvPr>
            <p:ph type="ftr" sz="quarter" idx="11"/>
          </p:nvPr>
        </p:nvSpPr>
        <p:spPr/>
        <p:txBody>
          <a:bodyPr/>
          <a:lstStyle/>
          <a:p>
            <a:r>
              <a:rPr lang="en-US"/>
              <a:t>Embedded Systems  ARM cortex M4 NVIC concepts</a:t>
            </a:r>
            <a:endParaRPr lang="en-IN"/>
          </a:p>
        </p:txBody>
      </p:sp>
      <p:graphicFrame>
        <p:nvGraphicFramePr>
          <p:cNvPr id="7" name="Table 6">
            <a:extLst>
              <a:ext uri="{FF2B5EF4-FFF2-40B4-BE49-F238E27FC236}">
                <a16:creationId xmlns:a16="http://schemas.microsoft.com/office/drawing/2014/main" id="{8506AFDC-3313-19CD-7FAF-58F06F66CB34}"/>
              </a:ext>
            </a:extLst>
          </p:cNvPr>
          <p:cNvGraphicFramePr>
            <a:graphicFrameLocks noGrp="1"/>
          </p:cNvGraphicFramePr>
          <p:nvPr>
            <p:extLst>
              <p:ext uri="{D42A27DB-BD31-4B8C-83A1-F6EECF244321}">
                <p14:modId xmlns:p14="http://schemas.microsoft.com/office/powerpoint/2010/main" val="1571181137"/>
              </p:ext>
            </p:extLst>
          </p:nvPr>
        </p:nvGraphicFramePr>
        <p:xfrm>
          <a:off x="1570654" y="1585172"/>
          <a:ext cx="9318170" cy="3125755"/>
        </p:xfrm>
        <a:graphic>
          <a:graphicData uri="http://schemas.openxmlformats.org/drawingml/2006/table">
            <a:tbl>
              <a:tblPr firstRow="1" firstCol="1" bandRow="1"/>
              <a:tblGrid>
                <a:gridCol w="1720278">
                  <a:extLst>
                    <a:ext uri="{9D8B030D-6E8A-4147-A177-3AD203B41FA5}">
                      <a16:colId xmlns:a16="http://schemas.microsoft.com/office/drawing/2014/main" val="568689801"/>
                    </a:ext>
                  </a:extLst>
                </a:gridCol>
                <a:gridCol w="4118061">
                  <a:extLst>
                    <a:ext uri="{9D8B030D-6E8A-4147-A177-3AD203B41FA5}">
                      <a16:colId xmlns:a16="http://schemas.microsoft.com/office/drawing/2014/main" val="421514048"/>
                    </a:ext>
                  </a:extLst>
                </a:gridCol>
                <a:gridCol w="3479831">
                  <a:extLst>
                    <a:ext uri="{9D8B030D-6E8A-4147-A177-3AD203B41FA5}">
                      <a16:colId xmlns:a16="http://schemas.microsoft.com/office/drawing/2014/main" val="150513370"/>
                    </a:ext>
                  </a:extLst>
                </a:gridCol>
              </a:tblGrid>
              <a:tr h="3125755">
                <a:tc>
                  <a:txBody>
                    <a:bodyPr/>
                    <a:lstStyle/>
                    <a:p>
                      <a:pPr algn="ctr">
                        <a:lnSpc>
                          <a:spcPct val="99000"/>
                        </a:lnSpc>
                        <a:spcAft>
                          <a:spcPts val="1000"/>
                        </a:spcAft>
                        <a:tabLst>
                          <a:tab pos="2082800" algn="l"/>
                        </a:tabLst>
                      </a:pPr>
                      <a:r>
                        <a:rPr lang="en-US" sz="2400" dirty="0">
                          <a:effectLst/>
                          <a:latin typeface="Arial" panose="020B0604020202020204" pitchFamily="34" charset="0"/>
                          <a:ea typeface="Calibri" panose="020F0502020204030204" pitchFamily="34" charset="0"/>
                          <a:cs typeface="Arial" panose="020B0604020202020204" pitchFamily="34" charset="0"/>
                        </a:rPr>
                        <a:t>Interr</a:t>
                      </a: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u</a:t>
                      </a:r>
                      <a:r>
                        <a:rPr lang="en-US" sz="2400" dirty="0">
                          <a:effectLst/>
                          <a:latin typeface="Arial" panose="020B0604020202020204" pitchFamily="34" charset="0"/>
                          <a:ea typeface="Calibri" panose="020F0502020204030204" pitchFamily="34" charset="0"/>
                          <a:cs typeface="Arial" panose="020B0604020202020204" pitchFamily="34" charset="0"/>
                        </a:rPr>
                        <a:t>pt structure</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algn="ctr">
                        <a:lnSpc>
                          <a:spcPct val="99000"/>
                        </a:lnSpc>
                        <a:spcAft>
                          <a:spcPts val="1000"/>
                        </a:spcAft>
                        <a:tabLst>
                          <a:tab pos="2082800" algn="l"/>
                        </a:tabLst>
                      </a:pPr>
                      <a:r>
                        <a:rPr lang="en-US" sz="2400" dirty="0">
                          <a:effectLst/>
                          <a:latin typeface="Arial" panose="020B0604020202020204" pitchFamily="34" charset="0"/>
                          <a:ea typeface="Calibri" panose="020F0502020204030204" pitchFamily="34" charset="0"/>
                          <a:cs typeface="Arial" panose="020B0604020202020204" pitchFamily="34" charset="0"/>
                        </a:rPr>
                        <a:t>Vector interrupt table, </a:t>
                      </a: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Interrupt service routines – Edge triggered, </a:t>
                      </a:r>
                    </a:p>
                    <a:p>
                      <a:pPr algn="ctr">
                        <a:lnSpc>
                          <a:spcPct val="99000"/>
                        </a:lnSpc>
                        <a:spcAft>
                          <a:spcPts val="1000"/>
                        </a:spcAft>
                        <a:tabLst>
                          <a:tab pos="2082800" algn="l"/>
                        </a:tabLst>
                      </a:pPr>
                      <a:r>
                        <a:rPr lang="en-US" sz="2400" kern="1200" dirty="0">
                          <a:solidFill>
                            <a:schemeClr val="tx1"/>
                          </a:solidFill>
                          <a:effectLst/>
                          <a:latin typeface="Arial" panose="020B0604020202020204" pitchFamily="34" charset="0"/>
                          <a:ea typeface="Calibri" panose="020F0502020204030204" pitchFamily="34" charset="0"/>
                          <a:cs typeface="Arial" panose="020B0604020202020204" pitchFamily="34" charset="0"/>
                        </a:rPr>
                        <a:t>Timer Periodic Interrupts, NVIC,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a:lnSpc>
                          <a:spcPct val="99000"/>
                        </a:lnSpc>
                        <a:spcAft>
                          <a:spcPts val="1000"/>
                        </a:spcAft>
                        <a:tabLst>
                          <a:tab pos="2082800" algn="l"/>
                        </a:tabLst>
                      </a:pPr>
                      <a:r>
                        <a:rPr lang="en-US" sz="2400" dirty="0">
                          <a:effectLst/>
                          <a:latin typeface="Arial" panose="020B0604020202020204" pitchFamily="34" charset="0"/>
                          <a:ea typeface="Calibri" panose="020F0502020204030204" pitchFamily="34" charset="0"/>
                          <a:cs typeface="Arial" panose="020B0604020202020204" pitchFamily="34" charset="0"/>
                        </a:rPr>
                        <a:t>To understand the Interrupt structure in ARM Cortex M4 based MCU</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575406500"/>
                  </a:ext>
                </a:extLst>
              </a:tr>
            </a:tbl>
          </a:graphicData>
        </a:graphic>
      </p:graphicFrame>
      <p:cxnSp>
        <p:nvCxnSpPr>
          <p:cNvPr id="8" name="Straight Connector 7">
            <a:extLst>
              <a:ext uri="{FF2B5EF4-FFF2-40B4-BE49-F238E27FC236}">
                <a16:creationId xmlns:a16="http://schemas.microsoft.com/office/drawing/2014/main" id="{12BCD913-F62B-6BAB-8966-8D1E96830241}"/>
              </a:ext>
            </a:extLst>
          </p:cNvPr>
          <p:cNvCxnSpPr>
            <a:cxnSpLocks/>
          </p:cNvCxnSpPr>
          <p:nvPr/>
        </p:nvCxnSpPr>
        <p:spPr>
          <a:xfrm>
            <a:off x="108155" y="818883"/>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10FCA56-5033-030B-9A36-BC338FBF3F32}"/>
              </a:ext>
            </a:extLst>
          </p:cNvPr>
          <p:cNvCxnSpPr>
            <a:cxnSpLocks/>
          </p:cNvCxnSpPr>
          <p:nvPr/>
        </p:nvCxnSpPr>
        <p:spPr>
          <a:xfrm>
            <a:off x="98323" y="6121781"/>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2946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3424518" y="92298"/>
            <a:ext cx="5836023"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 The Interrupt Mask register</a:t>
            </a:r>
          </a:p>
        </p:txBody>
      </p:sp>
      <p:sp>
        <p:nvSpPr>
          <p:cNvPr id="4" name="TextBox 3">
            <a:extLst>
              <a:ext uri="{FF2B5EF4-FFF2-40B4-BE49-F238E27FC236}">
                <a16:creationId xmlns:a16="http://schemas.microsoft.com/office/drawing/2014/main" id="{F5B34FD1-D3FC-E675-6611-D6938F10F95D}"/>
              </a:ext>
            </a:extLst>
          </p:cNvPr>
          <p:cNvSpPr txBox="1"/>
          <p:nvPr/>
        </p:nvSpPr>
        <p:spPr>
          <a:xfrm>
            <a:off x="3890682" y="886617"/>
            <a:ext cx="6096000" cy="369332"/>
          </a:xfrm>
          <a:prstGeom prst="rect">
            <a:avLst/>
          </a:prstGeom>
          <a:noFill/>
        </p:spPr>
        <p:txBody>
          <a:bodyPr wrap="square">
            <a:spAutoFit/>
          </a:bodyPr>
          <a:lstStyle/>
          <a:p>
            <a:r>
              <a:rPr lang="en-IN" sz="1800" b="1" i="0" u="none" strike="noStrike" baseline="0" dirty="0">
                <a:latin typeface="Arial,Bold"/>
              </a:rPr>
              <a:t>Interrupt mask register (EXTI_IMR)</a:t>
            </a:r>
            <a:endParaRPr lang="en-IN" dirty="0"/>
          </a:p>
        </p:txBody>
      </p:sp>
      <p:pic>
        <p:nvPicPr>
          <p:cNvPr id="7" name="Picture 6">
            <a:extLst>
              <a:ext uri="{FF2B5EF4-FFF2-40B4-BE49-F238E27FC236}">
                <a16:creationId xmlns:a16="http://schemas.microsoft.com/office/drawing/2014/main" id="{7099DA98-2224-AE02-41D4-42EE255FD92F}"/>
              </a:ext>
            </a:extLst>
          </p:cNvPr>
          <p:cNvPicPr>
            <a:picLocks noChangeAspect="1"/>
          </p:cNvPicPr>
          <p:nvPr/>
        </p:nvPicPr>
        <p:blipFill>
          <a:blip r:embed="rId2"/>
          <a:stretch>
            <a:fillRect/>
          </a:stretch>
        </p:blipFill>
        <p:spPr>
          <a:xfrm>
            <a:off x="237399" y="1583898"/>
            <a:ext cx="11717202" cy="3980639"/>
          </a:xfrm>
          <a:prstGeom prst="rect">
            <a:avLst/>
          </a:prstGeom>
          <a:ln>
            <a:solidFill>
              <a:srgbClr val="FF0000"/>
            </a:solidFill>
          </a:ln>
        </p:spPr>
      </p:pic>
    </p:spTree>
    <p:extLst>
      <p:ext uri="{BB962C8B-B14F-4D97-AF65-F5344CB8AC3E}">
        <p14:creationId xmlns:p14="http://schemas.microsoft.com/office/powerpoint/2010/main" val="67913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a:xfrm>
            <a:off x="7014883" y="6400577"/>
            <a:ext cx="4114800" cy="365125"/>
          </a:xfrm>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6355977" y="0"/>
            <a:ext cx="5836023"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External interrupt/event GPIO mapping</a:t>
            </a:r>
          </a:p>
        </p:txBody>
      </p:sp>
      <p:pic>
        <p:nvPicPr>
          <p:cNvPr id="3" name="Picture 2">
            <a:extLst>
              <a:ext uri="{FF2B5EF4-FFF2-40B4-BE49-F238E27FC236}">
                <a16:creationId xmlns:a16="http://schemas.microsoft.com/office/drawing/2014/main" id="{F75D4B77-2044-7583-B6C2-74E5D2B5D044}"/>
              </a:ext>
            </a:extLst>
          </p:cNvPr>
          <p:cNvPicPr>
            <a:picLocks noChangeAspect="1"/>
          </p:cNvPicPr>
          <p:nvPr/>
        </p:nvPicPr>
        <p:blipFill>
          <a:blip r:embed="rId2"/>
          <a:stretch>
            <a:fillRect/>
          </a:stretch>
        </p:blipFill>
        <p:spPr>
          <a:xfrm>
            <a:off x="142770" y="0"/>
            <a:ext cx="5953230" cy="6858000"/>
          </a:xfrm>
          <a:prstGeom prst="rect">
            <a:avLst/>
          </a:prstGeom>
        </p:spPr>
      </p:pic>
    </p:spTree>
    <p:extLst>
      <p:ext uri="{BB962C8B-B14F-4D97-AF65-F5344CB8AC3E}">
        <p14:creationId xmlns:p14="http://schemas.microsoft.com/office/powerpoint/2010/main" val="2603816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3899648" y="90449"/>
            <a:ext cx="5836023"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Select The Interrupt Trigger (1)</a:t>
            </a:r>
          </a:p>
        </p:txBody>
      </p:sp>
      <p:sp>
        <p:nvSpPr>
          <p:cNvPr id="4" name="TextBox 3">
            <a:extLst>
              <a:ext uri="{FF2B5EF4-FFF2-40B4-BE49-F238E27FC236}">
                <a16:creationId xmlns:a16="http://schemas.microsoft.com/office/drawing/2014/main" id="{F5B34FD1-D3FC-E675-6611-D6938F10F95D}"/>
              </a:ext>
            </a:extLst>
          </p:cNvPr>
          <p:cNvSpPr txBox="1"/>
          <p:nvPr/>
        </p:nvSpPr>
        <p:spPr>
          <a:xfrm>
            <a:off x="3576917" y="822548"/>
            <a:ext cx="6096000" cy="369332"/>
          </a:xfrm>
          <a:prstGeom prst="rect">
            <a:avLst/>
          </a:prstGeom>
          <a:noFill/>
        </p:spPr>
        <p:txBody>
          <a:bodyPr wrap="square">
            <a:spAutoFit/>
          </a:bodyPr>
          <a:lstStyle/>
          <a:p>
            <a:r>
              <a:rPr lang="en-IN" sz="1800" b="1" i="0" u="none" strike="noStrike" baseline="0" dirty="0">
                <a:latin typeface="Arial,Bold"/>
              </a:rPr>
              <a:t>Rising trigger selection register (EXTI_RTSR)</a:t>
            </a:r>
            <a:endParaRPr lang="en-IN" dirty="0"/>
          </a:p>
        </p:txBody>
      </p:sp>
      <p:pic>
        <p:nvPicPr>
          <p:cNvPr id="3" name="Picture 2">
            <a:extLst>
              <a:ext uri="{FF2B5EF4-FFF2-40B4-BE49-F238E27FC236}">
                <a16:creationId xmlns:a16="http://schemas.microsoft.com/office/drawing/2014/main" id="{EA79B4A1-2F12-4EC2-F8E7-81D12A846D31}"/>
              </a:ext>
            </a:extLst>
          </p:cNvPr>
          <p:cNvPicPr>
            <a:picLocks noChangeAspect="1"/>
          </p:cNvPicPr>
          <p:nvPr/>
        </p:nvPicPr>
        <p:blipFill>
          <a:blip r:embed="rId2"/>
          <a:stretch>
            <a:fillRect/>
          </a:stretch>
        </p:blipFill>
        <p:spPr>
          <a:xfrm>
            <a:off x="677697" y="1553392"/>
            <a:ext cx="11141405" cy="3665538"/>
          </a:xfrm>
          <a:prstGeom prst="rect">
            <a:avLst/>
          </a:prstGeom>
        </p:spPr>
      </p:pic>
    </p:spTree>
    <p:extLst>
      <p:ext uri="{BB962C8B-B14F-4D97-AF65-F5344CB8AC3E}">
        <p14:creationId xmlns:p14="http://schemas.microsoft.com/office/powerpoint/2010/main" val="177646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3738283" y="67805"/>
            <a:ext cx="5396751"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Select The Interrupt Trigger (2)</a:t>
            </a:r>
          </a:p>
        </p:txBody>
      </p:sp>
      <p:sp>
        <p:nvSpPr>
          <p:cNvPr id="4" name="TextBox 3">
            <a:extLst>
              <a:ext uri="{FF2B5EF4-FFF2-40B4-BE49-F238E27FC236}">
                <a16:creationId xmlns:a16="http://schemas.microsoft.com/office/drawing/2014/main" id="{F5B34FD1-D3FC-E675-6611-D6938F10F95D}"/>
              </a:ext>
            </a:extLst>
          </p:cNvPr>
          <p:cNvSpPr txBox="1"/>
          <p:nvPr/>
        </p:nvSpPr>
        <p:spPr>
          <a:xfrm>
            <a:off x="3576917" y="822548"/>
            <a:ext cx="6096000" cy="369332"/>
          </a:xfrm>
          <a:prstGeom prst="rect">
            <a:avLst/>
          </a:prstGeom>
          <a:noFill/>
        </p:spPr>
        <p:txBody>
          <a:bodyPr wrap="square">
            <a:spAutoFit/>
          </a:bodyPr>
          <a:lstStyle/>
          <a:p>
            <a:r>
              <a:rPr lang="en-IN" sz="1800" b="1" i="0" u="none" strike="noStrike" baseline="0" dirty="0">
                <a:latin typeface="Arial,Bold"/>
              </a:rPr>
              <a:t>Falling trigger selection register (EXTI_FTSR)</a:t>
            </a:r>
            <a:endParaRPr lang="en-IN" dirty="0"/>
          </a:p>
        </p:txBody>
      </p:sp>
      <p:pic>
        <p:nvPicPr>
          <p:cNvPr id="8" name="Picture 7">
            <a:extLst>
              <a:ext uri="{FF2B5EF4-FFF2-40B4-BE49-F238E27FC236}">
                <a16:creationId xmlns:a16="http://schemas.microsoft.com/office/drawing/2014/main" id="{BDB8E445-F142-B910-35ED-9FA81517A79D}"/>
              </a:ext>
            </a:extLst>
          </p:cNvPr>
          <p:cNvPicPr>
            <a:picLocks noChangeAspect="1"/>
          </p:cNvPicPr>
          <p:nvPr/>
        </p:nvPicPr>
        <p:blipFill>
          <a:blip r:embed="rId2"/>
          <a:stretch>
            <a:fillRect/>
          </a:stretch>
        </p:blipFill>
        <p:spPr>
          <a:xfrm>
            <a:off x="98323" y="1581497"/>
            <a:ext cx="11788588" cy="3936803"/>
          </a:xfrm>
          <a:prstGeom prst="rect">
            <a:avLst/>
          </a:prstGeom>
        </p:spPr>
      </p:pic>
    </p:spTree>
    <p:extLst>
      <p:ext uri="{BB962C8B-B14F-4D97-AF65-F5344CB8AC3E}">
        <p14:creationId xmlns:p14="http://schemas.microsoft.com/office/powerpoint/2010/main" val="743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553963"/>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4715437" y="92298"/>
            <a:ext cx="2196352"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 NVIC</a:t>
            </a:r>
          </a:p>
        </p:txBody>
      </p:sp>
      <p:pic>
        <p:nvPicPr>
          <p:cNvPr id="3" name="Picture 2">
            <a:extLst>
              <a:ext uri="{FF2B5EF4-FFF2-40B4-BE49-F238E27FC236}">
                <a16:creationId xmlns:a16="http://schemas.microsoft.com/office/drawing/2014/main" id="{DAC39679-E541-9A28-15AC-D5681F0375F6}"/>
              </a:ext>
            </a:extLst>
          </p:cNvPr>
          <p:cNvPicPr>
            <a:picLocks noChangeAspect="1"/>
          </p:cNvPicPr>
          <p:nvPr/>
        </p:nvPicPr>
        <p:blipFill>
          <a:blip r:embed="rId2"/>
          <a:stretch>
            <a:fillRect/>
          </a:stretch>
        </p:blipFill>
        <p:spPr>
          <a:xfrm>
            <a:off x="2321860" y="657704"/>
            <a:ext cx="8453716" cy="5565516"/>
          </a:xfrm>
          <a:prstGeom prst="rect">
            <a:avLst/>
          </a:prstGeom>
        </p:spPr>
      </p:pic>
      <p:sp>
        <p:nvSpPr>
          <p:cNvPr id="2" name="Rectangle 1">
            <a:extLst>
              <a:ext uri="{FF2B5EF4-FFF2-40B4-BE49-F238E27FC236}">
                <a16:creationId xmlns:a16="http://schemas.microsoft.com/office/drawing/2014/main" id="{FB6428CF-8874-C1FC-3D8C-3433A6D75EB6}"/>
              </a:ext>
            </a:extLst>
          </p:cNvPr>
          <p:cNvSpPr/>
          <p:nvPr/>
        </p:nvSpPr>
        <p:spPr>
          <a:xfrm>
            <a:off x="2483224" y="1981200"/>
            <a:ext cx="5091952" cy="90543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618E23E-19E6-528A-352B-AEFF3F64711F}"/>
              </a:ext>
            </a:extLst>
          </p:cNvPr>
          <p:cNvSpPr/>
          <p:nvPr/>
        </p:nvSpPr>
        <p:spPr>
          <a:xfrm>
            <a:off x="2411504" y="5082988"/>
            <a:ext cx="6149788" cy="21515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525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553963"/>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4715437" y="92298"/>
            <a:ext cx="2196352"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 NVIC</a:t>
            </a:r>
          </a:p>
        </p:txBody>
      </p:sp>
      <p:pic>
        <p:nvPicPr>
          <p:cNvPr id="4" name="Picture 3">
            <a:extLst>
              <a:ext uri="{FF2B5EF4-FFF2-40B4-BE49-F238E27FC236}">
                <a16:creationId xmlns:a16="http://schemas.microsoft.com/office/drawing/2014/main" id="{4D949028-2F86-9AFD-5630-0B21D5CA480E}"/>
              </a:ext>
            </a:extLst>
          </p:cNvPr>
          <p:cNvPicPr>
            <a:picLocks noChangeAspect="1"/>
          </p:cNvPicPr>
          <p:nvPr/>
        </p:nvPicPr>
        <p:blipFill>
          <a:blip r:embed="rId2"/>
          <a:stretch>
            <a:fillRect/>
          </a:stretch>
        </p:blipFill>
        <p:spPr>
          <a:xfrm>
            <a:off x="2393575" y="641435"/>
            <a:ext cx="7673783" cy="5601301"/>
          </a:xfrm>
          <a:prstGeom prst="rect">
            <a:avLst/>
          </a:prstGeom>
        </p:spPr>
      </p:pic>
      <p:sp>
        <p:nvSpPr>
          <p:cNvPr id="2" name="Rectangle 1">
            <a:extLst>
              <a:ext uri="{FF2B5EF4-FFF2-40B4-BE49-F238E27FC236}">
                <a16:creationId xmlns:a16="http://schemas.microsoft.com/office/drawing/2014/main" id="{56567883-35FC-6CFB-13CB-B153C0FFFC06}"/>
              </a:ext>
            </a:extLst>
          </p:cNvPr>
          <p:cNvSpPr/>
          <p:nvPr/>
        </p:nvSpPr>
        <p:spPr>
          <a:xfrm>
            <a:off x="2420469" y="2698377"/>
            <a:ext cx="6149788" cy="21515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777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553963"/>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4715437" y="92298"/>
            <a:ext cx="2196352"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 NVIC</a:t>
            </a:r>
          </a:p>
        </p:txBody>
      </p:sp>
      <p:pic>
        <p:nvPicPr>
          <p:cNvPr id="12" name="Picture 11">
            <a:extLst>
              <a:ext uri="{FF2B5EF4-FFF2-40B4-BE49-F238E27FC236}">
                <a16:creationId xmlns:a16="http://schemas.microsoft.com/office/drawing/2014/main" id="{9E134170-1B14-066E-BDC5-6FE27E4802AC}"/>
              </a:ext>
            </a:extLst>
          </p:cNvPr>
          <p:cNvPicPr>
            <a:picLocks noChangeAspect="1"/>
          </p:cNvPicPr>
          <p:nvPr/>
        </p:nvPicPr>
        <p:blipFill>
          <a:blip r:embed="rId2"/>
          <a:stretch>
            <a:fillRect/>
          </a:stretch>
        </p:blipFill>
        <p:spPr>
          <a:xfrm>
            <a:off x="3137647" y="911336"/>
            <a:ext cx="6247739" cy="5035327"/>
          </a:xfrm>
          <a:prstGeom prst="rect">
            <a:avLst/>
          </a:prstGeom>
        </p:spPr>
      </p:pic>
    </p:spTree>
    <p:extLst>
      <p:ext uri="{BB962C8B-B14F-4D97-AF65-F5344CB8AC3E}">
        <p14:creationId xmlns:p14="http://schemas.microsoft.com/office/powerpoint/2010/main" val="306835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553963"/>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3908613" y="85984"/>
            <a:ext cx="4616822"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Pending register (EXTI_PR)</a:t>
            </a:r>
          </a:p>
        </p:txBody>
      </p:sp>
      <p:pic>
        <p:nvPicPr>
          <p:cNvPr id="3" name="Picture 2">
            <a:extLst>
              <a:ext uri="{FF2B5EF4-FFF2-40B4-BE49-F238E27FC236}">
                <a16:creationId xmlns:a16="http://schemas.microsoft.com/office/drawing/2014/main" id="{A61FE75C-C4DA-788C-2D67-D4E5F441F688}"/>
              </a:ext>
            </a:extLst>
          </p:cNvPr>
          <p:cNvPicPr>
            <a:picLocks noChangeAspect="1"/>
          </p:cNvPicPr>
          <p:nvPr/>
        </p:nvPicPr>
        <p:blipFill>
          <a:blip r:embed="rId2"/>
          <a:stretch>
            <a:fillRect/>
          </a:stretch>
        </p:blipFill>
        <p:spPr>
          <a:xfrm>
            <a:off x="44073" y="1166872"/>
            <a:ext cx="12103853" cy="4524256"/>
          </a:xfrm>
          <a:prstGeom prst="rect">
            <a:avLst/>
          </a:prstGeom>
        </p:spPr>
      </p:pic>
    </p:spTree>
    <p:extLst>
      <p:ext uri="{BB962C8B-B14F-4D97-AF65-F5344CB8AC3E}">
        <p14:creationId xmlns:p14="http://schemas.microsoft.com/office/powerpoint/2010/main" val="168239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6E19-BAAE-8119-8955-E8C850C75B6F}"/>
              </a:ext>
            </a:extLst>
          </p:cNvPr>
          <p:cNvSpPr>
            <a:spLocks noGrp="1"/>
          </p:cNvSpPr>
          <p:nvPr>
            <p:ph type="title"/>
          </p:nvPr>
        </p:nvSpPr>
        <p:spPr>
          <a:xfrm>
            <a:off x="548951" y="102509"/>
            <a:ext cx="10515600" cy="595928"/>
          </a:xfrm>
        </p:spPr>
        <p:txBody>
          <a:bodyPr>
            <a:normAutofit fontScale="90000"/>
          </a:bodyPr>
          <a:lstStyle/>
          <a:p>
            <a:pPr algn="ctr"/>
            <a:r>
              <a:rPr lang="en-IN" b="1" dirty="0">
                <a:solidFill>
                  <a:srgbClr val="C00000"/>
                </a:solidFill>
                <a:effectLst>
                  <a:outerShdw blurRad="38100" dist="38100" dir="2700000" algn="tl">
                    <a:srgbClr val="000000">
                      <a:alpha val="43137"/>
                    </a:srgbClr>
                  </a:outerShdw>
                </a:effectLst>
              </a:rPr>
              <a:t>Experiment- Interrupt Demonstration </a:t>
            </a:r>
          </a:p>
        </p:txBody>
      </p:sp>
      <p:sp>
        <p:nvSpPr>
          <p:cNvPr id="3" name="Content Placeholder 2">
            <a:extLst>
              <a:ext uri="{FF2B5EF4-FFF2-40B4-BE49-F238E27FC236}">
                <a16:creationId xmlns:a16="http://schemas.microsoft.com/office/drawing/2014/main" id="{0B18604B-52B4-8D7D-D89A-3FBF3DED8CF0}"/>
              </a:ext>
            </a:extLst>
          </p:cNvPr>
          <p:cNvSpPr>
            <a:spLocks noGrp="1"/>
          </p:cNvSpPr>
          <p:nvPr>
            <p:ph idx="1"/>
          </p:nvPr>
        </p:nvSpPr>
        <p:spPr>
          <a:xfrm>
            <a:off x="1155807" y="2587499"/>
            <a:ext cx="10515600" cy="1035523"/>
          </a:xfrm>
        </p:spPr>
        <p:txBody>
          <a:bodyPr/>
          <a:lstStyle/>
          <a:p>
            <a:r>
              <a:rPr lang="en-IN" dirty="0"/>
              <a:t>PA6 &amp; PB10 as external interrupt source</a:t>
            </a:r>
          </a:p>
          <a:p>
            <a:r>
              <a:rPr lang="en-IN" dirty="0"/>
              <a:t>PC14 as output</a:t>
            </a:r>
          </a:p>
          <a:p>
            <a:endParaRPr lang="en-IN" dirty="0"/>
          </a:p>
        </p:txBody>
      </p:sp>
      <p:sp>
        <p:nvSpPr>
          <p:cNvPr id="4" name="Footer Placeholder 3">
            <a:extLst>
              <a:ext uri="{FF2B5EF4-FFF2-40B4-BE49-F238E27FC236}">
                <a16:creationId xmlns:a16="http://schemas.microsoft.com/office/drawing/2014/main" id="{BC027E58-F279-ACDF-F52F-B24CB917E9A5}"/>
              </a:ext>
            </a:extLst>
          </p:cNvPr>
          <p:cNvSpPr>
            <a:spLocks noGrp="1"/>
          </p:cNvSpPr>
          <p:nvPr>
            <p:ph type="ftr" sz="quarter" idx="11"/>
          </p:nvPr>
        </p:nvSpPr>
        <p:spPr/>
        <p:txBody>
          <a:bodyPr/>
          <a:lstStyle/>
          <a:p>
            <a:r>
              <a:rPr lang="en-US"/>
              <a:t>Embedded Systems  ARM cortex M4 NVIC concepts</a:t>
            </a:r>
            <a:endParaRPr lang="en-IN"/>
          </a:p>
        </p:txBody>
      </p:sp>
      <p:cxnSp>
        <p:nvCxnSpPr>
          <p:cNvPr id="5" name="Straight Connector 4">
            <a:extLst>
              <a:ext uri="{FF2B5EF4-FFF2-40B4-BE49-F238E27FC236}">
                <a16:creationId xmlns:a16="http://schemas.microsoft.com/office/drawing/2014/main" id="{7F1DB1C9-98E5-7F8A-EAFC-D6CCAE4F60C5}"/>
              </a:ext>
            </a:extLst>
          </p:cNvPr>
          <p:cNvCxnSpPr>
            <a:cxnSpLocks/>
          </p:cNvCxnSpPr>
          <p:nvPr/>
        </p:nvCxnSpPr>
        <p:spPr>
          <a:xfrm>
            <a:off x="108155" y="798867"/>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78E4028A-88EF-4A70-3FDD-D6E00B88C2CB}"/>
              </a:ext>
            </a:extLst>
          </p:cNvPr>
          <p:cNvCxnSpPr>
            <a:cxnSpLocks/>
          </p:cNvCxnSpPr>
          <p:nvPr/>
        </p:nvCxnSpPr>
        <p:spPr>
          <a:xfrm>
            <a:off x="108155" y="6195069"/>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4310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BF0A857-839E-7DBA-E20A-F072CD61067F}"/>
              </a:ext>
            </a:extLst>
          </p:cNvPr>
          <p:cNvSpPr txBox="1"/>
          <p:nvPr/>
        </p:nvSpPr>
        <p:spPr>
          <a:xfrm>
            <a:off x="3366019" y="2752531"/>
            <a:ext cx="4453034" cy="1107996"/>
          </a:xfrm>
          <a:prstGeom prst="rect">
            <a:avLst/>
          </a:prstGeom>
          <a:noFill/>
        </p:spPr>
        <p:txBody>
          <a:bodyPr wrap="square">
            <a:spAutoFit/>
          </a:bodyPr>
          <a:lstStyle/>
          <a:p>
            <a:r>
              <a:rPr lang="en-US" sz="66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Thank You</a:t>
            </a:r>
            <a:endParaRPr lang="en-IN" sz="6600" b="1" dirty="0"/>
          </a:p>
        </p:txBody>
      </p:sp>
      <p:cxnSp>
        <p:nvCxnSpPr>
          <p:cNvPr id="22" name="Straight Connector 21">
            <a:extLst>
              <a:ext uri="{FF2B5EF4-FFF2-40B4-BE49-F238E27FC236}">
                <a16:creationId xmlns:a16="http://schemas.microsoft.com/office/drawing/2014/main" id="{398BC6FD-B3E4-1379-4680-07704A63775F}"/>
              </a:ext>
            </a:extLst>
          </p:cNvPr>
          <p:cNvCxnSpPr>
            <a:cxnSpLocks/>
          </p:cNvCxnSpPr>
          <p:nvPr/>
        </p:nvCxnSpPr>
        <p:spPr>
          <a:xfrm>
            <a:off x="108155" y="369332"/>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1113FCE-EBE3-367A-6EB9-80F9491729CC}"/>
              </a:ext>
            </a:extLst>
          </p:cNvPr>
          <p:cNvCxnSpPr>
            <a:cxnSpLocks/>
          </p:cNvCxnSpPr>
          <p:nvPr/>
        </p:nvCxnSpPr>
        <p:spPr>
          <a:xfrm>
            <a:off x="98323" y="6773209"/>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42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6E19-BAAE-8119-8955-E8C850C75B6F}"/>
              </a:ext>
            </a:extLst>
          </p:cNvPr>
          <p:cNvSpPr>
            <a:spLocks noGrp="1"/>
          </p:cNvSpPr>
          <p:nvPr>
            <p:ph type="title"/>
          </p:nvPr>
        </p:nvSpPr>
        <p:spPr>
          <a:xfrm>
            <a:off x="4343400" y="0"/>
            <a:ext cx="4224130" cy="539336"/>
          </a:xfrm>
        </p:spPr>
        <p:txBody>
          <a:bodyPr>
            <a:normAutofit/>
          </a:bodyPr>
          <a:lstStyle/>
          <a:p>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rPr>
              <a:t>Why GPIO Interrupts ?</a:t>
            </a:r>
          </a:p>
        </p:txBody>
      </p:sp>
      <p:sp>
        <p:nvSpPr>
          <p:cNvPr id="3" name="Content Placeholder 2">
            <a:extLst>
              <a:ext uri="{FF2B5EF4-FFF2-40B4-BE49-F238E27FC236}">
                <a16:creationId xmlns:a16="http://schemas.microsoft.com/office/drawing/2014/main" id="{0B18604B-52B4-8D7D-D89A-3FBF3DED8CF0}"/>
              </a:ext>
            </a:extLst>
          </p:cNvPr>
          <p:cNvSpPr>
            <a:spLocks noGrp="1"/>
          </p:cNvSpPr>
          <p:nvPr>
            <p:ph idx="1"/>
          </p:nvPr>
        </p:nvSpPr>
        <p:spPr>
          <a:xfrm>
            <a:off x="838200" y="516836"/>
            <a:ext cx="10515600" cy="5983356"/>
          </a:xfrm>
        </p:spPr>
        <p:txBody>
          <a:bodyPr>
            <a:noAutofit/>
          </a:bodyPr>
          <a:lstStyle/>
          <a:p>
            <a:pPr algn="just"/>
            <a:r>
              <a:rPr lang="en-US" sz="2200" b="0" i="0" dirty="0">
                <a:solidFill>
                  <a:srgbClr val="3A3A3A"/>
                </a:solidFill>
                <a:effectLst/>
              </a:rPr>
              <a:t>we have seen an example to control an onboard LED of STM32 using onboard switches such as SW1 and SW2. </a:t>
            </a:r>
          </a:p>
          <a:p>
            <a:pPr algn="just"/>
            <a:r>
              <a:rPr lang="en-US" sz="2200" b="0" i="0" dirty="0">
                <a:solidFill>
                  <a:srgbClr val="3A3A3A"/>
                </a:solidFill>
                <a:effectLst/>
              </a:rPr>
              <a:t>In that case, the microcontroller keeps checking the status of the push button by polling PA</a:t>
            </a:r>
            <a:r>
              <a:rPr lang="en-US" sz="2200" dirty="0">
                <a:solidFill>
                  <a:srgbClr val="3A3A3A"/>
                </a:solidFill>
              </a:rPr>
              <a:t>6</a:t>
            </a:r>
            <a:r>
              <a:rPr lang="en-US" sz="2200" b="0" i="0" dirty="0">
                <a:solidFill>
                  <a:srgbClr val="3A3A3A"/>
                </a:solidFill>
                <a:effectLst/>
              </a:rPr>
              <a:t> and PB</a:t>
            </a:r>
            <a:r>
              <a:rPr lang="en-US" sz="2200" dirty="0">
                <a:solidFill>
                  <a:srgbClr val="3A3A3A"/>
                </a:solidFill>
              </a:rPr>
              <a:t>10</a:t>
            </a:r>
            <a:r>
              <a:rPr lang="en-US" sz="2200" b="0" i="0" dirty="0">
                <a:solidFill>
                  <a:srgbClr val="3A3A3A"/>
                </a:solidFill>
                <a:effectLst/>
              </a:rPr>
              <a:t> bits of PORTA and PORTB of STM32 microcontroller. </a:t>
            </a:r>
          </a:p>
          <a:p>
            <a:pPr algn="just"/>
            <a:r>
              <a:rPr lang="en-US" sz="2200" b="0" i="0" dirty="0">
                <a:solidFill>
                  <a:srgbClr val="3A3A3A"/>
                </a:solidFill>
                <a:effectLst/>
              </a:rPr>
              <a:t>But one of the main drawbacks of the polling method is that microcontroller will have to check the status of input switches on every sequential execution of the code or keep monitoring continuously (Polling method). </a:t>
            </a:r>
          </a:p>
          <a:p>
            <a:pPr algn="just"/>
            <a:r>
              <a:rPr lang="en-US" sz="2200" b="0" i="0" dirty="0">
                <a:solidFill>
                  <a:srgbClr val="3A3A3A"/>
                </a:solidFill>
                <a:effectLst/>
              </a:rPr>
              <a:t>Therefore, external or GPIO interrupts are used to synchronize external physical devices with microcontrollers.</a:t>
            </a:r>
          </a:p>
          <a:p>
            <a:pPr algn="just"/>
            <a:r>
              <a:rPr lang="en-US" sz="2200" b="0" i="0" dirty="0">
                <a:solidFill>
                  <a:srgbClr val="3A3A3A"/>
                </a:solidFill>
                <a:effectLst/>
              </a:rPr>
              <a:t>Hence, instead of checking the status of input switches continuously, a GPIO pin which is configured as digital input, can be initialized to produce an interrupt whenever the state of the switch changes. </a:t>
            </a:r>
          </a:p>
          <a:p>
            <a:pPr algn="just"/>
            <a:r>
              <a:rPr lang="en-US" sz="2200" b="0" i="0" dirty="0">
                <a:solidFill>
                  <a:srgbClr val="3A3A3A"/>
                </a:solidFill>
                <a:effectLst/>
              </a:rPr>
              <a:t>A source of interrupt trigger can be on falling edges, rising edges or both falling and rising edges</a:t>
            </a:r>
            <a:r>
              <a:rPr lang="en-US" sz="2200" dirty="0">
                <a:solidFill>
                  <a:srgbClr val="3A3A3A"/>
                </a:solidFill>
              </a:rPr>
              <a:t>.</a:t>
            </a:r>
            <a:endParaRPr lang="en-US" sz="2200" b="0" i="0" dirty="0">
              <a:solidFill>
                <a:srgbClr val="3A3A3A"/>
              </a:solidFill>
              <a:effectLst/>
            </a:endParaRPr>
          </a:p>
          <a:p>
            <a:pPr algn="just"/>
            <a:r>
              <a:rPr lang="en-US" sz="2200" b="0" i="0" dirty="0">
                <a:solidFill>
                  <a:srgbClr val="3A3A3A"/>
                </a:solidFill>
                <a:effectLst/>
              </a:rPr>
              <a:t>In summary, use of external GPIO interrupts makes embedded system event driven, responsive and they make use of microcontroller’s processing time and resources efficiently. </a:t>
            </a:r>
            <a:endParaRPr lang="en-IN" sz="2200" dirty="0"/>
          </a:p>
        </p:txBody>
      </p:sp>
      <p:sp>
        <p:nvSpPr>
          <p:cNvPr id="4" name="Footer Placeholder 3">
            <a:extLst>
              <a:ext uri="{FF2B5EF4-FFF2-40B4-BE49-F238E27FC236}">
                <a16:creationId xmlns:a16="http://schemas.microsoft.com/office/drawing/2014/main" id="{BC027E58-F279-ACDF-F52F-B24CB917E9A5}"/>
              </a:ext>
            </a:extLst>
          </p:cNvPr>
          <p:cNvSpPr>
            <a:spLocks noGrp="1"/>
          </p:cNvSpPr>
          <p:nvPr>
            <p:ph type="ftr" sz="quarter" idx="11"/>
          </p:nvPr>
        </p:nvSpPr>
        <p:spPr/>
        <p:txBody>
          <a:bodyPr/>
          <a:lstStyle/>
          <a:p>
            <a:r>
              <a:rPr lang="en-US"/>
              <a:t>Embedded Systems  ARM cortex M4 NVIC concepts</a:t>
            </a:r>
            <a:endParaRPr lang="en-IN"/>
          </a:p>
        </p:txBody>
      </p:sp>
      <p:cxnSp>
        <p:nvCxnSpPr>
          <p:cNvPr id="5" name="Straight Connector 4">
            <a:extLst>
              <a:ext uri="{FF2B5EF4-FFF2-40B4-BE49-F238E27FC236}">
                <a16:creationId xmlns:a16="http://schemas.microsoft.com/office/drawing/2014/main" id="{E62D99A4-ABDF-8C68-8950-47B5E558C1E8}"/>
              </a:ext>
            </a:extLst>
          </p:cNvPr>
          <p:cNvCxnSpPr>
            <a:cxnSpLocks/>
          </p:cNvCxnSpPr>
          <p:nvPr/>
        </p:nvCxnSpPr>
        <p:spPr>
          <a:xfrm>
            <a:off x="108155" y="516836"/>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76B57DC-14D8-9994-9F76-CA450BC887B4}"/>
              </a:ext>
            </a:extLst>
          </p:cNvPr>
          <p:cNvCxnSpPr>
            <a:cxnSpLocks/>
          </p:cNvCxnSpPr>
          <p:nvPr/>
        </p:nvCxnSpPr>
        <p:spPr>
          <a:xfrm>
            <a:off x="216310" y="6500192"/>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66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1281-6CE3-771D-A9CF-C79C0D75A003}"/>
              </a:ext>
            </a:extLst>
          </p:cNvPr>
          <p:cNvSpPr>
            <a:spLocks noGrp="1"/>
          </p:cNvSpPr>
          <p:nvPr>
            <p:ph type="ctrTitle"/>
          </p:nvPr>
        </p:nvSpPr>
        <p:spPr>
          <a:xfrm>
            <a:off x="1524000" y="78659"/>
            <a:ext cx="9144000" cy="471948"/>
          </a:xfrm>
        </p:spPr>
        <p:txBody>
          <a:bodyPr>
            <a:noAutofit/>
          </a:bodyPr>
          <a:lstStyle/>
          <a:p>
            <a:r>
              <a:rPr lang="en-US" sz="2800" b="1" i="0" u="none" strike="noStrike" baseline="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Nested Vectored Interrupt Controller (NVIC)</a:t>
            </a:r>
            <a:endParaRPr lang="en-IN" sz="280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159906"/>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pic>
        <p:nvPicPr>
          <p:cNvPr id="4" name="Picture 3">
            <a:extLst>
              <a:ext uri="{FF2B5EF4-FFF2-40B4-BE49-F238E27FC236}">
                <a16:creationId xmlns:a16="http://schemas.microsoft.com/office/drawing/2014/main" id="{4391686E-4156-8AD9-1155-A3119E876C42}"/>
              </a:ext>
            </a:extLst>
          </p:cNvPr>
          <p:cNvPicPr>
            <a:picLocks noChangeAspect="1"/>
          </p:cNvPicPr>
          <p:nvPr/>
        </p:nvPicPr>
        <p:blipFill>
          <a:blip r:embed="rId2"/>
          <a:stretch>
            <a:fillRect/>
          </a:stretch>
        </p:blipFill>
        <p:spPr>
          <a:xfrm>
            <a:off x="94730" y="906561"/>
            <a:ext cx="12002540" cy="5044877"/>
          </a:xfrm>
          <a:prstGeom prst="rect">
            <a:avLst/>
          </a:prstGeom>
        </p:spPr>
      </p:pic>
    </p:spTree>
    <p:extLst>
      <p:ext uri="{BB962C8B-B14F-4D97-AF65-F5344CB8AC3E}">
        <p14:creationId xmlns:p14="http://schemas.microsoft.com/office/powerpoint/2010/main" val="2500141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1281-6CE3-771D-A9CF-C79C0D75A003}"/>
              </a:ext>
            </a:extLst>
          </p:cNvPr>
          <p:cNvSpPr>
            <a:spLocks noGrp="1"/>
          </p:cNvSpPr>
          <p:nvPr>
            <p:ph type="ctrTitle"/>
          </p:nvPr>
        </p:nvSpPr>
        <p:spPr>
          <a:xfrm>
            <a:off x="394825" y="769079"/>
            <a:ext cx="11797175" cy="507498"/>
          </a:xfrm>
        </p:spPr>
        <p:txBody>
          <a:bodyPr>
            <a:noAutofit/>
          </a:bodyPr>
          <a:lstStyle/>
          <a:p>
            <a:r>
              <a:rPr lang="en-US" sz="2000" b="1" i="0" u="none" strike="noStrike" baseline="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RCC APB2 peripheral clock enable register (RCC_APB2ENR)</a:t>
            </a:r>
            <a:endParaRPr lang="en-IN"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159906"/>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4446495" y="66663"/>
            <a:ext cx="4069976" cy="523220"/>
          </a:xfrm>
          <a:prstGeom prst="rect">
            <a:avLst/>
          </a:prstGeom>
          <a:noFill/>
        </p:spPr>
        <p:txBody>
          <a:bodyPr wrap="square">
            <a:spAutoFit/>
          </a:bodyPr>
          <a:lstStyle/>
          <a:p>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a:t>
            </a:r>
            <a:r>
              <a:rPr lang="en-IN" dirty="0"/>
              <a:t> </a:t>
            </a:r>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IRQ</a:t>
            </a:r>
            <a:r>
              <a:rPr lang="en-IN" dirty="0"/>
              <a:t> </a:t>
            </a:r>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Clock</a:t>
            </a:r>
          </a:p>
        </p:txBody>
      </p:sp>
      <p:pic>
        <p:nvPicPr>
          <p:cNvPr id="12" name="Picture 11">
            <a:extLst>
              <a:ext uri="{FF2B5EF4-FFF2-40B4-BE49-F238E27FC236}">
                <a16:creationId xmlns:a16="http://schemas.microsoft.com/office/drawing/2014/main" id="{438A097F-6D68-C90F-EAFB-5BECC7EF75E3}"/>
              </a:ext>
            </a:extLst>
          </p:cNvPr>
          <p:cNvPicPr>
            <a:picLocks noChangeAspect="1"/>
          </p:cNvPicPr>
          <p:nvPr/>
        </p:nvPicPr>
        <p:blipFill>
          <a:blip r:embed="rId2"/>
          <a:stretch>
            <a:fillRect/>
          </a:stretch>
        </p:blipFill>
        <p:spPr>
          <a:xfrm>
            <a:off x="532031" y="1473020"/>
            <a:ext cx="10912786" cy="2286198"/>
          </a:xfrm>
          <a:prstGeom prst="rect">
            <a:avLst/>
          </a:prstGeom>
          <a:ln>
            <a:solidFill>
              <a:srgbClr val="FF0000"/>
            </a:solidFill>
          </a:ln>
        </p:spPr>
      </p:pic>
      <p:pic>
        <p:nvPicPr>
          <p:cNvPr id="16" name="Picture 15">
            <a:extLst>
              <a:ext uri="{FF2B5EF4-FFF2-40B4-BE49-F238E27FC236}">
                <a16:creationId xmlns:a16="http://schemas.microsoft.com/office/drawing/2014/main" id="{E9A25B03-9CFB-576C-D550-E4421F4A9009}"/>
              </a:ext>
            </a:extLst>
          </p:cNvPr>
          <p:cNvPicPr>
            <a:picLocks noChangeAspect="1"/>
          </p:cNvPicPr>
          <p:nvPr/>
        </p:nvPicPr>
        <p:blipFill>
          <a:blip r:embed="rId3"/>
          <a:stretch>
            <a:fillRect/>
          </a:stretch>
        </p:blipFill>
        <p:spPr>
          <a:xfrm>
            <a:off x="2913487" y="4276768"/>
            <a:ext cx="6149873" cy="1196444"/>
          </a:xfrm>
          <a:prstGeom prst="rect">
            <a:avLst/>
          </a:prstGeom>
        </p:spPr>
      </p:pic>
      <p:sp>
        <p:nvSpPr>
          <p:cNvPr id="17" name="Rectangle 16">
            <a:extLst>
              <a:ext uri="{FF2B5EF4-FFF2-40B4-BE49-F238E27FC236}">
                <a16:creationId xmlns:a16="http://schemas.microsoft.com/office/drawing/2014/main" id="{34E7E004-B1A2-392B-56BF-484FDA596EED}"/>
              </a:ext>
            </a:extLst>
          </p:cNvPr>
          <p:cNvSpPr/>
          <p:nvPr/>
        </p:nvSpPr>
        <p:spPr>
          <a:xfrm>
            <a:off x="1407459" y="2859740"/>
            <a:ext cx="753035" cy="89947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21829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6E19-BAAE-8119-8955-E8C850C75B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18604B-52B4-8D7D-D89A-3FBF3DED8CF0}"/>
              </a:ext>
            </a:extLst>
          </p:cNvPr>
          <p:cNvSpPr>
            <a:spLocks noGrp="1"/>
          </p:cNvSpPr>
          <p:nvPr>
            <p:ph idx="1"/>
          </p:nvPr>
        </p:nvSpPr>
        <p:spPr>
          <a:xfrm>
            <a:off x="2280153" y="2970184"/>
            <a:ext cx="8531282" cy="539888"/>
          </a:xfrm>
        </p:spPr>
        <p:txBody>
          <a:bodyPr/>
          <a:lstStyle/>
          <a:p>
            <a:pPr marL="0" indent="0">
              <a:buNone/>
            </a:pPr>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Enable</a:t>
            </a:r>
            <a:r>
              <a:rPr lang="en-IN" dirty="0"/>
              <a:t> </a:t>
            </a:r>
            <a:r>
              <a:rPr lang="en-IN" sz="28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External Interrupt Configuration Register</a:t>
            </a:r>
          </a:p>
        </p:txBody>
      </p:sp>
      <p:sp>
        <p:nvSpPr>
          <p:cNvPr id="4" name="Footer Placeholder 3">
            <a:extLst>
              <a:ext uri="{FF2B5EF4-FFF2-40B4-BE49-F238E27FC236}">
                <a16:creationId xmlns:a16="http://schemas.microsoft.com/office/drawing/2014/main" id="{BC027E58-F279-ACDF-F52F-B24CB917E9A5}"/>
              </a:ext>
            </a:extLst>
          </p:cNvPr>
          <p:cNvSpPr>
            <a:spLocks noGrp="1"/>
          </p:cNvSpPr>
          <p:nvPr>
            <p:ph type="ftr" sz="quarter" idx="11"/>
          </p:nvPr>
        </p:nvSpPr>
        <p:spPr/>
        <p:txBody>
          <a:bodyPr/>
          <a:lstStyle/>
          <a:p>
            <a:r>
              <a:rPr lang="en-US"/>
              <a:t>Embedded Systems  ARM cortex M4 NVIC concepts</a:t>
            </a:r>
            <a:endParaRPr lang="en-IN"/>
          </a:p>
        </p:txBody>
      </p:sp>
    </p:spTree>
    <p:extLst>
      <p:ext uri="{BB962C8B-B14F-4D97-AF65-F5344CB8AC3E}">
        <p14:creationId xmlns:p14="http://schemas.microsoft.com/office/powerpoint/2010/main" val="53680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9624BF-7F53-8E72-308A-9421F0F28CE9}"/>
              </a:ext>
            </a:extLst>
          </p:cNvPr>
          <p:cNvPicPr>
            <a:picLocks noChangeAspect="1"/>
          </p:cNvPicPr>
          <p:nvPr/>
        </p:nvPicPr>
        <p:blipFill>
          <a:blip r:embed="rId2"/>
          <a:stretch>
            <a:fillRect/>
          </a:stretch>
        </p:blipFill>
        <p:spPr>
          <a:xfrm>
            <a:off x="578642" y="938899"/>
            <a:ext cx="11034716" cy="5166808"/>
          </a:xfrm>
          <a:prstGeom prst="rect">
            <a:avLst/>
          </a:prstGeom>
        </p:spPr>
      </p:pic>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860612" y="71541"/>
            <a:ext cx="11975690"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SYSCFG external interrupt configuration register 1 (SYSCFG_EXTICR1)</a:t>
            </a:r>
          </a:p>
        </p:txBody>
      </p:sp>
      <p:sp>
        <p:nvSpPr>
          <p:cNvPr id="17" name="Rectangle 16">
            <a:extLst>
              <a:ext uri="{FF2B5EF4-FFF2-40B4-BE49-F238E27FC236}">
                <a16:creationId xmlns:a16="http://schemas.microsoft.com/office/drawing/2014/main" id="{34E7E004-B1A2-392B-56BF-484FDA596EED}"/>
              </a:ext>
            </a:extLst>
          </p:cNvPr>
          <p:cNvSpPr/>
          <p:nvPr/>
        </p:nvSpPr>
        <p:spPr>
          <a:xfrm>
            <a:off x="8659907" y="1864662"/>
            <a:ext cx="2743199" cy="7261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825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60546"/>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860612" y="71541"/>
            <a:ext cx="11975690"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SYSCFG external interrupt configuration register 2 (SYSCFG_EXTICR2)</a:t>
            </a:r>
          </a:p>
        </p:txBody>
      </p:sp>
      <p:pic>
        <p:nvPicPr>
          <p:cNvPr id="3" name="Picture 2">
            <a:extLst>
              <a:ext uri="{FF2B5EF4-FFF2-40B4-BE49-F238E27FC236}">
                <a16:creationId xmlns:a16="http://schemas.microsoft.com/office/drawing/2014/main" id="{0D1491C3-0C5A-A7B9-3CDC-6348B9498C10}"/>
              </a:ext>
            </a:extLst>
          </p:cNvPr>
          <p:cNvPicPr>
            <a:picLocks noChangeAspect="1"/>
          </p:cNvPicPr>
          <p:nvPr/>
        </p:nvPicPr>
        <p:blipFill>
          <a:blip r:embed="rId2"/>
          <a:stretch>
            <a:fillRect/>
          </a:stretch>
        </p:blipFill>
        <p:spPr>
          <a:xfrm>
            <a:off x="860612" y="942709"/>
            <a:ext cx="10707028" cy="5159187"/>
          </a:xfrm>
          <a:prstGeom prst="rect">
            <a:avLst/>
          </a:prstGeom>
        </p:spPr>
      </p:pic>
    </p:spTree>
    <p:extLst>
      <p:ext uri="{BB962C8B-B14F-4D97-AF65-F5344CB8AC3E}">
        <p14:creationId xmlns:p14="http://schemas.microsoft.com/office/powerpoint/2010/main" val="52872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860612" y="71541"/>
            <a:ext cx="11975690"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SYSCFG external interrupt configuration register 3 (SYSCFG_EXTICR3)</a:t>
            </a:r>
          </a:p>
        </p:txBody>
      </p:sp>
      <p:pic>
        <p:nvPicPr>
          <p:cNvPr id="4" name="Picture 3">
            <a:extLst>
              <a:ext uri="{FF2B5EF4-FFF2-40B4-BE49-F238E27FC236}">
                <a16:creationId xmlns:a16="http://schemas.microsoft.com/office/drawing/2014/main" id="{8DE668A4-1596-98D0-1648-F1770E6ECDF7}"/>
              </a:ext>
            </a:extLst>
          </p:cNvPr>
          <p:cNvPicPr>
            <a:picLocks noChangeAspect="1"/>
          </p:cNvPicPr>
          <p:nvPr/>
        </p:nvPicPr>
        <p:blipFill>
          <a:blip r:embed="rId2"/>
          <a:stretch>
            <a:fillRect/>
          </a:stretch>
        </p:blipFill>
        <p:spPr>
          <a:xfrm>
            <a:off x="860612" y="961761"/>
            <a:ext cx="10836579" cy="5121084"/>
          </a:xfrm>
          <a:prstGeom prst="rect">
            <a:avLst/>
          </a:prstGeom>
        </p:spPr>
      </p:pic>
    </p:spTree>
    <p:extLst>
      <p:ext uri="{BB962C8B-B14F-4D97-AF65-F5344CB8AC3E}">
        <p14:creationId xmlns:p14="http://schemas.microsoft.com/office/powerpoint/2010/main" val="316691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B44A5A-514A-C6DD-1368-43A7AC4C3CED}"/>
              </a:ext>
            </a:extLst>
          </p:cNvPr>
          <p:cNvCxnSpPr>
            <a:cxnSpLocks/>
          </p:cNvCxnSpPr>
          <p:nvPr/>
        </p:nvCxnSpPr>
        <p:spPr>
          <a:xfrm>
            <a:off x="98323" y="688255"/>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E5FE8F-36E6-7A98-888D-BFB9CC2FD5BC}"/>
              </a:ext>
            </a:extLst>
          </p:cNvPr>
          <p:cNvCxnSpPr>
            <a:cxnSpLocks/>
          </p:cNvCxnSpPr>
          <p:nvPr/>
        </p:nvCxnSpPr>
        <p:spPr>
          <a:xfrm>
            <a:off x="98323" y="6356350"/>
            <a:ext cx="11975690" cy="0"/>
          </a:xfrm>
          <a:prstGeom prst="line">
            <a:avLst/>
          </a:prstGeom>
          <a:ln w="19050">
            <a:solidFill>
              <a:srgbClr val="002060"/>
            </a:solidFill>
          </a:ln>
          <a:effectLst>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14" name="Footer Placeholder 13">
            <a:extLst>
              <a:ext uri="{FF2B5EF4-FFF2-40B4-BE49-F238E27FC236}">
                <a16:creationId xmlns:a16="http://schemas.microsoft.com/office/drawing/2014/main" id="{B4CD0E21-2D6F-9547-D8F6-5BDA6B139418}"/>
              </a:ext>
            </a:extLst>
          </p:cNvPr>
          <p:cNvSpPr>
            <a:spLocks noGrp="1"/>
          </p:cNvSpPr>
          <p:nvPr>
            <p:ph type="ftr" sz="quarter" idx="11"/>
          </p:nvPr>
        </p:nvSpPr>
        <p:spPr/>
        <p:txBody>
          <a:bodyPr/>
          <a:lstStyle/>
          <a:p>
            <a:r>
              <a:rPr lang="en-US"/>
              <a:t>Embedded Systems  ARM cortex M4 NVIC concepts</a:t>
            </a:r>
            <a:endParaRPr lang="en-IN"/>
          </a:p>
        </p:txBody>
      </p:sp>
      <p:sp>
        <p:nvSpPr>
          <p:cNvPr id="10" name="TextBox 9">
            <a:extLst>
              <a:ext uri="{FF2B5EF4-FFF2-40B4-BE49-F238E27FC236}">
                <a16:creationId xmlns:a16="http://schemas.microsoft.com/office/drawing/2014/main" id="{CB359A89-931B-8588-A5A5-6F7D51D1E0A1}"/>
              </a:ext>
            </a:extLst>
          </p:cNvPr>
          <p:cNvSpPr txBox="1"/>
          <p:nvPr/>
        </p:nvSpPr>
        <p:spPr>
          <a:xfrm>
            <a:off x="860612" y="71541"/>
            <a:ext cx="11975690" cy="461665"/>
          </a:xfrm>
          <a:prstGeom prst="rect">
            <a:avLst/>
          </a:prstGeom>
          <a:noFill/>
        </p:spPr>
        <p:txBody>
          <a:bodyPr wrap="square">
            <a:spAutoFit/>
          </a:bodyPr>
          <a:lstStyle/>
          <a:p>
            <a:r>
              <a:rPr lang="en-IN" sz="2400" b="1" dirty="0">
                <a:solidFill>
                  <a:srgbClr val="C00000"/>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SYSCFG external interrupt configuration register 4 (SYSCFG_EXTICR4)</a:t>
            </a:r>
          </a:p>
        </p:txBody>
      </p:sp>
      <p:pic>
        <p:nvPicPr>
          <p:cNvPr id="3" name="Picture 2">
            <a:extLst>
              <a:ext uri="{FF2B5EF4-FFF2-40B4-BE49-F238E27FC236}">
                <a16:creationId xmlns:a16="http://schemas.microsoft.com/office/drawing/2014/main" id="{9D92551D-0E8E-4721-002B-D60FCE9B43F9}"/>
              </a:ext>
            </a:extLst>
          </p:cNvPr>
          <p:cNvPicPr>
            <a:picLocks noChangeAspect="1"/>
          </p:cNvPicPr>
          <p:nvPr/>
        </p:nvPicPr>
        <p:blipFill>
          <a:blip r:embed="rId2"/>
          <a:stretch>
            <a:fillRect/>
          </a:stretch>
        </p:blipFill>
        <p:spPr>
          <a:xfrm>
            <a:off x="1066800" y="1020881"/>
            <a:ext cx="10372165" cy="5002844"/>
          </a:xfrm>
          <a:prstGeom prst="rect">
            <a:avLst/>
          </a:prstGeom>
        </p:spPr>
      </p:pic>
    </p:spTree>
    <p:extLst>
      <p:ext uri="{BB962C8B-B14F-4D97-AF65-F5344CB8AC3E}">
        <p14:creationId xmlns:p14="http://schemas.microsoft.com/office/powerpoint/2010/main" val="3611911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TotalTime>
  <Words>495</Words>
  <Application>Microsoft Office PowerPoint</Application>
  <PresentationFormat>Widescreen</PresentationFormat>
  <Paragraphs>53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Why GPIO Interrupts ?</vt:lpstr>
      <vt:lpstr>Nested Vectored Interrupt Controller (NVIC)</vt:lpstr>
      <vt:lpstr>RCC APB2 peripheral clock enable register (RCC_APB2ENR)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 Interrupt Demonstration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Nested Vectored Interrupt Controller (NVIC)</dc:title>
  <dc:creator>vishnu s</dc:creator>
  <cp:lastModifiedBy>Dr. Vishnu S - [CSE]</cp:lastModifiedBy>
  <cp:revision>4</cp:revision>
  <dcterms:created xsi:type="dcterms:W3CDTF">2023-10-30T06:37:51Z</dcterms:created>
  <dcterms:modified xsi:type="dcterms:W3CDTF">2024-09-25T13:12:59Z</dcterms:modified>
</cp:coreProperties>
</file>