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90" r:id="rId4"/>
    <p:sldId id="294" r:id="rId5"/>
    <p:sldId id="293" r:id="rId6"/>
    <p:sldId id="292" r:id="rId7"/>
    <p:sldId id="295" r:id="rId8"/>
    <p:sldId id="296" r:id="rId9"/>
    <p:sldId id="297" r:id="rId10"/>
    <p:sldId id="298" r:id="rId11"/>
    <p:sldId id="299" r:id="rId12"/>
    <p:sldId id="300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Vishnu S - [CSE]" userId="13eda3e6-41ff-4fd3-a65a-9e61b3fe2353" providerId="ADAL" clId="{C5FCADC5-DAED-4585-B67F-9DC84636B464}"/>
    <pc:docChg chg="undo redo custSel addSld delSld modSld sldOrd">
      <pc:chgData name="Dr. Vishnu S - [CSE]" userId="13eda3e6-41ff-4fd3-a65a-9e61b3fe2353" providerId="ADAL" clId="{C5FCADC5-DAED-4585-B67F-9DC84636B464}" dt="2024-09-27T08:37:18.817" v="1329" actId="1036"/>
      <pc:docMkLst>
        <pc:docMk/>
      </pc:docMkLst>
      <pc:sldChg chg="addSp delSp modSp mod">
        <pc:chgData name="Dr. Vishnu S - [CSE]" userId="13eda3e6-41ff-4fd3-a65a-9e61b3fe2353" providerId="ADAL" clId="{C5FCADC5-DAED-4585-B67F-9DC84636B464}" dt="2024-09-26T20:18:31.329" v="16" actId="1076"/>
        <pc:sldMkLst>
          <pc:docMk/>
          <pc:sldMk cId="3602946409" sldId="256"/>
        </pc:sldMkLst>
        <pc:spChg chg="add del">
          <ac:chgData name="Dr. Vishnu S - [CSE]" userId="13eda3e6-41ff-4fd3-a65a-9e61b3fe2353" providerId="ADAL" clId="{C5FCADC5-DAED-4585-B67F-9DC84636B464}" dt="2024-09-26T20:17:46.999" v="4" actId="22"/>
          <ac:spMkLst>
            <pc:docMk/>
            <pc:sldMk cId="3602946409" sldId="256"/>
            <ac:spMk id="3" creationId="{3833C290-C2CE-857B-91DA-CC97ED0657DC}"/>
          </ac:spMkLst>
        </pc:spChg>
        <pc:spChg chg="add del">
          <ac:chgData name="Dr. Vishnu S - [CSE]" userId="13eda3e6-41ff-4fd3-a65a-9e61b3fe2353" providerId="ADAL" clId="{C5FCADC5-DAED-4585-B67F-9DC84636B464}" dt="2024-09-26T20:17:51.296" v="6" actId="22"/>
          <ac:spMkLst>
            <pc:docMk/>
            <pc:sldMk cId="3602946409" sldId="256"/>
            <ac:spMk id="6" creationId="{374EE9AC-9120-C050-5EC8-2108177ABA31}"/>
          </ac:spMkLst>
        </pc:spChg>
        <pc:spChg chg="add mod">
          <ac:chgData name="Dr. Vishnu S - [CSE]" userId="13eda3e6-41ff-4fd3-a65a-9e61b3fe2353" providerId="ADAL" clId="{C5FCADC5-DAED-4585-B67F-9DC84636B464}" dt="2024-09-26T20:18:31.329" v="16" actId="1076"/>
          <ac:spMkLst>
            <pc:docMk/>
            <pc:sldMk cId="3602946409" sldId="256"/>
            <ac:spMk id="11" creationId="{1DDFA7BC-1299-C792-A84B-3B664AFCFC59}"/>
          </ac:spMkLst>
        </pc:spChg>
        <pc:graphicFrameChg chg="del">
          <ac:chgData name="Dr. Vishnu S - [CSE]" userId="13eda3e6-41ff-4fd3-a65a-9e61b3fe2353" providerId="ADAL" clId="{C5FCADC5-DAED-4585-B67F-9DC84636B464}" dt="2024-09-26T20:17:32.293" v="0" actId="478"/>
          <ac:graphicFrameMkLst>
            <pc:docMk/>
            <pc:sldMk cId="3602946409" sldId="256"/>
            <ac:graphicFrameMk id="7" creationId="{8506AFDC-3313-19CD-7FAF-58F06F66CB34}"/>
          </ac:graphicFrameMkLst>
        </pc:graphicFrameChg>
      </pc:sldChg>
      <pc:sldChg chg="del">
        <pc:chgData name="Dr. Vishnu S - [CSE]" userId="13eda3e6-41ff-4fd3-a65a-9e61b3fe2353" providerId="ADAL" clId="{C5FCADC5-DAED-4585-B67F-9DC84636B464}" dt="2024-09-27T02:08:43.241" v="1120" actId="47"/>
        <pc:sldMkLst>
          <pc:docMk/>
          <pc:sldMk cId="2500141417" sldId="257"/>
        </pc:sldMkLst>
      </pc:sldChg>
      <pc:sldChg chg="del">
        <pc:chgData name="Dr. Vishnu S - [CSE]" userId="13eda3e6-41ff-4fd3-a65a-9e61b3fe2353" providerId="ADAL" clId="{C5FCADC5-DAED-4585-B67F-9DC84636B464}" dt="2024-09-27T02:08:43.241" v="1120" actId="47"/>
        <pc:sldMkLst>
          <pc:docMk/>
          <pc:sldMk cId="536800658" sldId="258"/>
        </pc:sldMkLst>
      </pc:sldChg>
      <pc:sldChg chg="del">
        <pc:chgData name="Dr. Vishnu S - [CSE]" userId="13eda3e6-41ff-4fd3-a65a-9e61b3fe2353" providerId="ADAL" clId="{C5FCADC5-DAED-4585-B67F-9DC84636B464}" dt="2024-09-27T02:08:43.241" v="1120" actId="47"/>
        <pc:sldMkLst>
          <pc:docMk/>
          <pc:sldMk cId="743106140" sldId="259"/>
        </pc:sldMkLst>
      </pc:sldChg>
      <pc:sldChg chg="addSp delSp modSp mod">
        <pc:chgData name="Dr. Vishnu S - [CSE]" userId="13eda3e6-41ff-4fd3-a65a-9e61b3fe2353" providerId="ADAL" clId="{C5FCADC5-DAED-4585-B67F-9DC84636B464}" dt="2024-09-26T20:40:57.654" v="159" actId="208"/>
        <pc:sldMkLst>
          <pc:docMk/>
          <pc:sldMk cId="152668759" sldId="273"/>
        </pc:sldMkLst>
        <pc:spChg chg="mod">
          <ac:chgData name="Dr. Vishnu S - [CSE]" userId="13eda3e6-41ff-4fd3-a65a-9e61b3fe2353" providerId="ADAL" clId="{C5FCADC5-DAED-4585-B67F-9DC84636B464}" dt="2024-09-26T20:23:38.784" v="41"/>
          <ac:spMkLst>
            <pc:docMk/>
            <pc:sldMk cId="152668759" sldId="273"/>
            <ac:spMk id="2" creationId="{14AA6E19-BAAE-8119-8955-E8C850C75B6F}"/>
          </ac:spMkLst>
        </pc:spChg>
        <pc:spChg chg="del mod">
          <ac:chgData name="Dr. Vishnu S - [CSE]" userId="13eda3e6-41ff-4fd3-a65a-9e61b3fe2353" providerId="ADAL" clId="{C5FCADC5-DAED-4585-B67F-9DC84636B464}" dt="2024-09-26T20:18:43.457" v="18" actId="478"/>
          <ac:spMkLst>
            <pc:docMk/>
            <pc:sldMk cId="152668759" sldId="273"/>
            <ac:spMk id="3" creationId="{0B18604B-52B4-8D7D-D89A-3FBF3DED8CF0}"/>
          </ac:spMkLst>
        </pc:spChg>
        <pc:spChg chg="mod">
          <ac:chgData name="Dr. Vishnu S - [CSE]" userId="13eda3e6-41ff-4fd3-a65a-9e61b3fe2353" providerId="ADAL" clId="{C5FCADC5-DAED-4585-B67F-9DC84636B464}" dt="2024-09-26T20:22:39.622" v="31" actId="1076"/>
          <ac:spMkLst>
            <pc:docMk/>
            <pc:sldMk cId="152668759" sldId="273"/>
            <ac:spMk id="4" creationId="{BC027E58-F279-ACDF-F52F-B24CB917E9A5}"/>
          </ac:spMkLst>
        </pc:spChg>
        <pc:spChg chg="add del mod">
          <ac:chgData name="Dr. Vishnu S - [CSE]" userId="13eda3e6-41ff-4fd3-a65a-9e61b3fe2353" providerId="ADAL" clId="{C5FCADC5-DAED-4585-B67F-9DC84636B464}" dt="2024-09-26T20:20:56.642" v="25" actId="478"/>
          <ac:spMkLst>
            <pc:docMk/>
            <pc:sldMk cId="152668759" sldId="273"/>
            <ac:spMk id="8" creationId="{170DAF5E-BD9D-F51C-A374-280263EBE63C}"/>
          </ac:spMkLst>
        </pc:spChg>
        <pc:spChg chg="add mod">
          <ac:chgData name="Dr. Vishnu S - [CSE]" userId="13eda3e6-41ff-4fd3-a65a-9e61b3fe2353" providerId="ADAL" clId="{C5FCADC5-DAED-4585-B67F-9DC84636B464}" dt="2024-09-26T20:23:23.452" v="37" actId="207"/>
          <ac:spMkLst>
            <pc:docMk/>
            <pc:sldMk cId="152668759" sldId="273"/>
            <ac:spMk id="12" creationId="{329785DA-6F19-B2BC-A9D9-20BFF4BEC1A0}"/>
          </ac:spMkLst>
        </pc:spChg>
        <pc:spChg chg="add mod">
          <ac:chgData name="Dr. Vishnu S - [CSE]" userId="13eda3e6-41ff-4fd3-a65a-9e61b3fe2353" providerId="ADAL" clId="{C5FCADC5-DAED-4585-B67F-9DC84636B464}" dt="2024-09-26T20:40:57.654" v="159" actId="208"/>
          <ac:spMkLst>
            <pc:docMk/>
            <pc:sldMk cId="152668759" sldId="273"/>
            <ac:spMk id="14" creationId="{9F3FD8E4-4115-DA7C-6364-3B96CDD63DEC}"/>
          </ac:spMkLst>
        </pc:spChg>
        <pc:picChg chg="add mod">
          <ac:chgData name="Dr. Vishnu S - [CSE]" userId="13eda3e6-41ff-4fd3-a65a-9e61b3fe2353" providerId="ADAL" clId="{C5FCADC5-DAED-4585-B67F-9DC84636B464}" dt="2024-09-26T20:35:34.605" v="128" actId="1076"/>
          <ac:picMkLst>
            <pc:docMk/>
            <pc:sldMk cId="152668759" sldId="273"/>
            <ac:picMk id="10" creationId="{2378BE05-F6C1-B069-26A2-5ABCEAF8B1AD}"/>
          </ac:picMkLst>
        </pc:picChg>
      </pc:sldChg>
      <pc:sldChg chg="addSp delSp modSp mod">
        <pc:chgData name="Dr. Vishnu S - [CSE]" userId="13eda3e6-41ff-4fd3-a65a-9e61b3fe2353" providerId="ADAL" clId="{C5FCADC5-DAED-4585-B67F-9DC84636B464}" dt="2024-09-27T02:11:18.860" v="1154" actId="478"/>
        <pc:sldMkLst>
          <pc:docMk/>
          <pc:sldMk cId="3490426854" sldId="275"/>
        </pc:sldMkLst>
        <pc:spChg chg="add del mod">
          <ac:chgData name="Dr. Vishnu S - [CSE]" userId="13eda3e6-41ff-4fd3-a65a-9e61b3fe2353" providerId="ADAL" clId="{C5FCADC5-DAED-4585-B67F-9DC84636B464}" dt="2024-09-27T02:11:18.860" v="1154" actId="478"/>
          <ac:spMkLst>
            <pc:docMk/>
            <pc:sldMk cId="3490426854" sldId="275"/>
            <ac:spMk id="3" creationId="{61642C00-4499-2A42-C43D-DE2E515C042D}"/>
          </ac:spMkLst>
        </pc:spChg>
        <pc:spChg chg="add del mod">
          <ac:chgData name="Dr. Vishnu S - [CSE]" userId="13eda3e6-41ff-4fd3-a65a-9e61b3fe2353" providerId="ADAL" clId="{C5FCADC5-DAED-4585-B67F-9DC84636B464}" dt="2024-09-27T02:11:16.347" v="1153" actId="478"/>
          <ac:spMkLst>
            <pc:docMk/>
            <pc:sldMk cId="3490426854" sldId="275"/>
            <ac:spMk id="4" creationId="{4DD2F681-3402-BE17-6D40-403061F9B975}"/>
          </ac:spMkLst>
        </pc:spChg>
        <pc:spChg chg="add del mod">
          <ac:chgData name="Dr. Vishnu S - [CSE]" userId="13eda3e6-41ff-4fd3-a65a-9e61b3fe2353" providerId="ADAL" clId="{C5FCADC5-DAED-4585-B67F-9DC84636B464}" dt="2024-09-27T02:11:16.347" v="1153" actId="478"/>
          <ac:spMkLst>
            <pc:docMk/>
            <pc:sldMk cId="3490426854" sldId="275"/>
            <ac:spMk id="5" creationId="{2EEBD6C5-0C5A-B579-985A-FE5A02D6B94F}"/>
          </ac:spMkLst>
        </pc:spChg>
        <pc:spChg chg="add del mod">
          <ac:chgData name="Dr. Vishnu S - [CSE]" userId="13eda3e6-41ff-4fd3-a65a-9e61b3fe2353" providerId="ADAL" clId="{C5FCADC5-DAED-4585-B67F-9DC84636B464}" dt="2024-09-27T02:11:16.347" v="1153" actId="478"/>
          <ac:spMkLst>
            <pc:docMk/>
            <pc:sldMk cId="3490426854" sldId="275"/>
            <ac:spMk id="6" creationId="{75ACE7E2-4294-7F9F-223C-2A8CDBC591C4}"/>
          </ac:spMkLst>
        </pc:spChg>
        <pc:spChg chg="add del mod">
          <ac:chgData name="Dr. Vishnu S - [CSE]" userId="13eda3e6-41ff-4fd3-a65a-9e61b3fe2353" providerId="ADAL" clId="{C5FCADC5-DAED-4585-B67F-9DC84636B464}" dt="2024-09-27T02:11:16.347" v="1153" actId="478"/>
          <ac:spMkLst>
            <pc:docMk/>
            <pc:sldMk cId="3490426854" sldId="275"/>
            <ac:spMk id="7" creationId="{E8E5A614-017F-0AC9-3A7F-62ED2D509207}"/>
          </ac:spMkLst>
        </pc:spChg>
      </pc:sldChg>
      <pc:sldChg chg="del">
        <pc:chgData name="Dr. Vishnu S - [CSE]" userId="13eda3e6-41ff-4fd3-a65a-9e61b3fe2353" providerId="ADAL" clId="{C5FCADC5-DAED-4585-B67F-9DC84636B464}" dt="2024-09-27T02:08:43.241" v="1120" actId="47"/>
        <pc:sldMkLst>
          <pc:docMk/>
          <pc:sldMk cId="2121829797" sldId="277"/>
        </pc:sldMkLst>
      </pc:sldChg>
      <pc:sldChg chg="del">
        <pc:chgData name="Dr. Vishnu S - [CSE]" userId="13eda3e6-41ff-4fd3-a65a-9e61b3fe2353" providerId="ADAL" clId="{C5FCADC5-DAED-4585-B67F-9DC84636B464}" dt="2024-09-27T02:08:43.241" v="1120" actId="47"/>
        <pc:sldMkLst>
          <pc:docMk/>
          <pc:sldMk cId="4058252563" sldId="278"/>
        </pc:sldMkLst>
      </pc:sldChg>
      <pc:sldChg chg="del">
        <pc:chgData name="Dr. Vishnu S - [CSE]" userId="13eda3e6-41ff-4fd3-a65a-9e61b3fe2353" providerId="ADAL" clId="{C5FCADC5-DAED-4585-B67F-9DC84636B464}" dt="2024-09-27T02:08:43.241" v="1120" actId="47"/>
        <pc:sldMkLst>
          <pc:docMk/>
          <pc:sldMk cId="528727042" sldId="279"/>
        </pc:sldMkLst>
      </pc:sldChg>
      <pc:sldChg chg="del">
        <pc:chgData name="Dr. Vishnu S - [CSE]" userId="13eda3e6-41ff-4fd3-a65a-9e61b3fe2353" providerId="ADAL" clId="{C5FCADC5-DAED-4585-B67F-9DC84636B464}" dt="2024-09-27T02:08:43.241" v="1120" actId="47"/>
        <pc:sldMkLst>
          <pc:docMk/>
          <pc:sldMk cId="3166912951" sldId="280"/>
        </pc:sldMkLst>
      </pc:sldChg>
      <pc:sldChg chg="del">
        <pc:chgData name="Dr. Vishnu S - [CSE]" userId="13eda3e6-41ff-4fd3-a65a-9e61b3fe2353" providerId="ADAL" clId="{C5FCADC5-DAED-4585-B67F-9DC84636B464}" dt="2024-09-27T02:08:43.241" v="1120" actId="47"/>
        <pc:sldMkLst>
          <pc:docMk/>
          <pc:sldMk cId="3611911720" sldId="281"/>
        </pc:sldMkLst>
      </pc:sldChg>
      <pc:sldChg chg="del">
        <pc:chgData name="Dr. Vishnu S - [CSE]" userId="13eda3e6-41ff-4fd3-a65a-9e61b3fe2353" providerId="ADAL" clId="{C5FCADC5-DAED-4585-B67F-9DC84636B464}" dt="2024-09-27T02:08:43.241" v="1120" actId="47"/>
        <pc:sldMkLst>
          <pc:docMk/>
          <pc:sldMk cId="679134968" sldId="282"/>
        </pc:sldMkLst>
      </pc:sldChg>
      <pc:sldChg chg="del">
        <pc:chgData name="Dr. Vishnu S - [CSE]" userId="13eda3e6-41ff-4fd3-a65a-9e61b3fe2353" providerId="ADAL" clId="{C5FCADC5-DAED-4585-B67F-9DC84636B464}" dt="2024-09-27T02:08:43.241" v="1120" actId="47"/>
        <pc:sldMkLst>
          <pc:docMk/>
          <pc:sldMk cId="1776469516" sldId="283"/>
        </pc:sldMkLst>
      </pc:sldChg>
      <pc:sldChg chg="del">
        <pc:chgData name="Dr. Vishnu S - [CSE]" userId="13eda3e6-41ff-4fd3-a65a-9e61b3fe2353" providerId="ADAL" clId="{C5FCADC5-DAED-4585-B67F-9DC84636B464}" dt="2024-09-27T02:08:43.241" v="1120" actId="47"/>
        <pc:sldMkLst>
          <pc:docMk/>
          <pc:sldMk cId="7433634" sldId="284"/>
        </pc:sldMkLst>
      </pc:sldChg>
      <pc:sldChg chg="del">
        <pc:chgData name="Dr. Vishnu S - [CSE]" userId="13eda3e6-41ff-4fd3-a65a-9e61b3fe2353" providerId="ADAL" clId="{C5FCADC5-DAED-4585-B67F-9DC84636B464}" dt="2024-09-27T02:08:43.241" v="1120" actId="47"/>
        <pc:sldMkLst>
          <pc:docMk/>
          <pc:sldMk cId="3645257843" sldId="285"/>
        </pc:sldMkLst>
      </pc:sldChg>
      <pc:sldChg chg="del">
        <pc:chgData name="Dr. Vishnu S - [CSE]" userId="13eda3e6-41ff-4fd3-a65a-9e61b3fe2353" providerId="ADAL" clId="{C5FCADC5-DAED-4585-B67F-9DC84636B464}" dt="2024-09-27T02:08:43.241" v="1120" actId="47"/>
        <pc:sldMkLst>
          <pc:docMk/>
          <pc:sldMk cId="2287771572" sldId="286"/>
        </pc:sldMkLst>
      </pc:sldChg>
      <pc:sldChg chg="del">
        <pc:chgData name="Dr. Vishnu S - [CSE]" userId="13eda3e6-41ff-4fd3-a65a-9e61b3fe2353" providerId="ADAL" clId="{C5FCADC5-DAED-4585-B67F-9DC84636B464}" dt="2024-09-27T02:08:43.241" v="1120" actId="47"/>
        <pc:sldMkLst>
          <pc:docMk/>
          <pc:sldMk cId="3068357043" sldId="287"/>
        </pc:sldMkLst>
      </pc:sldChg>
      <pc:sldChg chg="del">
        <pc:chgData name="Dr. Vishnu S - [CSE]" userId="13eda3e6-41ff-4fd3-a65a-9e61b3fe2353" providerId="ADAL" clId="{C5FCADC5-DAED-4585-B67F-9DC84636B464}" dt="2024-09-27T02:08:43.241" v="1120" actId="47"/>
        <pc:sldMkLst>
          <pc:docMk/>
          <pc:sldMk cId="1682390932" sldId="288"/>
        </pc:sldMkLst>
      </pc:sldChg>
      <pc:sldChg chg="del">
        <pc:chgData name="Dr. Vishnu S - [CSE]" userId="13eda3e6-41ff-4fd3-a65a-9e61b3fe2353" providerId="ADAL" clId="{C5FCADC5-DAED-4585-B67F-9DC84636B464}" dt="2024-09-27T02:08:43.241" v="1120" actId="47"/>
        <pc:sldMkLst>
          <pc:docMk/>
          <pc:sldMk cId="2603816566" sldId="289"/>
        </pc:sldMkLst>
      </pc:sldChg>
      <pc:sldChg chg="addSp delSp modSp add mod">
        <pc:chgData name="Dr. Vishnu S - [CSE]" userId="13eda3e6-41ff-4fd3-a65a-9e61b3fe2353" providerId="ADAL" clId="{C5FCADC5-DAED-4585-B67F-9DC84636B464}" dt="2024-09-27T01:53:37.347" v="994" actId="14100"/>
        <pc:sldMkLst>
          <pc:docMk/>
          <pc:sldMk cId="2283447190" sldId="290"/>
        </pc:sldMkLst>
        <pc:spChg chg="mod">
          <ac:chgData name="Dr. Vishnu S - [CSE]" userId="13eda3e6-41ff-4fd3-a65a-9e61b3fe2353" providerId="ADAL" clId="{C5FCADC5-DAED-4585-B67F-9DC84636B464}" dt="2024-09-27T00:53:47.222" v="315" actId="1076"/>
          <ac:spMkLst>
            <pc:docMk/>
            <pc:sldMk cId="2283447190" sldId="290"/>
            <ac:spMk id="12" creationId="{329785DA-6F19-B2BC-A9D9-20BFF4BEC1A0}"/>
          </ac:spMkLst>
        </pc:spChg>
        <pc:spChg chg="add del mod ord">
          <ac:chgData name="Dr. Vishnu S - [CSE]" userId="13eda3e6-41ff-4fd3-a65a-9e61b3fe2353" providerId="ADAL" clId="{C5FCADC5-DAED-4585-B67F-9DC84636B464}" dt="2024-09-27T01:01:01.789" v="448" actId="478"/>
          <ac:spMkLst>
            <pc:docMk/>
            <pc:sldMk cId="2283447190" sldId="290"/>
            <ac:spMk id="26" creationId="{035F0C59-2894-4B4B-FA85-DB7EFA5D2ECD}"/>
          </ac:spMkLst>
        </pc:spChg>
        <pc:spChg chg="add del mod">
          <ac:chgData name="Dr. Vishnu S - [CSE]" userId="13eda3e6-41ff-4fd3-a65a-9e61b3fe2353" providerId="ADAL" clId="{C5FCADC5-DAED-4585-B67F-9DC84636B464}" dt="2024-09-27T01:01:01.789" v="448" actId="478"/>
          <ac:spMkLst>
            <pc:docMk/>
            <pc:sldMk cId="2283447190" sldId="290"/>
            <ac:spMk id="27" creationId="{808624F3-D57F-515F-D12C-EB0D46783193}"/>
          </ac:spMkLst>
        </pc:spChg>
        <pc:spChg chg="add del mod">
          <ac:chgData name="Dr. Vishnu S - [CSE]" userId="13eda3e6-41ff-4fd3-a65a-9e61b3fe2353" providerId="ADAL" clId="{C5FCADC5-DAED-4585-B67F-9DC84636B464}" dt="2024-09-27T00:58:48.330" v="420" actId="478"/>
          <ac:spMkLst>
            <pc:docMk/>
            <pc:sldMk cId="2283447190" sldId="290"/>
            <ac:spMk id="28" creationId="{07D7143E-007A-3C4B-3080-BD4043B0B322}"/>
          </ac:spMkLst>
        </pc:spChg>
        <pc:spChg chg="add del mod">
          <ac:chgData name="Dr. Vishnu S - [CSE]" userId="13eda3e6-41ff-4fd3-a65a-9e61b3fe2353" providerId="ADAL" clId="{C5FCADC5-DAED-4585-B67F-9DC84636B464}" dt="2024-09-27T01:01:01.789" v="448" actId="478"/>
          <ac:spMkLst>
            <pc:docMk/>
            <pc:sldMk cId="2283447190" sldId="290"/>
            <ac:spMk id="29" creationId="{0EEAEA26-D804-87C8-218A-7759A9704C79}"/>
          </ac:spMkLst>
        </pc:spChg>
        <pc:spChg chg="add del mod">
          <ac:chgData name="Dr. Vishnu S - [CSE]" userId="13eda3e6-41ff-4fd3-a65a-9e61b3fe2353" providerId="ADAL" clId="{C5FCADC5-DAED-4585-B67F-9DC84636B464}" dt="2024-09-27T01:01:01.789" v="448" actId="478"/>
          <ac:spMkLst>
            <pc:docMk/>
            <pc:sldMk cId="2283447190" sldId="290"/>
            <ac:spMk id="30" creationId="{FEFDA8F2-ACBD-32FB-5990-659718A97F96}"/>
          </ac:spMkLst>
        </pc:spChg>
        <pc:spChg chg="add del mod">
          <ac:chgData name="Dr. Vishnu S - [CSE]" userId="13eda3e6-41ff-4fd3-a65a-9e61b3fe2353" providerId="ADAL" clId="{C5FCADC5-DAED-4585-B67F-9DC84636B464}" dt="2024-09-27T01:01:01.789" v="448" actId="478"/>
          <ac:spMkLst>
            <pc:docMk/>
            <pc:sldMk cId="2283447190" sldId="290"/>
            <ac:spMk id="31" creationId="{9A1BD5BD-3B8A-49EA-40CD-70AADA8C0777}"/>
          </ac:spMkLst>
        </pc:spChg>
        <pc:spChg chg="add del mod">
          <ac:chgData name="Dr. Vishnu S - [CSE]" userId="13eda3e6-41ff-4fd3-a65a-9e61b3fe2353" providerId="ADAL" clId="{C5FCADC5-DAED-4585-B67F-9DC84636B464}" dt="2024-09-27T01:01:01.789" v="448" actId="478"/>
          <ac:spMkLst>
            <pc:docMk/>
            <pc:sldMk cId="2283447190" sldId="290"/>
            <ac:spMk id="32" creationId="{7A10E714-DEE9-9AEF-556B-DE13A7A7D3AB}"/>
          </ac:spMkLst>
        </pc:spChg>
        <pc:spChg chg="add del mod">
          <ac:chgData name="Dr. Vishnu S - [CSE]" userId="13eda3e6-41ff-4fd3-a65a-9e61b3fe2353" providerId="ADAL" clId="{C5FCADC5-DAED-4585-B67F-9DC84636B464}" dt="2024-09-27T01:01:01.789" v="448" actId="478"/>
          <ac:spMkLst>
            <pc:docMk/>
            <pc:sldMk cId="2283447190" sldId="290"/>
            <ac:spMk id="33" creationId="{906BD9CE-3DDE-BE63-7D2F-4020C00C9C1A}"/>
          </ac:spMkLst>
        </pc:spChg>
        <pc:spChg chg="add del mod">
          <ac:chgData name="Dr. Vishnu S - [CSE]" userId="13eda3e6-41ff-4fd3-a65a-9e61b3fe2353" providerId="ADAL" clId="{C5FCADC5-DAED-4585-B67F-9DC84636B464}" dt="2024-09-27T01:50:06.792" v="922" actId="11529"/>
          <ac:spMkLst>
            <pc:docMk/>
            <pc:sldMk cId="2283447190" sldId="290"/>
            <ac:spMk id="36" creationId="{CDFEB358-21C1-A240-FF39-44C5A1D486F1}"/>
          </ac:spMkLst>
        </pc:spChg>
        <pc:spChg chg="add mod">
          <ac:chgData name="Dr. Vishnu S - [CSE]" userId="13eda3e6-41ff-4fd3-a65a-9e61b3fe2353" providerId="ADAL" clId="{C5FCADC5-DAED-4585-B67F-9DC84636B464}" dt="2024-09-27T01:50:54.854" v="953" actId="1036"/>
          <ac:spMkLst>
            <pc:docMk/>
            <pc:sldMk cId="2283447190" sldId="290"/>
            <ac:spMk id="37" creationId="{219294C7-42F9-49BE-5342-1FC3EB30386E}"/>
          </ac:spMkLst>
        </pc:spChg>
        <pc:spChg chg="add mod">
          <ac:chgData name="Dr. Vishnu S - [CSE]" userId="13eda3e6-41ff-4fd3-a65a-9e61b3fe2353" providerId="ADAL" clId="{C5FCADC5-DAED-4585-B67F-9DC84636B464}" dt="2024-09-27T01:52:18.472" v="990" actId="1076"/>
          <ac:spMkLst>
            <pc:docMk/>
            <pc:sldMk cId="2283447190" sldId="290"/>
            <ac:spMk id="41" creationId="{4C1C028E-15FC-A171-40AA-0ED3F982873B}"/>
          </ac:spMkLst>
        </pc:spChg>
        <pc:spChg chg="add mod">
          <ac:chgData name="Dr. Vishnu S - [CSE]" userId="13eda3e6-41ff-4fd3-a65a-9e61b3fe2353" providerId="ADAL" clId="{C5FCADC5-DAED-4585-B67F-9DC84636B464}" dt="2024-09-27T01:53:00.805" v="992" actId="1076"/>
          <ac:spMkLst>
            <pc:docMk/>
            <pc:sldMk cId="2283447190" sldId="290"/>
            <ac:spMk id="43" creationId="{60A2DC2D-04AB-BA16-33BE-F43BA68451A3}"/>
          </ac:spMkLst>
        </pc:spChg>
        <pc:picChg chg="add del mod">
          <ac:chgData name="Dr. Vishnu S - [CSE]" userId="13eda3e6-41ff-4fd3-a65a-9e61b3fe2353" providerId="ADAL" clId="{C5FCADC5-DAED-4585-B67F-9DC84636B464}" dt="2024-09-26T20:27:32.494" v="53" actId="478"/>
          <ac:picMkLst>
            <pc:docMk/>
            <pc:sldMk cId="2283447190" sldId="290"/>
            <ac:picMk id="7" creationId="{C32CA0F6-8481-6EBF-710D-E13AAC9902FD}"/>
          </ac:picMkLst>
        </pc:picChg>
        <pc:picChg chg="add del mod">
          <ac:chgData name="Dr. Vishnu S - [CSE]" userId="13eda3e6-41ff-4fd3-a65a-9e61b3fe2353" providerId="ADAL" clId="{C5FCADC5-DAED-4585-B67F-9DC84636B464}" dt="2024-09-26T20:27:33.234" v="54" actId="478"/>
          <ac:picMkLst>
            <pc:docMk/>
            <pc:sldMk cId="2283447190" sldId="290"/>
            <ac:picMk id="9" creationId="{2ACF0DA3-3B15-4917-CFA8-E620618CC667}"/>
          </ac:picMkLst>
        </pc:picChg>
        <pc:picChg chg="del">
          <ac:chgData name="Dr. Vishnu S - [CSE]" userId="13eda3e6-41ff-4fd3-a65a-9e61b3fe2353" providerId="ADAL" clId="{C5FCADC5-DAED-4585-B67F-9DC84636B464}" dt="2024-09-26T20:24:44.218" v="43" actId="478"/>
          <ac:picMkLst>
            <pc:docMk/>
            <pc:sldMk cId="2283447190" sldId="290"/>
            <ac:picMk id="10" creationId="{2378BE05-F6C1-B069-26A2-5ABCEAF8B1AD}"/>
          </ac:picMkLst>
        </pc:picChg>
        <pc:picChg chg="add del mod">
          <ac:chgData name="Dr. Vishnu S - [CSE]" userId="13eda3e6-41ff-4fd3-a65a-9e61b3fe2353" providerId="ADAL" clId="{C5FCADC5-DAED-4585-B67F-9DC84636B464}" dt="2024-09-26T20:32:16.981" v="70" actId="478"/>
          <ac:picMkLst>
            <pc:docMk/>
            <pc:sldMk cId="2283447190" sldId="290"/>
            <ac:picMk id="13" creationId="{95958CCD-8BBC-EB17-33A7-46319B2479FA}"/>
          </ac:picMkLst>
        </pc:picChg>
        <pc:picChg chg="add del mod">
          <ac:chgData name="Dr. Vishnu S - [CSE]" userId="13eda3e6-41ff-4fd3-a65a-9e61b3fe2353" providerId="ADAL" clId="{C5FCADC5-DAED-4585-B67F-9DC84636B464}" dt="2024-09-26T20:33:55.009" v="103" actId="478"/>
          <ac:picMkLst>
            <pc:docMk/>
            <pc:sldMk cId="2283447190" sldId="290"/>
            <ac:picMk id="15" creationId="{0219D463-4736-B0F7-B5CD-488A3504FD93}"/>
          </ac:picMkLst>
        </pc:picChg>
        <pc:picChg chg="add del mod">
          <ac:chgData name="Dr. Vishnu S - [CSE]" userId="13eda3e6-41ff-4fd3-a65a-9e61b3fe2353" providerId="ADAL" clId="{C5FCADC5-DAED-4585-B67F-9DC84636B464}" dt="2024-09-26T20:33:57.054" v="104" actId="478"/>
          <ac:picMkLst>
            <pc:docMk/>
            <pc:sldMk cId="2283447190" sldId="290"/>
            <ac:picMk id="17" creationId="{21E0C404-F63B-70E5-0114-C7E452058EB2}"/>
          </ac:picMkLst>
        </pc:picChg>
        <pc:picChg chg="add del mod">
          <ac:chgData name="Dr. Vishnu S - [CSE]" userId="13eda3e6-41ff-4fd3-a65a-9e61b3fe2353" providerId="ADAL" clId="{C5FCADC5-DAED-4585-B67F-9DC84636B464}" dt="2024-09-26T20:33:57.054" v="104" actId="478"/>
          <ac:picMkLst>
            <pc:docMk/>
            <pc:sldMk cId="2283447190" sldId="290"/>
            <ac:picMk id="19" creationId="{1D86F197-5B09-5A1B-0B68-39CF7FFE1019}"/>
          </ac:picMkLst>
        </pc:picChg>
        <pc:picChg chg="add del mod">
          <ac:chgData name="Dr. Vishnu S - [CSE]" userId="13eda3e6-41ff-4fd3-a65a-9e61b3fe2353" providerId="ADAL" clId="{C5FCADC5-DAED-4585-B67F-9DC84636B464}" dt="2024-09-27T00:53:23.222" v="311" actId="478"/>
          <ac:picMkLst>
            <pc:docMk/>
            <pc:sldMk cId="2283447190" sldId="290"/>
            <ac:picMk id="21" creationId="{6BCB52B8-9CA8-FBAA-FE8E-9F83A26042B8}"/>
          </ac:picMkLst>
        </pc:picChg>
        <pc:picChg chg="add del mod">
          <ac:chgData name="Dr. Vishnu S - [CSE]" userId="13eda3e6-41ff-4fd3-a65a-9e61b3fe2353" providerId="ADAL" clId="{C5FCADC5-DAED-4585-B67F-9DC84636B464}" dt="2024-09-27T00:55:05.012" v="316" actId="478"/>
          <ac:picMkLst>
            <pc:docMk/>
            <pc:sldMk cId="2283447190" sldId="290"/>
            <ac:picMk id="23" creationId="{7EEA33A6-CD1F-F12A-1011-3D3AC8BD35D5}"/>
          </ac:picMkLst>
        </pc:picChg>
        <pc:picChg chg="add del mod">
          <ac:chgData name="Dr. Vishnu S - [CSE]" userId="13eda3e6-41ff-4fd3-a65a-9e61b3fe2353" providerId="ADAL" clId="{C5FCADC5-DAED-4585-B67F-9DC84636B464}" dt="2024-09-27T01:00:58.679" v="447" actId="478"/>
          <ac:picMkLst>
            <pc:docMk/>
            <pc:sldMk cId="2283447190" sldId="290"/>
            <ac:picMk id="25" creationId="{AE24684B-FC87-FEEC-87D2-F81ED9FA4F32}"/>
          </ac:picMkLst>
        </pc:picChg>
        <pc:picChg chg="add del mod">
          <ac:chgData name="Dr. Vishnu S - [CSE]" userId="13eda3e6-41ff-4fd3-a65a-9e61b3fe2353" providerId="ADAL" clId="{C5FCADC5-DAED-4585-B67F-9DC84636B464}" dt="2024-09-27T01:50:29.502" v="939" actId="1076"/>
          <ac:picMkLst>
            <pc:docMk/>
            <pc:sldMk cId="2283447190" sldId="290"/>
            <ac:picMk id="35" creationId="{60480774-A4DC-7D36-0A66-81BCB4B11A5B}"/>
          </ac:picMkLst>
        </pc:picChg>
        <pc:cxnChg chg="add mod ord">
          <ac:chgData name="Dr. Vishnu S - [CSE]" userId="13eda3e6-41ff-4fd3-a65a-9e61b3fe2353" providerId="ADAL" clId="{C5FCADC5-DAED-4585-B67F-9DC84636B464}" dt="2024-09-27T01:51:50.805" v="988" actId="171"/>
          <ac:cxnSpMkLst>
            <pc:docMk/>
            <pc:sldMk cId="2283447190" sldId="290"/>
            <ac:cxnSpMk id="39" creationId="{CEE207FD-FB22-70DB-EDE2-51C3A9BC7810}"/>
          </ac:cxnSpMkLst>
        </pc:cxnChg>
        <pc:cxnChg chg="add mod">
          <ac:chgData name="Dr. Vishnu S - [CSE]" userId="13eda3e6-41ff-4fd3-a65a-9e61b3fe2353" providerId="ADAL" clId="{C5FCADC5-DAED-4585-B67F-9DC84636B464}" dt="2024-09-27T01:52:18.472" v="990" actId="1076"/>
          <ac:cxnSpMkLst>
            <pc:docMk/>
            <pc:sldMk cId="2283447190" sldId="290"/>
            <ac:cxnSpMk id="40" creationId="{0FEFFAF4-F044-A49B-D7DF-DBC662FD20B3}"/>
          </ac:cxnSpMkLst>
        </pc:cxnChg>
        <pc:cxnChg chg="add mod">
          <ac:chgData name="Dr. Vishnu S - [CSE]" userId="13eda3e6-41ff-4fd3-a65a-9e61b3fe2353" providerId="ADAL" clId="{C5FCADC5-DAED-4585-B67F-9DC84636B464}" dt="2024-09-27T01:53:37.347" v="994" actId="14100"/>
          <ac:cxnSpMkLst>
            <pc:docMk/>
            <pc:sldMk cId="2283447190" sldId="290"/>
            <ac:cxnSpMk id="42" creationId="{51D9FC9A-F71D-BCD4-19CB-111E5C71CA2C}"/>
          </ac:cxnSpMkLst>
        </pc:cxnChg>
      </pc:sldChg>
      <pc:sldChg chg="new del">
        <pc:chgData name="Dr. Vishnu S - [CSE]" userId="13eda3e6-41ff-4fd3-a65a-9e61b3fe2353" providerId="ADAL" clId="{C5FCADC5-DAED-4585-B67F-9DC84636B464}" dt="2024-09-27T02:08:33.455" v="1119" actId="47"/>
        <pc:sldMkLst>
          <pc:docMk/>
          <pc:sldMk cId="2118252052" sldId="291"/>
        </pc:sldMkLst>
      </pc:sldChg>
      <pc:sldChg chg="addSp delSp modSp add mod">
        <pc:chgData name="Dr. Vishnu S - [CSE]" userId="13eda3e6-41ff-4fd3-a65a-9e61b3fe2353" providerId="ADAL" clId="{C5FCADC5-DAED-4585-B67F-9DC84636B464}" dt="2024-09-27T01:08:47.803" v="457" actId="1076"/>
        <pc:sldMkLst>
          <pc:docMk/>
          <pc:sldMk cId="4022542947" sldId="292"/>
        </pc:sldMkLst>
        <pc:spChg chg="mod">
          <ac:chgData name="Dr. Vishnu S - [CSE]" userId="13eda3e6-41ff-4fd3-a65a-9e61b3fe2353" providerId="ADAL" clId="{C5FCADC5-DAED-4585-B67F-9DC84636B464}" dt="2024-09-26T20:28:31.267" v="67" actId="27636"/>
          <ac:spMkLst>
            <pc:docMk/>
            <pc:sldMk cId="4022542947" sldId="292"/>
            <ac:spMk id="2" creationId="{14AA6E19-BAAE-8119-8955-E8C850C75B6F}"/>
          </ac:spMkLst>
        </pc:spChg>
        <pc:spChg chg="del">
          <ac:chgData name="Dr. Vishnu S - [CSE]" userId="13eda3e6-41ff-4fd3-a65a-9e61b3fe2353" providerId="ADAL" clId="{C5FCADC5-DAED-4585-B67F-9DC84636B464}" dt="2024-09-26T20:28:36.542" v="69" actId="478"/>
          <ac:spMkLst>
            <pc:docMk/>
            <pc:sldMk cId="4022542947" sldId="292"/>
            <ac:spMk id="12" creationId="{329785DA-6F19-B2BC-A9D9-20BFF4BEC1A0}"/>
          </ac:spMkLst>
        </pc:spChg>
        <pc:picChg chg="add mod modCrop">
          <ac:chgData name="Dr. Vishnu S - [CSE]" userId="13eda3e6-41ff-4fd3-a65a-9e61b3fe2353" providerId="ADAL" clId="{C5FCADC5-DAED-4585-B67F-9DC84636B464}" dt="2024-09-27T01:08:47.803" v="457" actId="1076"/>
          <ac:picMkLst>
            <pc:docMk/>
            <pc:sldMk cId="4022542947" sldId="292"/>
            <ac:picMk id="7" creationId="{A7D41D44-5F36-E0DF-DE32-2060BC79A78E}"/>
          </ac:picMkLst>
        </pc:picChg>
        <pc:picChg chg="del">
          <ac:chgData name="Dr. Vishnu S - [CSE]" userId="13eda3e6-41ff-4fd3-a65a-9e61b3fe2353" providerId="ADAL" clId="{C5FCADC5-DAED-4585-B67F-9DC84636B464}" dt="2024-09-26T20:28:33.612" v="68" actId="478"/>
          <ac:picMkLst>
            <pc:docMk/>
            <pc:sldMk cId="4022542947" sldId="292"/>
            <ac:picMk id="13" creationId="{95958CCD-8BBC-EB17-33A7-46319B2479FA}"/>
          </ac:picMkLst>
        </pc:picChg>
      </pc:sldChg>
      <pc:sldChg chg="addSp delSp modSp add mod">
        <pc:chgData name="Dr. Vishnu S - [CSE]" userId="13eda3e6-41ff-4fd3-a65a-9e61b3fe2353" providerId="ADAL" clId="{C5FCADC5-DAED-4585-B67F-9DC84636B464}" dt="2024-09-27T08:37:18.817" v="1329" actId="1036"/>
        <pc:sldMkLst>
          <pc:docMk/>
          <pc:sldMk cId="3314680925" sldId="293"/>
        </pc:sldMkLst>
        <pc:spChg chg="mod">
          <ac:chgData name="Dr. Vishnu S - [CSE]" userId="13eda3e6-41ff-4fd3-a65a-9e61b3fe2353" providerId="ADAL" clId="{C5FCADC5-DAED-4585-B67F-9DC84636B464}" dt="2024-09-26T20:47:00.529" v="188" actId="1076"/>
          <ac:spMkLst>
            <pc:docMk/>
            <pc:sldMk cId="3314680925" sldId="293"/>
            <ac:spMk id="2" creationId="{14AA6E19-BAAE-8119-8955-E8C850C75B6F}"/>
          </ac:spMkLst>
        </pc:spChg>
        <pc:spChg chg="add del mod">
          <ac:chgData name="Dr. Vishnu S - [CSE]" userId="13eda3e6-41ff-4fd3-a65a-9e61b3fe2353" providerId="ADAL" clId="{C5FCADC5-DAED-4585-B67F-9DC84636B464}" dt="2024-09-26T20:46:34.831" v="178" actId="478"/>
          <ac:spMkLst>
            <pc:docMk/>
            <pc:sldMk cId="3314680925" sldId="293"/>
            <ac:spMk id="8" creationId="{79FF8741-0CA6-9FE9-E2BF-89C8C8BF41C8}"/>
          </ac:spMkLst>
        </pc:spChg>
        <pc:spChg chg="add mod">
          <ac:chgData name="Dr. Vishnu S - [CSE]" userId="13eda3e6-41ff-4fd3-a65a-9e61b3fe2353" providerId="ADAL" clId="{C5FCADC5-DAED-4585-B67F-9DC84636B464}" dt="2024-09-27T08:36:26.555" v="1319" actId="1582"/>
          <ac:spMkLst>
            <pc:docMk/>
            <pc:sldMk cId="3314680925" sldId="293"/>
            <ac:spMk id="8" creationId="{F232ACFA-6DBB-FFFB-DAF5-0B24B024B927}"/>
          </ac:spMkLst>
        </pc:spChg>
        <pc:spChg chg="add mod">
          <ac:chgData name="Dr. Vishnu S - [CSE]" userId="13eda3e6-41ff-4fd3-a65a-9e61b3fe2353" providerId="ADAL" clId="{C5FCADC5-DAED-4585-B67F-9DC84636B464}" dt="2024-09-27T08:34:53.994" v="1313" actId="14100"/>
          <ac:spMkLst>
            <pc:docMk/>
            <pc:sldMk cId="3314680925" sldId="293"/>
            <ac:spMk id="11" creationId="{42B99DA6-7067-6C6F-FBF4-5E7BBF5F210C}"/>
          </ac:spMkLst>
        </pc:spChg>
        <pc:spChg chg="mod">
          <ac:chgData name="Dr. Vishnu S - [CSE]" userId="13eda3e6-41ff-4fd3-a65a-9e61b3fe2353" providerId="ADAL" clId="{C5FCADC5-DAED-4585-B67F-9DC84636B464}" dt="2024-09-27T08:36:52.170" v="1323" actId="1076"/>
          <ac:spMkLst>
            <pc:docMk/>
            <pc:sldMk cId="3314680925" sldId="293"/>
            <ac:spMk id="12" creationId="{329785DA-6F19-B2BC-A9D9-20BFF4BEC1A0}"/>
          </ac:spMkLst>
        </pc:spChg>
        <pc:spChg chg="add del mod">
          <ac:chgData name="Dr. Vishnu S - [CSE]" userId="13eda3e6-41ff-4fd3-a65a-9e61b3fe2353" providerId="ADAL" clId="{C5FCADC5-DAED-4585-B67F-9DC84636B464}" dt="2024-09-26T20:48:20.334" v="212" actId="478"/>
          <ac:spMkLst>
            <pc:docMk/>
            <pc:sldMk cId="3314680925" sldId="293"/>
            <ac:spMk id="13" creationId="{3A84329E-0343-30EE-5C22-38A2CF0F4AE5}"/>
          </ac:spMkLst>
        </pc:spChg>
        <pc:picChg chg="add mod ord modCrop">
          <ac:chgData name="Dr. Vishnu S - [CSE]" userId="13eda3e6-41ff-4fd3-a65a-9e61b3fe2353" providerId="ADAL" clId="{C5FCADC5-DAED-4585-B67F-9DC84636B464}" dt="2024-09-27T08:33:41.298" v="1301" actId="1038"/>
          <ac:picMkLst>
            <pc:docMk/>
            <pc:sldMk cId="3314680925" sldId="293"/>
            <ac:picMk id="7" creationId="{27EF9866-2996-EC87-339B-0758A665BC51}"/>
          </ac:picMkLst>
        </pc:picChg>
        <pc:picChg chg="add del mod">
          <ac:chgData name="Dr. Vishnu S - [CSE]" userId="13eda3e6-41ff-4fd3-a65a-9e61b3fe2353" providerId="ADAL" clId="{C5FCADC5-DAED-4585-B67F-9DC84636B464}" dt="2024-09-26T20:46:33.964" v="177" actId="478"/>
          <ac:picMkLst>
            <pc:docMk/>
            <pc:sldMk cId="3314680925" sldId="293"/>
            <ac:picMk id="7" creationId="{B82F5616-1C2A-C18D-03CB-70247C2DE809}"/>
          </ac:picMkLst>
        </pc:picChg>
        <pc:picChg chg="add mod ord">
          <ac:chgData name="Dr. Vishnu S - [CSE]" userId="13eda3e6-41ff-4fd3-a65a-9e61b3fe2353" providerId="ADAL" clId="{C5FCADC5-DAED-4585-B67F-9DC84636B464}" dt="2024-09-27T08:32:41.300" v="1291" actId="1036"/>
          <ac:picMkLst>
            <pc:docMk/>
            <pc:sldMk cId="3314680925" sldId="293"/>
            <ac:picMk id="10" creationId="{10C6BB1B-4793-7B0F-A372-84389238BF6D}"/>
          </ac:picMkLst>
        </pc:picChg>
        <pc:picChg chg="del">
          <ac:chgData name="Dr. Vishnu S - [CSE]" userId="13eda3e6-41ff-4fd3-a65a-9e61b3fe2353" providerId="ADAL" clId="{C5FCADC5-DAED-4585-B67F-9DC84636B464}" dt="2024-09-26T20:41:37.452" v="161" actId="478"/>
          <ac:picMkLst>
            <pc:docMk/>
            <pc:sldMk cId="3314680925" sldId="293"/>
            <ac:picMk id="21" creationId="{6BCB52B8-9CA8-FBAA-FE8E-9F83A26042B8}"/>
          </ac:picMkLst>
        </pc:picChg>
        <pc:cxnChg chg="mod">
          <ac:chgData name="Dr. Vishnu S - [CSE]" userId="13eda3e6-41ff-4fd3-a65a-9e61b3fe2353" providerId="ADAL" clId="{C5FCADC5-DAED-4585-B67F-9DC84636B464}" dt="2024-09-27T08:37:18.817" v="1329" actId="1036"/>
          <ac:cxnSpMkLst>
            <pc:docMk/>
            <pc:sldMk cId="3314680925" sldId="293"/>
            <ac:cxnSpMk id="6" creationId="{376B57DC-14D8-9994-9F76-CA450BC887B4}"/>
          </ac:cxnSpMkLst>
        </pc:cxnChg>
      </pc:sldChg>
      <pc:sldChg chg="add">
        <pc:chgData name="Dr. Vishnu S - [CSE]" userId="13eda3e6-41ff-4fd3-a65a-9e61b3fe2353" providerId="ADAL" clId="{C5FCADC5-DAED-4585-B67F-9DC84636B464}" dt="2024-09-27T00:50:56.465" v="310" actId="2890"/>
        <pc:sldMkLst>
          <pc:docMk/>
          <pc:sldMk cId="1857379700" sldId="294"/>
        </pc:sldMkLst>
      </pc:sldChg>
      <pc:sldChg chg="addSp delSp modSp add mod">
        <pc:chgData name="Dr. Vishnu S - [CSE]" userId="13eda3e6-41ff-4fd3-a65a-9e61b3fe2353" providerId="ADAL" clId="{C5FCADC5-DAED-4585-B67F-9DC84636B464}" dt="2024-09-27T01:15:50.042" v="581" actId="1038"/>
        <pc:sldMkLst>
          <pc:docMk/>
          <pc:sldMk cId="129572533" sldId="295"/>
        </pc:sldMkLst>
        <pc:spChg chg="mod">
          <ac:chgData name="Dr. Vishnu S - [CSE]" userId="13eda3e6-41ff-4fd3-a65a-9e61b3fe2353" providerId="ADAL" clId="{C5FCADC5-DAED-4585-B67F-9DC84636B464}" dt="2024-09-27T01:10:09.383" v="463" actId="1076"/>
          <ac:spMkLst>
            <pc:docMk/>
            <pc:sldMk cId="129572533" sldId="295"/>
            <ac:spMk id="2" creationId="{14AA6E19-BAAE-8119-8955-E8C850C75B6F}"/>
          </ac:spMkLst>
        </pc:spChg>
        <pc:spChg chg="add del">
          <ac:chgData name="Dr. Vishnu S - [CSE]" userId="13eda3e6-41ff-4fd3-a65a-9e61b3fe2353" providerId="ADAL" clId="{C5FCADC5-DAED-4585-B67F-9DC84636B464}" dt="2024-09-27T01:10:37.304" v="476" actId="22"/>
          <ac:spMkLst>
            <pc:docMk/>
            <pc:sldMk cId="129572533" sldId="295"/>
            <ac:spMk id="8" creationId="{43BCB52F-8E0A-7FC0-E4F6-AFE76996F32B}"/>
          </ac:spMkLst>
        </pc:spChg>
        <pc:spChg chg="add mod">
          <ac:chgData name="Dr. Vishnu S - [CSE]" userId="13eda3e6-41ff-4fd3-a65a-9e61b3fe2353" providerId="ADAL" clId="{C5FCADC5-DAED-4585-B67F-9DC84636B464}" dt="2024-09-27T01:12:07.507" v="514" actId="14100"/>
          <ac:spMkLst>
            <pc:docMk/>
            <pc:sldMk cId="129572533" sldId="295"/>
            <ac:spMk id="10" creationId="{DA65216C-6218-ED27-8760-127BA0DDAF06}"/>
          </ac:spMkLst>
        </pc:spChg>
        <pc:picChg chg="del">
          <ac:chgData name="Dr. Vishnu S - [CSE]" userId="13eda3e6-41ff-4fd3-a65a-9e61b3fe2353" providerId="ADAL" clId="{C5FCADC5-DAED-4585-B67F-9DC84636B464}" dt="2024-09-27T01:10:11.487" v="464" actId="478"/>
          <ac:picMkLst>
            <pc:docMk/>
            <pc:sldMk cId="129572533" sldId="295"/>
            <ac:picMk id="7" creationId="{A7D41D44-5F36-E0DF-DE32-2060BC79A78E}"/>
          </ac:picMkLst>
        </pc:picChg>
        <pc:picChg chg="add mod">
          <ac:chgData name="Dr. Vishnu S - [CSE]" userId="13eda3e6-41ff-4fd3-a65a-9e61b3fe2353" providerId="ADAL" clId="{C5FCADC5-DAED-4585-B67F-9DC84636B464}" dt="2024-09-27T01:11:33.344" v="505" actId="1582"/>
          <ac:picMkLst>
            <pc:docMk/>
            <pc:sldMk cId="129572533" sldId="295"/>
            <ac:picMk id="12" creationId="{6A2C8601-0A9C-0693-E894-2445143F007C}"/>
          </ac:picMkLst>
        </pc:picChg>
        <pc:picChg chg="add mod ord">
          <ac:chgData name="Dr. Vishnu S - [CSE]" userId="13eda3e6-41ff-4fd3-a65a-9e61b3fe2353" providerId="ADAL" clId="{C5FCADC5-DAED-4585-B67F-9DC84636B464}" dt="2024-09-27T01:15:24.931" v="563" actId="1037"/>
          <ac:picMkLst>
            <pc:docMk/>
            <pc:sldMk cId="129572533" sldId="295"/>
            <ac:picMk id="14" creationId="{FA6EBB1D-3A4F-839F-671B-92D2F012C798}"/>
          </ac:picMkLst>
        </pc:picChg>
        <pc:picChg chg="add mod modCrop">
          <ac:chgData name="Dr. Vishnu S - [CSE]" userId="13eda3e6-41ff-4fd3-a65a-9e61b3fe2353" providerId="ADAL" clId="{C5FCADC5-DAED-4585-B67F-9DC84636B464}" dt="2024-09-27T01:15:45.566" v="578" actId="1036"/>
          <ac:picMkLst>
            <pc:docMk/>
            <pc:sldMk cId="129572533" sldId="295"/>
            <ac:picMk id="16" creationId="{26C743E6-3E21-C216-4E57-EABD693E1D58}"/>
          </ac:picMkLst>
        </pc:picChg>
        <pc:picChg chg="add mod ord">
          <ac:chgData name="Dr. Vishnu S - [CSE]" userId="13eda3e6-41ff-4fd3-a65a-9e61b3fe2353" providerId="ADAL" clId="{C5FCADC5-DAED-4585-B67F-9DC84636B464}" dt="2024-09-27T01:15:50.042" v="581" actId="1038"/>
          <ac:picMkLst>
            <pc:docMk/>
            <pc:sldMk cId="129572533" sldId="295"/>
            <ac:picMk id="18" creationId="{ADFCFECB-29E9-9C74-28FC-4BBB191BC67E}"/>
          </ac:picMkLst>
        </pc:picChg>
        <pc:cxnChg chg="mod">
          <ac:chgData name="Dr. Vishnu S - [CSE]" userId="13eda3e6-41ff-4fd3-a65a-9e61b3fe2353" providerId="ADAL" clId="{C5FCADC5-DAED-4585-B67F-9DC84636B464}" dt="2024-09-27T01:14:17.892" v="528" actId="1076"/>
          <ac:cxnSpMkLst>
            <pc:docMk/>
            <pc:sldMk cId="129572533" sldId="295"/>
            <ac:cxnSpMk id="6" creationId="{376B57DC-14D8-9994-9F76-CA450BC887B4}"/>
          </ac:cxnSpMkLst>
        </pc:cxnChg>
      </pc:sldChg>
      <pc:sldChg chg="addSp delSp modSp add mod">
        <pc:chgData name="Dr. Vishnu S - [CSE]" userId="13eda3e6-41ff-4fd3-a65a-9e61b3fe2353" providerId="ADAL" clId="{C5FCADC5-DAED-4585-B67F-9DC84636B464}" dt="2024-09-27T01:21:01.181" v="602" actId="1076"/>
        <pc:sldMkLst>
          <pc:docMk/>
          <pc:sldMk cId="1935478565" sldId="296"/>
        </pc:sldMkLst>
        <pc:spChg chg="mod">
          <ac:chgData name="Dr. Vishnu S - [CSE]" userId="13eda3e6-41ff-4fd3-a65a-9e61b3fe2353" providerId="ADAL" clId="{C5FCADC5-DAED-4585-B67F-9DC84636B464}" dt="2024-09-27T01:16:38.099" v="589" actId="27636"/>
          <ac:spMkLst>
            <pc:docMk/>
            <pc:sldMk cId="1935478565" sldId="296"/>
            <ac:spMk id="2" creationId="{14AA6E19-BAAE-8119-8955-E8C850C75B6F}"/>
          </ac:spMkLst>
        </pc:spChg>
        <pc:spChg chg="del">
          <ac:chgData name="Dr. Vishnu S - [CSE]" userId="13eda3e6-41ff-4fd3-a65a-9e61b3fe2353" providerId="ADAL" clId="{C5FCADC5-DAED-4585-B67F-9DC84636B464}" dt="2024-09-27T01:18:26.162" v="592" actId="478"/>
          <ac:spMkLst>
            <pc:docMk/>
            <pc:sldMk cId="1935478565" sldId="296"/>
            <ac:spMk id="10" creationId="{DA65216C-6218-ED27-8760-127BA0DDAF06}"/>
          </ac:spMkLst>
        </pc:spChg>
        <pc:picChg chg="add mod">
          <ac:chgData name="Dr. Vishnu S - [CSE]" userId="13eda3e6-41ff-4fd3-a65a-9e61b3fe2353" providerId="ADAL" clId="{C5FCADC5-DAED-4585-B67F-9DC84636B464}" dt="2024-09-27T01:18:34.283" v="594" actId="208"/>
          <ac:picMkLst>
            <pc:docMk/>
            <pc:sldMk cId="1935478565" sldId="296"/>
            <ac:picMk id="7" creationId="{B76E1E53-DB67-F53C-6CD3-4655E62C863C}"/>
          </ac:picMkLst>
        </pc:picChg>
        <pc:picChg chg="add mod">
          <ac:chgData name="Dr. Vishnu S - [CSE]" userId="13eda3e6-41ff-4fd3-a65a-9e61b3fe2353" providerId="ADAL" clId="{C5FCADC5-DAED-4585-B67F-9DC84636B464}" dt="2024-09-27T01:21:01.181" v="602" actId="1076"/>
          <ac:picMkLst>
            <pc:docMk/>
            <pc:sldMk cId="1935478565" sldId="296"/>
            <ac:picMk id="9" creationId="{0DFC18EE-8221-EDA5-C2AE-DAF8E75FF881}"/>
          </ac:picMkLst>
        </pc:picChg>
        <pc:picChg chg="del">
          <ac:chgData name="Dr. Vishnu S - [CSE]" userId="13eda3e6-41ff-4fd3-a65a-9e61b3fe2353" providerId="ADAL" clId="{C5FCADC5-DAED-4585-B67F-9DC84636B464}" dt="2024-09-27T01:16:40.285" v="590" actId="478"/>
          <ac:picMkLst>
            <pc:docMk/>
            <pc:sldMk cId="1935478565" sldId="296"/>
            <ac:picMk id="12" creationId="{6A2C8601-0A9C-0693-E894-2445143F007C}"/>
          </ac:picMkLst>
        </pc:picChg>
        <pc:picChg chg="del">
          <ac:chgData name="Dr. Vishnu S - [CSE]" userId="13eda3e6-41ff-4fd3-a65a-9e61b3fe2353" providerId="ADAL" clId="{C5FCADC5-DAED-4585-B67F-9DC84636B464}" dt="2024-09-27T01:18:37.712" v="597" actId="478"/>
          <ac:picMkLst>
            <pc:docMk/>
            <pc:sldMk cId="1935478565" sldId="296"/>
            <ac:picMk id="14" creationId="{FA6EBB1D-3A4F-839F-671B-92D2F012C798}"/>
          </ac:picMkLst>
        </pc:picChg>
        <pc:picChg chg="del">
          <ac:chgData name="Dr. Vishnu S - [CSE]" userId="13eda3e6-41ff-4fd3-a65a-9e61b3fe2353" providerId="ADAL" clId="{C5FCADC5-DAED-4585-B67F-9DC84636B464}" dt="2024-09-27T01:18:36.982" v="596" actId="478"/>
          <ac:picMkLst>
            <pc:docMk/>
            <pc:sldMk cId="1935478565" sldId="296"/>
            <ac:picMk id="16" creationId="{26C743E6-3E21-C216-4E57-EABD693E1D58}"/>
          </ac:picMkLst>
        </pc:picChg>
        <pc:picChg chg="del">
          <ac:chgData name="Dr. Vishnu S - [CSE]" userId="13eda3e6-41ff-4fd3-a65a-9e61b3fe2353" providerId="ADAL" clId="{C5FCADC5-DAED-4585-B67F-9DC84636B464}" dt="2024-09-27T01:18:36.254" v="595" actId="478"/>
          <ac:picMkLst>
            <pc:docMk/>
            <pc:sldMk cId="1935478565" sldId="296"/>
            <ac:picMk id="18" creationId="{ADFCFECB-29E9-9C74-28FC-4BBB191BC67E}"/>
          </ac:picMkLst>
        </pc:picChg>
      </pc:sldChg>
      <pc:sldChg chg="addSp delSp modSp add mod">
        <pc:chgData name="Dr. Vishnu S - [CSE]" userId="13eda3e6-41ff-4fd3-a65a-9e61b3fe2353" providerId="ADAL" clId="{C5FCADC5-DAED-4585-B67F-9DC84636B464}" dt="2024-09-27T01:56:50.798" v="1040" actId="14100"/>
        <pc:sldMkLst>
          <pc:docMk/>
          <pc:sldMk cId="3203358891" sldId="297"/>
        </pc:sldMkLst>
        <pc:spChg chg="mod">
          <ac:chgData name="Dr. Vishnu S - [CSE]" userId="13eda3e6-41ff-4fd3-a65a-9e61b3fe2353" providerId="ADAL" clId="{C5FCADC5-DAED-4585-B67F-9DC84636B464}" dt="2024-09-27T01:26:14.701" v="626" actId="1076"/>
          <ac:spMkLst>
            <pc:docMk/>
            <pc:sldMk cId="3203358891" sldId="297"/>
            <ac:spMk id="2" creationId="{14AA6E19-BAAE-8119-8955-E8C850C75B6F}"/>
          </ac:spMkLst>
        </pc:spChg>
        <pc:spChg chg="add mod">
          <ac:chgData name="Dr. Vishnu S - [CSE]" userId="13eda3e6-41ff-4fd3-a65a-9e61b3fe2353" providerId="ADAL" clId="{C5FCADC5-DAED-4585-B67F-9DC84636B464}" dt="2024-09-27T01:55:57.368" v="1029"/>
          <ac:spMkLst>
            <pc:docMk/>
            <pc:sldMk cId="3203358891" sldId="297"/>
            <ac:spMk id="8" creationId="{B22A6010-577A-CA42-DFDA-67A25B37CE68}"/>
          </ac:spMkLst>
        </pc:spChg>
        <pc:spChg chg="add mod">
          <ac:chgData name="Dr. Vishnu S - [CSE]" userId="13eda3e6-41ff-4fd3-a65a-9e61b3fe2353" providerId="ADAL" clId="{C5FCADC5-DAED-4585-B67F-9DC84636B464}" dt="2024-09-27T01:55:39.732" v="1023" actId="14100"/>
          <ac:spMkLst>
            <pc:docMk/>
            <pc:sldMk cId="3203358891" sldId="297"/>
            <ac:spMk id="11" creationId="{B8491AF6-A364-60FD-3865-432C62E6B0AF}"/>
          </ac:spMkLst>
        </pc:spChg>
        <pc:spChg chg="add mod">
          <ac:chgData name="Dr. Vishnu S - [CSE]" userId="13eda3e6-41ff-4fd3-a65a-9e61b3fe2353" providerId="ADAL" clId="{C5FCADC5-DAED-4585-B67F-9DC84636B464}" dt="2024-09-27T01:56:45.423" v="1038" actId="13926"/>
          <ac:spMkLst>
            <pc:docMk/>
            <pc:sldMk cId="3203358891" sldId="297"/>
            <ac:spMk id="13" creationId="{EA23151B-0CB8-9B34-88C5-48AF3CC9BE7F}"/>
          </ac:spMkLst>
        </pc:spChg>
        <pc:spChg chg="add mod">
          <ac:chgData name="Dr. Vishnu S - [CSE]" userId="13eda3e6-41ff-4fd3-a65a-9e61b3fe2353" providerId="ADAL" clId="{C5FCADC5-DAED-4585-B67F-9DC84636B464}" dt="2024-09-27T01:56:50.798" v="1040" actId="14100"/>
          <ac:spMkLst>
            <pc:docMk/>
            <pc:sldMk cId="3203358891" sldId="297"/>
            <ac:spMk id="15" creationId="{9748BF1A-A572-5D58-5A8D-7DCEBA7F2038}"/>
          </ac:spMkLst>
        </pc:spChg>
        <pc:spChg chg="add mod">
          <ac:chgData name="Dr. Vishnu S - [CSE]" userId="13eda3e6-41ff-4fd3-a65a-9e61b3fe2353" providerId="ADAL" clId="{C5FCADC5-DAED-4585-B67F-9DC84636B464}" dt="2024-09-27T01:38:00.759" v="873" actId="1035"/>
          <ac:spMkLst>
            <pc:docMk/>
            <pc:sldMk cId="3203358891" sldId="297"/>
            <ac:spMk id="16" creationId="{3B0C25A7-52BE-6C4D-B73E-BFCC90EA8584}"/>
          </ac:spMkLst>
        </pc:spChg>
        <pc:spChg chg="add mod">
          <ac:chgData name="Dr. Vishnu S - [CSE]" userId="13eda3e6-41ff-4fd3-a65a-9e61b3fe2353" providerId="ADAL" clId="{C5FCADC5-DAED-4585-B67F-9DC84636B464}" dt="2024-09-27T01:56:19.195" v="1033" actId="14100"/>
          <ac:spMkLst>
            <pc:docMk/>
            <pc:sldMk cId="3203358891" sldId="297"/>
            <ac:spMk id="17" creationId="{236CB1E4-0B9A-5292-384F-DC6A1CA443B0}"/>
          </ac:spMkLst>
        </pc:spChg>
        <pc:spChg chg="add mod">
          <ac:chgData name="Dr. Vishnu S - [CSE]" userId="13eda3e6-41ff-4fd3-a65a-9e61b3fe2353" providerId="ADAL" clId="{C5FCADC5-DAED-4585-B67F-9DC84636B464}" dt="2024-09-27T01:56:10.850" v="1031" actId="14100"/>
          <ac:spMkLst>
            <pc:docMk/>
            <pc:sldMk cId="3203358891" sldId="297"/>
            <ac:spMk id="19" creationId="{D7FED6F6-3AA3-E42B-33E2-8AF1F92A979B}"/>
          </ac:spMkLst>
        </pc:spChg>
        <pc:spChg chg="add mod">
          <ac:chgData name="Dr. Vishnu S - [CSE]" userId="13eda3e6-41ff-4fd3-a65a-9e61b3fe2353" providerId="ADAL" clId="{C5FCADC5-DAED-4585-B67F-9DC84636B464}" dt="2024-09-27T01:38:53.544" v="881" actId="207"/>
          <ac:spMkLst>
            <pc:docMk/>
            <pc:sldMk cId="3203358891" sldId="297"/>
            <ac:spMk id="21" creationId="{146F6BA5-2CCA-7994-CA4E-19BA762614C4}"/>
          </ac:spMkLst>
        </pc:spChg>
        <pc:picChg chg="mod">
          <ac:chgData name="Dr. Vishnu S - [CSE]" userId="13eda3e6-41ff-4fd3-a65a-9e61b3fe2353" providerId="ADAL" clId="{C5FCADC5-DAED-4585-B67F-9DC84636B464}" dt="2024-09-27T01:37:53.281" v="837" actId="1076"/>
          <ac:picMkLst>
            <pc:docMk/>
            <pc:sldMk cId="3203358891" sldId="297"/>
            <ac:picMk id="7" creationId="{B76E1E53-DB67-F53C-6CD3-4655E62C863C}"/>
          </ac:picMkLst>
        </pc:picChg>
        <pc:picChg chg="del">
          <ac:chgData name="Dr. Vishnu S - [CSE]" userId="13eda3e6-41ff-4fd3-a65a-9e61b3fe2353" providerId="ADAL" clId="{C5FCADC5-DAED-4585-B67F-9DC84636B464}" dt="2024-09-27T01:21:12.791" v="604" actId="478"/>
          <ac:picMkLst>
            <pc:docMk/>
            <pc:sldMk cId="3203358891" sldId="297"/>
            <ac:picMk id="9" creationId="{0DFC18EE-8221-EDA5-C2AE-DAF8E75FF881}"/>
          </ac:picMkLst>
        </pc:picChg>
        <pc:cxnChg chg="mod">
          <ac:chgData name="Dr. Vishnu S - [CSE]" userId="13eda3e6-41ff-4fd3-a65a-9e61b3fe2353" providerId="ADAL" clId="{C5FCADC5-DAED-4585-B67F-9DC84636B464}" dt="2024-09-27T01:38:03.599" v="874" actId="1076"/>
          <ac:cxnSpMkLst>
            <pc:docMk/>
            <pc:sldMk cId="3203358891" sldId="297"/>
            <ac:cxnSpMk id="6" creationId="{376B57DC-14D8-9994-9F76-CA450BC887B4}"/>
          </ac:cxnSpMkLst>
        </pc:cxnChg>
      </pc:sldChg>
      <pc:sldChg chg="addSp delSp modSp add mod ord">
        <pc:chgData name="Dr. Vishnu S - [CSE]" userId="13eda3e6-41ff-4fd3-a65a-9e61b3fe2353" providerId="ADAL" clId="{C5FCADC5-DAED-4585-B67F-9DC84636B464}" dt="2024-09-27T01:46:24.609" v="916" actId="1076"/>
        <pc:sldMkLst>
          <pc:docMk/>
          <pc:sldMk cId="1330653954" sldId="298"/>
        </pc:sldMkLst>
        <pc:spChg chg="mod">
          <ac:chgData name="Dr. Vishnu S - [CSE]" userId="13eda3e6-41ff-4fd3-a65a-9e61b3fe2353" providerId="ADAL" clId="{C5FCADC5-DAED-4585-B67F-9DC84636B464}" dt="2024-09-27T01:42:30.971" v="887"/>
          <ac:spMkLst>
            <pc:docMk/>
            <pc:sldMk cId="1330653954" sldId="298"/>
            <ac:spMk id="2" creationId="{14AA6E19-BAAE-8119-8955-E8C850C75B6F}"/>
          </ac:spMkLst>
        </pc:spChg>
        <pc:picChg chg="del">
          <ac:chgData name="Dr. Vishnu S - [CSE]" userId="13eda3e6-41ff-4fd3-a65a-9e61b3fe2353" providerId="ADAL" clId="{C5FCADC5-DAED-4585-B67F-9DC84636B464}" dt="2024-09-27T01:42:33.318" v="888" actId="478"/>
          <ac:picMkLst>
            <pc:docMk/>
            <pc:sldMk cId="1330653954" sldId="298"/>
            <ac:picMk id="7" creationId="{B76E1E53-DB67-F53C-6CD3-4655E62C863C}"/>
          </ac:picMkLst>
        </pc:picChg>
        <pc:picChg chg="add mod">
          <ac:chgData name="Dr. Vishnu S - [CSE]" userId="13eda3e6-41ff-4fd3-a65a-9e61b3fe2353" providerId="ADAL" clId="{C5FCADC5-DAED-4585-B67F-9DC84636B464}" dt="2024-09-27T01:43:14.239" v="891" actId="1076"/>
          <ac:picMkLst>
            <pc:docMk/>
            <pc:sldMk cId="1330653954" sldId="298"/>
            <ac:picMk id="8" creationId="{5A652537-B9E7-83BC-4DE8-E614262A7174}"/>
          </ac:picMkLst>
        </pc:picChg>
        <pc:picChg chg="del">
          <ac:chgData name="Dr. Vishnu S - [CSE]" userId="13eda3e6-41ff-4fd3-a65a-9e61b3fe2353" providerId="ADAL" clId="{C5FCADC5-DAED-4585-B67F-9DC84636B464}" dt="2024-09-27T01:42:34.760" v="889" actId="478"/>
          <ac:picMkLst>
            <pc:docMk/>
            <pc:sldMk cId="1330653954" sldId="298"/>
            <ac:picMk id="9" creationId="{0DFC18EE-8221-EDA5-C2AE-DAF8E75FF881}"/>
          </ac:picMkLst>
        </pc:picChg>
        <pc:picChg chg="add mod">
          <ac:chgData name="Dr. Vishnu S - [CSE]" userId="13eda3e6-41ff-4fd3-a65a-9e61b3fe2353" providerId="ADAL" clId="{C5FCADC5-DAED-4585-B67F-9DC84636B464}" dt="2024-09-27T01:46:16.803" v="915" actId="1076"/>
          <ac:picMkLst>
            <pc:docMk/>
            <pc:sldMk cId="1330653954" sldId="298"/>
            <ac:picMk id="11" creationId="{D1D26DAB-2A01-3A04-B51F-496A6AE1C514}"/>
          </ac:picMkLst>
        </pc:picChg>
        <pc:picChg chg="add mod ord">
          <ac:chgData name="Dr. Vishnu S - [CSE]" userId="13eda3e6-41ff-4fd3-a65a-9e61b3fe2353" providerId="ADAL" clId="{C5FCADC5-DAED-4585-B67F-9DC84636B464}" dt="2024-09-27T01:46:24.609" v="916" actId="1076"/>
          <ac:picMkLst>
            <pc:docMk/>
            <pc:sldMk cId="1330653954" sldId="298"/>
            <ac:picMk id="13" creationId="{6CF3C943-BBA9-9326-E504-759D60E61573}"/>
          </ac:picMkLst>
        </pc:picChg>
        <pc:cxnChg chg="mod">
          <ac:chgData name="Dr. Vishnu S - [CSE]" userId="13eda3e6-41ff-4fd3-a65a-9e61b3fe2353" providerId="ADAL" clId="{C5FCADC5-DAED-4585-B67F-9DC84636B464}" dt="2024-09-27T01:45:54.141" v="907" actId="1076"/>
          <ac:cxnSpMkLst>
            <pc:docMk/>
            <pc:sldMk cId="1330653954" sldId="298"/>
            <ac:cxnSpMk id="6" creationId="{376B57DC-14D8-9994-9F76-CA450BC887B4}"/>
          </ac:cxnSpMkLst>
        </pc:cxnChg>
      </pc:sldChg>
      <pc:sldChg chg="addSp delSp modSp add mod">
        <pc:chgData name="Dr. Vishnu S - [CSE]" userId="13eda3e6-41ff-4fd3-a65a-9e61b3fe2353" providerId="ADAL" clId="{C5FCADC5-DAED-4585-B67F-9DC84636B464}" dt="2024-09-27T02:00:11.767" v="1063" actId="1076"/>
        <pc:sldMkLst>
          <pc:docMk/>
          <pc:sldMk cId="1633441588" sldId="299"/>
        </pc:sldMkLst>
        <pc:spChg chg="mod">
          <ac:chgData name="Dr. Vishnu S - [CSE]" userId="13eda3e6-41ff-4fd3-a65a-9e61b3fe2353" providerId="ADAL" clId="{C5FCADC5-DAED-4585-B67F-9DC84636B464}" dt="2024-09-27T02:00:11.767" v="1063" actId="1076"/>
          <ac:spMkLst>
            <pc:docMk/>
            <pc:sldMk cId="1633441588" sldId="299"/>
            <ac:spMk id="2" creationId="{14AA6E19-BAAE-8119-8955-E8C850C75B6F}"/>
          </ac:spMkLst>
        </pc:spChg>
        <pc:spChg chg="add del mod">
          <ac:chgData name="Dr. Vishnu S - [CSE]" userId="13eda3e6-41ff-4fd3-a65a-9e61b3fe2353" providerId="ADAL" clId="{C5FCADC5-DAED-4585-B67F-9DC84636B464}" dt="2024-09-27T02:00:02.369" v="1061" actId="208"/>
          <ac:spMkLst>
            <pc:docMk/>
            <pc:sldMk cId="1633441588" sldId="299"/>
            <ac:spMk id="7" creationId="{3DA25770-7435-9C84-82D6-D5E8B3DD1FFA}"/>
          </ac:spMkLst>
        </pc:spChg>
        <pc:picChg chg="del">
          <ac:chgData name="Dr. Vishnu S - [CSE]" userId="13eda3e6-41ff-4fd3-a65a-9e61b3fe2353" providerId="ADAL" clId="{C5FCADC5-DAED-4585-B67F-9DC84636B464}" dt="2024-09-27T01:58:51.045" v="1047" actId="478"/>
          <ac:picMkLst>
            <pc:docMk/>
            <pc:sldMk cId="1633441588" sldId="299"/>
            <ac:picMk id="8" creationId="{5A652537-B9E7-83BC-4DE8-E614262A7174}"/>
          </ac:picMkLst>
        </pc:picChg>
        <pc:picChg chg="del">
          <ac:chgData name="Dr. Vishnu S - [CSE]" userId="13eda3e6-41ff-4fd3-a65a-9e61b3fe2353" providerId="ADAL" clId="{C5FCADC5-DAED-4585-B67F-9DC84636B464}" dt="2024-09-27T01:58:52.197" v="1048" actId="478"/>
          <ac:picMkLst>
            <pc:docMk/>
            <pc:sldMk cId="1633441588" sldId="299"/>
            <ac:picMk id="11" creationId="{D1D26DAB-2A01-3A04-B51F-496A6AE1C514}"/>
          </ac:picMkLst>
        </pc:picChg>
        <pc:picChg chg="del">
          <ac:chgData name="Dr. Vishnu S - [CSE]" userId="13eda3e6-41ff-4fd3-a65a-9e61b3fe2353" providerId="ADAL" clId="{C5FCADC5-DAED-4585-B67F-9DC84636B464}" dt="2024-09-27T01:58:52.865" v="1049" actId="478"/>
          <ac:picMkLst>
            <pc:docMk/>
            <pc:sldMk cId="1633441588" sldId="299"/>
            <ac:picMk id="13" creationId="{6CF3C943-BBA9-9326-E504-759D60E61573}"/>
          </ac:picMkLst>
        </pc:picChg>
      </pc:sldChg>
      <pc:sldChg chg="addSp delSp modSp add mod">
        <pc:chgData name="Dr. Vishnu S - [CSE]" userId="13eda3e6-41ff-4fd3-a65a-9e61b3fe2353" providerId="ADAL" clId="{C5FCADC5-DAED-4585-B67F-9DC84636B464}" dt="2024-09-27T04:05:01.930" v="1155" actId="20577"/>
        <pc:sldMkLst>
          <pc:docMk/>
          <pc:sldMk cId="2487820472" sldId="300"/>
        </pc:sldMkLst>
        <pc:spChg chg="mod">
          <ac:chgData name="Dr. Vishnu S - [CSE]" userId="13eda3e6-41ff-4fd3-a65a-9e61b3fe2353" providerId="ADAL" clId="{C5FCADC5-DAED-4585-B67F-9DC84636B464}" dt="2024-09-27T04:05:01.930" v="1155" actId="20577"/>
          <ac:spMkLst>
            <pc:docMk/>
            <pc:sldMk cId="2487820472" sldId="300"/>
            <ac:spMk id="2" creationId="{14AA6E19-BAAE-8119-8955-E8C850C75B6F}"/>
          </ac:spMkLst>
        </pc:spChg>
        <pc:spChg chg="del">
          <ac:chgData name="Dr. Vishnu S - [CSE]" userId="13eda3e6-41ff-4fd3-a65a-9e61b3fe2353" providerId="ADAL" clId="{C5FCADC5-DAED-4585-B67F-9DC84636B464}" dt="2024-09-27T02:04:52.386" v="1065" actId="478"/>
          <ac:spMkLst>
            <pc:docMk/>
            <pc:sldMk cId="2487820472" sldId="300"/>
            <ac:spMk id="7" creationId="{3DA25770-7435-9C84-82D6-D5E8B3DD1FFA}"/>
          </ac:spMkLst>
        </pc:spChg>
        <pc:spChg chg="add del mod">
          <ac:chgData name="Dr. Vishnu S - [CSE]" userId="13eda3e6-41ff-4fd3-a65a-9e61b3fe2353" providerId="ADAL" clId="{C5FCADC5-DAED-4585-B67F-9DC84636B464}" dt="2024-09-27T02:07:11.273" v="1117"/>
          <ac:spMkLst>
            <pc:docMk/>
            <pc:sldMk cId="2487820472" sldId="300"/>
            <ac:spMk id="9" creationId="{F7870680-6590-32EC-ECA0-25816787E03B}"/>
          </ac:spMkLst>
        </pc:spChg>
        <pc:picChg chg="add mod">
          <ac:chgData name="Dr. Vishnu S - [CSE]" userId="13eda3e6-41ff-4fd3-a65a-9e61b3fe2353" providerId="ADAL" clId="{C5FCADC5-DAED-4585-B67F-9DC84636B464}" dt="2024-09-27T02:10:16.419" v="1129" actId="1076"/>
          <ac:picMkLst>
            <pc:docMk/>
            <pc:sldMk cId="2487820472" sldId="300"/>
            <ac:picMk id="8" creationId="{7C09A674-C728-987C-A0F2-1AF67BFE7921}"/>
          </ac:picMkLst>
        </pc:picChg>
        <pc:picChg chg="add mod">
          <ac:chgData name="Dr. Vishnu S - [CSE]" userId="13eda3e6-41ff-4fd3-a65a-9e61b3fe2353" providerId="ADAL" clId="{C5FCADC5-DAED-4585-B67F-9DC84636B464}" dt="2024-09-27T02:10:33.120" v="1134" actId="1076"/>
          <ac:picMkLst>
            <pc:docMk/>
            <pc:sldMk cId="2487820472" sldId="300"/>
            <ac:picMk id="11" creationId="{A682D7DE-7CC2-25C3-B45C-6E987B9727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69E82-37AE-4918-97D3-DDFA2F5B0F8B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E4CC-A96C-45FC-823D-54CB99C4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0E48-942F-D0AA-09EB-B94017856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7CCA4-44CD-A1E4-67D2-BE2821302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56F3-5F91-DE56-26B8-2EDA78BF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99BB-630F-4240-A692-64A8F5D82E56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E43F5-316E-0AA1-CCEE-978F8FB8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4A2B-4860-472C-9D6A-9FE3C9D3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1B63-559D-5348-C6B3-10E67396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E3D70-0B51-1A6A-7925-C1CC376B9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0A1A-B66D-F863-E90C-0958E405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A2C7-74CB-4B96-9D01-594413B16340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F2C48-0437-F6C5-B648-962F38C1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2D1B-28A5-7E88-2098-8ACDCEA0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6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8DEE1-B4FC-FB15-01A8-3E1A4A6CC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7BEA3-30F1-BDA7-77AE-A0B7A9782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06FC-8AB7-F035-93BE-523665E2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B566-ED5E-4744-AF6D-DEB2006B4940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D2FC-C995-6D96-6362-2977EAA9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83492-D7D5-07E5-949E-5B9C5A9B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4F71-97AB-46EA-04C1-62B92476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BC19-AB7D-C02D-B33C-C203EBFD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62842-2219-DC0F-85F0-77128E6C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61E0-55E9-4B5E-B407-66081D3D1638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6247A-F2FE-2C13-7936-48128102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C8E7-ADA2-C18A-44FB-111FB427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2D4F-0AF5-6CA1-3469-52772432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AC7E2-4069-82D4-9A95-975B8EA8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55DD-E707-3A2F-DC1B-B9B5362B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DCA0-F69A-4FD8-93C3-BA16AE244DF2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965C-D60B-4886-92BA-ECEE9ED7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5879F-C26B-3CDB-95C2-59928618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1B64-18E6-B9B1-C289-01F0D7E0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A579-FDF7-2825-4D65-81C1655CA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54877-3CAC-6B03-0CF6-5F16A9D6E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4FDE5-BB53-BB8F-638E-01E6AEC5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42A9-4FF6-419E-8DD6-1BC1D01ADC94}" type="datetime1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55083-D9E0-C003-DC6F-4D4F4690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7E388-9E41-16DF-F9AE-222C5DDE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7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41BD-3CCE-7009-E474-0FAE3A04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256A7-6F0C-3308-6C75-1ED57498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7AC1D-4E8A-36CC-E6E8-390049E4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A9FC3-9C23-92BF-4E28-62BB4EC0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A9AE0-E8B9-6EC4-6C9D-CDAC9C634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B36A7-BAFE-9C88-98CB-66D02A73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6CF6-4935-42EA-9EE7-3D698D01E59E}" type="datetime1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9648D-8410-6977-993C-4C517D5E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DE2A7-F530-F0C7-C13C-5BD10A0B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3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B95A-D320-CFE3-A012-D99A11A8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D7D70-E282-1E62-2AE1-5373FB07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B360-216A-4BEB-A192-01921E62F6E6}" type="datetime1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E110E-8A4C-ABE3-6EAD-EEC4C57E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0E3F6-1909-7CAD-A851-34BBE089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33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7E3A0-9A63-2086-531B-E89DD3DD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E6CD-9105-4E76-83A4-DFFEF67F4546}" type="datetime1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E6FBE-33D3-5ACF-6A79-00FD90CC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A301-F49B-6FDD-520B-913AA0F6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12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4BE9-1BFB-069C-FB05-C6AEB9B7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845-6D5E-CC3A-6746-0D5AE545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032C9-C30F-4C69-FD5D-C5623ABA8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C8D77-60EA-592E-252C-F0D59073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7C42-E1BA-42B1-BF62-873AF3C2D946}" type="datetime1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EECB5-B97A-5BE9-822B-5FC470C7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B847D-9EFC-1404-E185-C713B3F6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17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DDDF-1F90-B567-BDDF-9D7652B8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6DD0B-D685-082F-EBD0-31D3FC110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32C30-5EB4-93B6-DFB8-87A9C22E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AF4E3-8F6D-A39F-353D-60151E3B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0780-4842-498D-8BBA-55A17E320512}" type="datetime1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6032E-A956-7017-FA01-EB2605FA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D27C3-7FF9-68EB-41A8-2828C147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5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D908C-7655-EDC5-FC49-CA602D35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5D78-9E34-D361-4E78-DBD8690E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4168B-EEB0-9D7C-9CC8-550603A0B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B2223-38A6-4DB6-B122-1273B071D72D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38C2-E805-ACE5-1181-7B8C36EE7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554CE-A5EB-C176-9ADE-23707239F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3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B23DE-5080-D570-55D3-23691055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BCD913-F62B-6BAB-8966-8D1E96830241}"/>
              </a:ext>
            </a:extLst>
          </p:cNvPr>
          <p:cNvCxnSpPr>
            <a:cxnSpLocks/>
          </p:cNvCxnSpPr>
          <p:nvPr/>
        </p:nvCxnSpPr>
        <p:spPr>
          <a:xfrm>
            <a:off x="108155" y="818883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0FCA56-5033-030B-9A36-BC338FBF3F32}"/>
              </a:ext>
            </a:extLst>
          </p:cNvPr>
          <p:cNvCxnSpPr>
            <a:cxnSpLocks/>
          </p:cNvCxnSpPr>
          <p:nvPr/>
        </p:nvCxnSpPr>
        <p:spPr>
          <a:xfrm>
            <a:off x="98323" y="6121781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DFA7BC-1299-C792-A84B-3B664AFCFC59}"/>
              </a:ext>
            </a:extLst>
          </p:cNvPr>
          <p:cNvSpPr txBox="1"/>
          <p:nvPr/>
        </p:nvSpPr>
        <p:spPr>
          <a:xfrm>
            <a:off x="3362324" y="2965789"/>
            <a:ext cx="5776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none" strike="noStrike" baseline="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Timer (</a:t>
            </a:r>
            <a:r>
              <a:rPr lang="en-IN" sz="4000" b="1" i="0" u="none" strike="noStrike" baseline="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SysTick</a:t>
            </a:r>
            <a:r>
              <a:rPr lang="en-IN" sz="4000" b="1" i="0" u="none" strike="noStrike" baseline="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endParaRPr lang="en-IN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4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711" y="-22500"/>
            <a:ext cx="7605713" cy="539336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current value register (STK_VAL)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74803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A652537-B9E7-83BC-4DE8-E614262A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896"/>
            <a:ext cx="12192000" cy="20743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F3C943-BBA9-9326-E504-759D60E61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15" y="4709430"/>
            <a:ext cx="8333928" cy="171468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D26DAB-2A01-3A04-B51F-496A6AE1C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13" y="2875547"/>
            <a:ext cx="10786188" cy="177007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3065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924" y="0"/>
            <a:ext cx="5608844" cy="539336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design hints and tips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74803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A25770-7435-9C84-82D6-D5E8B3DD1FFA}"/>
              </a:ext>
            </a:extLst>
          </p:cNvPr>
          <p:cNvSpPr txBox="1"/>
          <p:nvPr/>
        </p:nvSpPr>
        <p:spPr>
          <a:xfrm>
            <a:off x="805955" y="1213334"/>
            <a:ext cx="11299224" cy="3900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SysTick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counter reload and current value are undefined at reset, the correct initialization sequence for the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SysTick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counter is: </a:t>
            </a:r>
          </a:p>
          <a:p>
            <a:pPr algn="l">
              <a:lnSpc>
                <a:spcPct val="150000"/>
              </a:lnSpc>
            </a:pPr>
            <a:endParaRPr lang="en-IN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I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1.Program reload value.</a:t>
            </a:r>
          </a:p>
          <a:p>
            <a:pPr algn="l">
              <a:lnSpc>
                <a:spcPct val="150000"/>
              </a:lnSpc>
            </a:pPr>
            <a:r>
              <a:rPr lang="en-IN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2. Clear current value.</a:t>
            </a:r>
          </a:p>
          <a:p>
            <a:pPr algn="l">
              <a:lnSpc>
                <a:spcPct val="150000"/>
              </a:lnSpc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3. Program Control and Status register.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3344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035" y="-26450"/>
            <a:ext cx="8382001" cy="53933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Toggle PC14 (LED1) with 1 s delay using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74803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C09A674-C728-987C-A0F2-1AF67BFE7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" y="1383416"/>
            <a:ext cx="12123874" cy="515042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82D7DE-7CC2-25C3-B45C-6E987B972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264" y="580300"/>
            <a:ext cx="5565887" cy="7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2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BF0A857-839E-7DBA-E20A-F072CD61067F}"/>
              </a:ext>
            </a:extLst>
          </p:cNvPr>
          <p:cNvSpPr txBox="1"/>
          <p:nvPr/>
        </p:nvSpPr>
        <p:spPr>
          <a:xfrm>
            <a:off x="3366019" y="2752531"/>
            <a:ext cx="44530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66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8BC6FD-B3E4-1379-4680-07704A63775F}"/>
              </a:ext>
            </a:extLst>
          </p:cNvPr>
          <p:cNvCxnSpPr>
            <a:cxnSpLocks/>
          </p:cNvCxnSpPr>
          <p:nvPr/>
        </p:nvCxnSpPr>
        <p:spPr>
          <a:xfrm>
            <a:off x="108155" y="36933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113FCE-EBE3-367A-6EB9-80F9491729CC}"/>
              </a:ext>
            </a:extLst>
          </p:cNvPr>
          <p:cNvCxnSpPr>
            <a:cxnSpLocks/>
          </p:cNvCxnSpPr>
          <p:nvPr/>
        </p:nvCxnSpPr>
        <p:spPr>
          <a:xfrm>
            <a:off x="98323" y="6773209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9DAA1B-D8B4-F3AA-45A6-19F62BC0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2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0"/>
            <a:ext cx="4224130" cy="53933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Timer (</a:t>
            </a:r>
            <a:r>
              <a:rPr lang="en-I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0019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378BE05-F6C1-B069-26A2-5ABCEAF8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172" y="1349188"/>
            <a:ext cx="7227143" cy="4702662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9785DA-6F19-B2BC-A9D9-20BFF4BEC1A0}"/>
              </a:ext>
            </a:extLst>
          </p:cNvPr>
          <p:cNvSpPr txBox="1"/>
          <p:nvPr/>
        </p:nvSpPr>
        <p:spPr>
          <a:xfrm>
            <a:off x="2289572" y="421100"/>
            <a:ext cx="87308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b="0" i="0" u="none" strike="noStrike" baseline="0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r>
              <a:rPr lang="en-US" sz="2000" b="0" i="0" u="none" strike="noStrike" baseline="0" dirty="0">
                <a:solidFill>
                  <a:schemeClr val="tx2"/>
                </a:solidFill>
                <a:latin typeface="Gill Sans MT" panose="020B0502020104020203" pitchFamily="34" charset="0"/>
              </a:rPr>
              <a:t>System timer is a standard hardware component built into ARM Cortex-M.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3FD8E4-4115-DA7C-6364-3B96CDD63DEC}"/>
              </a:ext>
            </a:extLst>
          </p:cNvPr>
          <p:cNvSpPr txBox="1"/>
          <p:nvPr/>
        </p:nvSpPr>
        <p:spPr>
          <a:xfrm>
            <a:off x="108155" y="1619372"/>
            <a:ext cx="4449415" cy="41622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0"/>
              </a:rPr>
              <a:t>This timer is dedicated to real-time operating systems, but could also be used as a standard </a:t>
            </a:r>
            <a:r>
              <a:rPr lang="en-IN" sz="2000" dirty="0" err="1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0"/>
              </a:rPr>
              <a:t>downcounter</a:t>
            </a:r>
            <a:r>
              <a:rPr lang="en-IN" sz="2000" dirty="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0"/>
              </a:rPr>
              <a:t>. </a:t>
            </a:r>
          </a:p>
          <a:p>
            <a:pPr algn="l"/>
            <a:endParaRPr lang="en-IN" dirty="0">
              <a:latin typeface="ArialMT"/>
            </a:endParaRPr>
          </a:p>
          <a:p>
            <a:pPr algn="just"/>
            <a:r>
              <a:rPr lang="en-IN" sz="2000" i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Gill Sans MT" panose="020B0502020104020203" pitchFamily="34" charset="0"/>
              </a:rPr>
              <a:t>It features: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2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Gill Sans MT" panose="020B0502020104020203" pitchFamily="34" charset="0"/>
              </a:rPr>
              <a:t>A 24-bit </a:t>
            </a:r>
            <a:r>
              <a:rPr lang="en-IN" sz="2000" dirty="0" err="1">
                <a:latin typeface="Gill Sans MT" panose="020B0502020104020203" pitchFamily="34" charset="0"/>
              </a:rPr>
              <a:t>downcounter</a:t>
            </a:r>
            <a:endParaRPr lang="en-IN" sz="2000" dirty="0">
              <a:latin typeface="Gill Sans MT" panose="020B05020201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>
                <a:latin typeface="Gill Sans MT" panose="020B0502020104020203" pitchFamily="34" charset="0"/>
              </a:rPr>
              <a:t>Autoreload</a:t>
            </a:r>
            <a:r>
              <a:rPr lang="en-IN" sz="2000" dirty="0">
                <a:latin typeface="Gill Sans MT" panose="020B0502020104020203" pitchFamily="34" charset="0"/>
              </a:rPr>
              <a:t> capability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Maskable system interrupt generation when the counter reaches 0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Gill Sans MT" panose="020B0502020104020203" pitchFamily="34" charset="0"/>
              </a:rPr>
              <a:t>Programmable clock source.</a:t>
            </a:r>
          </a:p>
        </p:txBody>
      </p:sp>
    </p:spTree>
    <p:extLst>
      <p:ext uri="{BB962C8B-B14F-4D97-AF65-F5344CB8AC3E}">
        <p14:creationId xmlns:p14="http://schemas.microsoft.com/office/powerpoint/2010/main" val="15266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0"/>
            <a:ext cx="4224130" cy="53933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Timer (</a:t>
            </a:r>
            <a:r>
              <a:rPr lang="en-I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0019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9785DA-6F19-B2BC-A9D9-20BFF4BEC1A0}"/>
              </a:ext>
            </a:extLst>
          </p:cNvPr>
          <p:cNvSpPr txBox="1"/>
          <p:nvPr/>
        </p:nvSpPr>
        <p:spPr>
          <a:xfrm>
            <a:off x="2241947" y="269668"/>
            <a:ext cx="87308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b="0" i="0" u="none" strike="noStrike" baseline="0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r>
              <a:rPr lang="en-US" sz="2000" b="0" i="0" u="none" strike="noStrike" baseline="0" dirty="0">
                <a:solidFill>
                  <a:schemeClr val="tx2"/>
                </a:solidFill>
                <a:latin typeface="Gill Sans MT" panose="020B0502020104020203" pitchFamily="34" charset="0"/>
              </a:rPr>
              <a:t>System timer is a standard hardware component built into ARM Cortex-M.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0480774-A4DC-7D36-0A66-81BCB4B11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720902"/>
            <a:ext cx="10615613" cy="411263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E207FD-FB22-70DB-EDE2-51C3A9BC7810}"/>
              </a:ext>
            </a:extLst>
          </p:cNvPr>
          <p:cNvCxnSpPr>
            <a:cxnSpLocks/>
          </p:cNvCxnSpPr>
          <p:nvPr/>
        </p:nvCxnSpPr>
        <p:spPr>
          <a:xfrm>
            <a:off x="4652960" y="2531500"/>
            <a:ext cx="0" cy="29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9294C7-42F9-49BE-5342-1FC3EB30386E}"/>
              </a:ext>
            </a:extLst>
          </p:cNvPr>
          <p:cNvSpPr txBox="1"/>
          <p:nvPr/>
        </p:nvSpPr>
        <p:spPr>
          <a:xfrm>
            <a:off x="3938588" y="2276480"/>
            <a:ext cx="14859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Count Flag =1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EFFAF4-F044-A49B-D7DF-DBC662FD20B3}"/>
              </a:ext>
            </a:extLst>
          </p:cNvPr>
          <p:cNvCxnSpPr>
            <a:cxnSpLocks/>
          </p:cNvCxnSpPr>
          <p:nvPr/>
        </p:nvCxnSpPr>
        <p:spPr>
          <a:xfrm>
            <a:off x="7796002" y="2539958"/>
            <a:ext cx="0" cy="29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1C028E-15FC-A171-40AA-0ED3F982873B}"/>
              </a:ext>
            </a:extLst>
          </p:cNvPr>
          <p:cNvSpPr txBox="1"/>
          <p:nvPr/>
        </p:nvSpPr>
        <p:spPr>
          <a:xfrm>
            <a:off x="7081630" y="2284938"/>
            <a:ext cx="14859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Count Flag =1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D9FC9A-F71D-BCD4-19CB-111E5C71CA2C}"/>
              </a:ext>
            </a:extLst>
          </p:cNvPr>
          <p:cNvCxnSpPr>
            <a:cxnSpLocks/>
          </p:cNvCxnSpPr>
          <p:nvPr/>
        </p:nvCxnSpPr>
        <p:spPr>
          <a:xfrm>
            <a:off x="10863260" y="2493400"/>
            <a:ext cx="33340" cy="287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A2DC2D-04AB-BA16-33BE-F43BA68451A3}"/>
              </a:ext>
            </a:extLst>
          </p:cNvPr>
          <p:cNvSpPr txBox="1"/>
          <p:nvPr/>
        </p:nvSpPr>
        <p:spPr>
          <a:xfrm>
            <a:off x="10148888" y="2238380"/>
            <a:ext cx="14859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Count Flag =1</a:t>
            </a:r>
          </a:p>
        </p:txBody>
      </p:sp>
    </p:spTree>
    <p:extLst>
      <p:ext uri="{BB962C8B-B14F-4D97-AF65-F5344CB8AC3E}">
        <p14:creationId xmlns:p14="http://schemas.microsoft.com/office/powerpoint/2010/main" val="228344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0"/>
            <a:ext cx="4224130" cy="53933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Timer (</a:t>
            </a:r>
            <a:r>
              <a:rPr lang="en-I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0019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9785DA-6F19-B2BC-A9D9-20BFF4BEC1A0}"/>
              </a:ext>
            </a:extLst>
          </p:cNvPr>
          <p:cNvSpPr txBox="1"/>
          <p:nvPr/>
        </p:nvSpPr>
        <p:spPr>
          <a:xfrm>
            <a:off x="2289572" y="421100"/>
            <a:ext cx="87308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b="0" i="0" u="none" strike="noStrike" baseline="0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r>
              <a:rPr lang="en-US" sz="2000" b="0" i="0" u="none" strike="noStrike" baseline="0" dirty="0">
                <a:solidFill>
                  <a:schemeClr val="tx2"/>
                </a:solidFill>
                <a:latin typeface="Gill Sans MT" panose="020B0502020104020203" pitchFamily="34" charset="0"/>
              </a:rPr>
              <a:t>System timer is a standard hardware component built into ARM Cortex-M.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CB52B8-9CA8-FBAA-FE8E-9F83A2604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" y="1769162"/>
            <a:ext cx="12169575" cy="310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7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C6BB1B-4793-7B0F-A372-84389238B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98" y="2395040"/>
            <a:ext cx="9248040" cy="4062352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EF9866-2996-EC87-339B-0758A665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45802" b="46255"/>
          <a:stretch/>
        </p:blipFill>
        <p:spPr>
          <a:xfrm>
            <a:off x="1335023" y="4376699"/>
            <a:ext cx="825472" cy="495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668" y="0"/>
            <a:ext cx="2252663" cy="53933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Clock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5398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9785DA-6F19-B2BC-A9D9-20BFF4BEC1A0}"/>
              </a:ext>
            </a:extLst>
          </p:cNvPr>
          <p:cNvSpPr txBox="1"/>
          <p:nvPr/>
        </p:nvSpPr>
        <p:spPr>
          <a:xfrm>
            <a:off x="128737" y="484288"/>
            <a:ext cx="120171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RCC feeds the external clock of the Cortex System Timer (</a:t>
            </a:r>
            <a:r>
              <a:rPr lang="en-US" sz="2400" b="0" i="0" u="none" strike="noStrike" baseline="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SysTick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with the AHB clock (HCLK) divided by 8. </a:t>
            </a:r>
          </a:p>
          <a:p>
            <a:endParaRPr lang="en-US" sz="2400" b="0" i="0" u="none" strike="noStrike" baseline="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b="0" i="0" u="none" strike="noStrike" baseline="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SysTick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can work either with this clock or with the Cortex clock (HCLK), configurable in the </a:t>
            </a:r>
            <a:r>
              <a:rPr lang="en-US" sz="2400" b="0" i="0" u="none" strike="noStrike" baseline="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SysTick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control and status register.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99DA6-7067-6C6F-FBF4-5E7BBF5F210C}"/>
              </a:ext>
            </a:extLst>
          </p:cNvPr>
          <p:cNvSpPr/>
          <p:nvPr/>
        </p:nvSpPr>
        <p:spPr>
          <a:xfrm>
            <a:off x="8733024" y="3390912"/>
            <a:ext cx="2114270" cy="700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2ACFA-6DBB-FFFB-DAF5-0B24B024B927}"/>
              </a:ext>
            </a:extLst>
          </p:cNvPr>
          <p:cNvSpPr/>
          <p:nvPr/>
        </p:nvSpPr>
        <p:spPr>
          <a:xfrm>
            <a:off x="1344706" y="2463145"/>
            <a:ext cx="9585232" cy="39942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8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0"/>
            <a:ext cx="4224130" cy="539336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Registers of System Timer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0019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7D41D44-5F36-E0DF-DE32-2060BC79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67"/>
          <a:stretch/>
        </p:blipFill>
        <p:spPr>
          <a:xfrm>
            <a:off x="516731" y="1776417"/>
            <a:ext cx="11325393" cy="28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4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711" y="-22500"/>
            <a:ext cx="7605713" cy="539336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control and status register (STK_CTRL)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71629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65216C-6218-ED27-8760-127BA0DDAF06}"/>
              </a:ext>
            </a:extLst>
          </p:cNvPr>
          <p:cNvSpPr txBox="1"/>
          <p:nvPr/>
        </p:nvSpPr>
        <p:spPr>
          <a:xfrm>
            <a:off x="2946798" y="559509"/>
            <a:ext cx="70544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i="0" u="none" strike="noStrike" baseline="0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SysTick</a:t>
            </a:r>
            <a:r>
              <a:rPr lang="en-US" sz="20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CTRL register enables the </a:t>
            </a:r>
            <a:r>
              <a:rPr lang="en-US" sz="2000" i="0" u="none" strike="noStrike" baseline="0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SysTick</a:t>
            </a:r>
            <a:r>
              <a:rPr lang="en-US" sz="20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features. 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2C8601-0A9C-0693-E894-2445143F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1101982"/>
            <a:ext cx="12192000" cy="250474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C743E6-3E21-C216-4E57-EABD693E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77"/>
          <a:stretch/>
        </p:blipFill>
        <p:spPr>
          <a:xfrm>
            <a:off x="14284" y="4464270"/>
            <a:ext cx="6919587" cy="20004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6EBB1D-3A4F-839F-671B-92D2F012C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" y="3810836"/>
            <a:ext cx="5240133" cy="4798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FCFECB-29E9-9C74-28FC-4BBB191BC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977" y="3702008"/>
            <a:ext cx="6978260" cy="15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711" y="-22500"/>
            <a:ext cx="7605713" cy="539336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reload value register (STK_LOAD)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71629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76E1E53-DB67-F53C-6CD3-4655E62C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656950"/>
            <a:ext cx="12192000" cy="202066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FC18EE-8221-EDA5-C2AE-DAF8E75FF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" y="3326561"/>
            <a:ext cx="12086367" cy="243861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3547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542" y="-22500"/>
            <a:ext cx="5005389" cy="539336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Load Value Formula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108155" y="6547804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76E1E53-DB67-F53C-6CD3-4655E62C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35" y="595590"/>
            <a:ext cx="10139363" cy="168046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2A6010-577A-CA42-DFDA-67A25B37CE68}"/>
              </a:ext>
            </a:extLst>
          </p:cNvPr>
          <p:cNvSpPr txBox="1"/>
          <p:nvPr/>
        </p:nvSpPr>
        <p:spPr>
          <a:xfrm>
            <a:off x="216310" y="2355941"/>
            <a:ext cx="6258294" cy="1702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24 bits, maximum value 0x00FF.FFFF (16,777,215)</a:t>
            </a:r>
            <a:endParaRPr lang="en-IN" b="0" i="0" u="none" strike="noStrike" baseline="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Counter counts down from RELOAD value to 0.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Reload Value (N) = Time Delay / (1 / Clock Frequency);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Reload Value (N)  = Time Delay * Clock Frequency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91AF6-A364-60FD-3865-432C62E6B0AF}"/>
              </a:ext>
            </a:extLst>
          </p:cNvPr>
          <p:cNvSpPr txBox="1"/>
          <p:nvPr/>
        </p:nvSpPr>
        <p:spPr>
          <a:xfrm>
            <a:off x="6748678" y="2564077"/>
            <a:ext cx="5417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Time Delay of 1 second</a:t>
            </a:r>
            <a:r>
              <a:rPr lang="en-US" dirty="0"/>
              <a:t> and a </a:t>
            </a:r>
            <a:r>
              <a:rPr lang="en-US" b="1" dirty="0"/>
              <a:t>Clock Frequency of 16 MHz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23151B-0CB8-9B34-88C5-48AF3CC9BE7F}"/>
              </a:ext>
            </a:extLst>
          </p:cNvPr>
          <p:cNvSpPr txBox="1"/>
          <p:nvPr/>
        </p:nvSpPr>
        <p:spPr>
          <a:xfrm>
            <a:off x="6748677" y="3119655"/>
            <a:ext cx="4705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Reload Value (N)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1 / (1 / 16000000)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48BF1A-A572-5D58-5A8D-7DCEBA7F2038}"/>
              </a:ext>
            </a:extLst>
          </p:cNvPr>
          <p:cNvSpPr txBox="1"/>
          <p:nvPr/>
        </p:nvSpPr>
        <p:spPr>
          <a:xfrm>
            <a:off x="6748678" y="3505258"/>
            <a:ext cx="5226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Reload Value (N)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16000000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3B0C25A7-52BE-6C4D-B73E-BFCC90EA8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57" y="4129706"/>
            <a:ext cx="11768158" cy="188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Clock Frequency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clock frequency driving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SysTick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timer (in this case, 16 MHz or 16,000,000 Hz).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 Delay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desired delay time, in seconds (in this case, 1 second).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    The formula calculates how many clock cycles are needed to achieve the specified delay. </a:t>
            </a:r>
            <a:endParaRPr lang="en-US" altLang="en-US" sz="2000" i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In this example, you need 16 million clock cycles to create a 1-second delay with a 16 MHz clock.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6CB1E4-0B9A-5292-384F-DC6A1CA443B0}"/>
              </a:ext>
            </a:extLst>
          </p:cNvPr>
          <p:cNvSpPr/>
          <p:nvPr/>
        </p:nvSpPr>
        <p:spPr>
          <a:xfrm>
            <a:off x="6577014" y="2575021"/>
            <a:ext cx="5589182" cy="1487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FED6F6-3AA3-E42B-33E2-8AF1F92A979B}"/>
              </a:ext>
            </a:extLst>
          </p:cNvPr>
          <p:cNvSpPr txBox="1"/>
          <p:nvPr/>
        </p:nvSpPr>
        <p:spPr>
          <a:xfrm>
            <a:off x="8988200" y="2230134"/>
            <a:ext cx="101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F6BA5-2CCA-7994-CA4E-19BA762614C4}"/>
              </a:ext>
            </a:extLst>
          </p:cNvPr>
          <p:cNvSpPr txBox="1"/>
          <p:nvPr/>
        </p:nvSpPr>
        <p:spPr>
          <a:xfrm>
            <a:off x="1066800" y="6123543"/>
            <a:ext cx="1061085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So, the </a:t>
            </a:r>
            <a:r>
              <a:rPr lang="en-US" b="1" dirty="0"/>
              <a:t>LOAD</a:t>
            </a:r>
            <a:r>
              <a:rPr lang="en-US" dirty="0"/>
              <a:t> register should be set to </a:t>
            </a:r>
            <a:r>
              <a:rPr lang="en-US" b="1" dirty="0"/>
              <a:t>16,000,000</a:t>
            </a:r>
            <a:r>
              <a:rPr lang="en-US" dirty="0"/>
              <a:t> to create a </a:t>
            </a:r>
            <a:r>
              <a:rPr lang="en-US" b="1" dirty="0"/>
              <a:t>1-second delay</a:t>
            </a:r>
            <a:r>
              <a:rPr lang="en-US" dirty="0"/>
              <a:t> if the clock frequency is </a:t>
            </a:r>
            <a:r>
              <a:rPr lang="en-US" b="1" dirty="0"/>
              <a:t>16 </a:t>
            </a:r>
            <a:r>
              <a:rPr lang="en-US" b="1" dirty="0" err="1"/>
              <a:t>MHz</a:t>
            </a:r>
            <a:r>
              <a:rPr lang="en-US" dirty="0" err="1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35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4930</TotalTime>
  <Words>537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ArialMT</vt:lpstr>
      <vt:lpstr>Calibri</vt:lpstr>
      <vt:lpstr>Calibri Light</vt:lpstr>
      <vt:lpstr>Cambria</vt:lpstr>
      <vt:lpstr>Gill Sans MT</vt:lpstr>
      <vt:lpstr>Office Theme</vt:lpstr>
      <vt:lpstr>PowerPoint Presentation</vt:lpstr>
      <vt:lpstr>System Timer (SysTick)</vt:lpstr>
      <vt:lpstr>System Timer (SysTick)</vt:lpstr>
      <vt:lpstr>System Timer (SysTick)</vt:lpstr>
      <vt:lpstr>Clock tree</vt:lpstr>
      <vt:lpstr>Registers of System Timer</vt:lpstr>
      <vt:lpstr>SysTick control and status register (STK_CTRL)</vt:lpstr>
      <vt:lpstr>SysTick reload value register (STK_LOAD)</vt:lpstr>
      <vt:lpstr>SysTick Load Value Formula</vt:lpstr>
      <vt:lpstr>SysTick current value register (STK_VAL)</vt:lpstr>
      <vt:lpstr>SysTick design hints and tips</vt:lpstr>
      <vt:lpstr>Toggle PC14 (LED1) with 1 s delay using SysTick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Vectored Interrupt Controller (NVIC)</dc:title>
  <dc:creator>vishnu s</dc:creator>
  <cp:lastModifiedBy>Dr. Vishnu S - [CSE]</cp:lastModifiedBy>
  <cp:revision>5</cp:revision>
  <dcterms:created xsi:type="dcterms:W3CDTF">2023-10-30T06:37:51Z</dcterms:created>
  <dcterms:modified xsi:type="dcterms:W3CDTF">2024-09-27T08:38:12Z</dcterms:modified>
</cp:coreProperties>
</file>