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6" r:id="rId6"/>
    <p:sldId id="270" r:id="rId7"/>
    <p:sldId id="269" r:id="rId8"/>
    <p:sldId id="278" r:id="rId9"/>
    <p:sldId id="279" r:id="rId10"/>
    <p:sldId id="260" r:id="rId11"/>
    <p:sldId id="273" r:id="rId12"/>
    <p:sldId id="280" r:id="rId13"/>
    <p:sldId id="281" r:id="rId14"/>
    <p:sldId id="262" r:id="rId15"/>
    <p:sldId id="274" r:id="rId16"/>
    <p:sldId id="282" r:id="rId17"/>
    <p:sldId id="263" r:id="rId18"/>
    <p:sldId id="285" r:id="rId19"/>
    <p:sldId id="284" r:id="rId20"/>
    <p:sldId id="287" r:id="rId21"/>
    <p:sldId id="286" r:id="rId22"/>
    <p:sldId id="288" r:id="rId23"/>
    <p:sldId id="283" r:id="rId24"/>
    <p:sldId id="276" r:id="rId25"/>
    <p:sldId id="289" r:id="rId26"/>
    <p:sldId id="291" r:id="rId27"/>
    <p:sldId id="292" r:id="rId28"/>
    <p:sldId id="275" r:id="rId29"/>
    <p:sldId id="290" r:id="rId30"/>
    <p:sldId id="293" r:id="rId31"/>
    <p:sldId id="277" r:id="rId32"/>
    <p:sldId id="295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Vishnu S - [CSE]" userId="13eda3e6-41ff-4fd3-a65a-9e61b3fe2353" providerId="ADAL" clId="{22D877BE-936E-4FD5-899E-85CEF88E4B1B}"/>
    <pc:docChg chg="undo redo custSel addSld delSld modSld sldOrd">
      <pc:chgData name="Dr. Vishnu S - [CSE]" userId="13eda3e6-41ff-4fd3-a65a-9e61b3fe2353" providerId="ADAL" clId="{22D877BE-936E-4FD5-899E-85CEF88E4B1B}" dt="2024-08-21T01:50:53.268" v="356" actId="1076"/>
      <pc:docMkLst>
        <pc:docMk/>
      </pc:docMkLst>
      <pc:sldChg chg="addSp delSp modSp mod">
        <pc:chgData name="Dr. Vishnu S - [CSE]" userId="13eda3e6-41ff-4fd3-a65a-9e61b3fe2353" providerId="ADAL" clId="{22D877BE-936E-4FD5-899E-85CEF88E4B1B}" dt="2024-08-20T08:16:01.534" v="97" actId="1076"/>
        <pc:sldMkLst>
          <pc:docMk/>
          <pc:sldMk cId="462855071" sldId="263"/>
        </pc:sldMkLst>
        <pc:spChg chg="add del">
          <ac:chgData name="Dr. Vishnu S - [CSE]" userId="13eda3e6-41ff-4fd3-a65a-9e61b3fe2353" providerId="ADAL" clId="{22D877BE-936E-4FD5-899E-85CEF88E4B1B}" dt="2024-08-20T08:11:02.416" v="7" actId="22"/>
          <ac:spMkLst>
            <pc:docMk/>
            <pc:sldMk cId="462855071" sldId="263"/>
            <ac:spMk id="8" creationId="{FCC9B8BF-6248-2EE4-A90F-5B7F57F6FC01}"/>
          </ac:spMkLst>
        </pc:spChg>
        <pc:spChg chg="add mod">
          <ac:chgData name="Dr. Vishnu S - [CSE]" userId="13eda3e6-41ff-4fd3-a65a-9e61b3fe2353" providerId="ADAL" clId="{22D877BE-936E-4FD5-899E-85CEF88E4B1B}" dt="2024-08-20T08:11:50.404" v="20" actId="13926"/>
          <ac:spMkLst>
            <pc:docMk/>
            <pc:sldMk cId="462855071" sldId="263"/>
            <ac:spMk id="10" creationId="{94F12EC0-1F92-36A7-704E-4BE2C97CA585}"/>
          </ac:spMkLst>
        </pc:spChg>
        <pc:graphicFrameChg chg="add mod">
          <ac:chgData name="Dr. Vishnu S - [CSE]" userId="13eda3e6-41ff-4fd3-a65a-9e61b3fe2353" providerId="ADAL" clId="{22D877BE-936E-4FD5-899E-85CEF88E4B1B}" dt="2024-08-20T08:12:28.742" v="21"/>
          <ac:graphicFrameMkLst>
            <pc:docMk/>
            <pc:sldMk cId="462855071" sldId="263"/>
            <ac:graphicFrameMk id="11" creationId="{82336841-DA9E-5949-1D11-6302267D7DFC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28.742" v="21"/>
          <ac:graphicFrameMkLst>
            <pc:docMk/>
            <pc:sldMk cId="462855071" sldId="263"/>
            <ac:graphicFrameMk id="14" creationId="{3E9AAB2E-706B-64A5-88B5-98FAF2D04773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28.742" v="21"/>
          <ac:graphicFrameMkLst>
            <pc:docMk/>
            <pc:sldMk cId="462855071" sldId="263"/>
            <ac:graphicFrameMk id="16" creationId="{8874EF96-62FF-E0B6-39C6-8FBB418BECE1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28.742" v="21"/>
          <ac:graphicFrameMkLst>
            <pc:docMk/>
            <pc:sldMk cId="462855071" sldId="263"/>
            <ac:graphicFrameMk id="17" creationId="{BEFB2378-7E64-8A5C-35D3-6B5F27A88A9E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43.122" v="22"/>
          <ac:graphicFrameMkLst>
            <pc:docMk/>
            <pc:sldMk cId="462855071" sldId="263"/>
            <ac:graphicFrameMk id="21" creationId="{64DB04AA-C093-0C5A-3DDD-12C0F26BF898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43.122" v="22"/>
          <ac:graphicFrameMkLst>
            <pc:docMk/>
            <pc:sldMk cId="462855071" sldId="263"/>
            <ac:graphicFrameMk id="22" creationId="{11EE50DA-17A6-A045-39D1-24A28FC7C6B3}"/>
          </ac:graphicFrameMkLst>
        </pc:graphicFrameChg>
        <pc:graphicFrameChg chg="add mod">
          <ac:chgData name="Dr. Vishnu S - [CSE]" userId="13eda3e6-41ff-4fd3-a65a-9e61b3fe2353" providerId="ADAL" clId="{22D877BE-936E-4FD5-899E-85CEF88E4B1B}" dt="2024-08-20T08:12:43.122" v="22"/>
          <ac:graphicFrameMkLst>
            <pc:docMk/>
            <pc:sldMk cId="462855071" sldId="263"/>
            <ac:graphicFrameMk id="23" creationId="{1421C3EF-0B79-49D3-9675-E6C3C2479C80}"/>
          </ac:graphicFrameMkLst>
        </pc:graphicFrameChg>
        <pc:graphicFrameChg chg="add mod modGraphic">
          <ac:chgData name="Dr. Vishnu S - [CSE]" userId="13eda3e6-41ff-4fd3-a65a-9e61b3fe2353" providerId="ADAL" clId="{22D877BE-936E-4FD5-899E-85CEF88E4B1B}" dt="2024-08-20T08:16:01.534" v="97" actId="1076"/>
          <ac:graphicFrameMkLst>
            <pc:docMk/>
            <pc:sldMk cId="462855071" sldId="263"/>
            <ac:graphicFrameMk id="24" creationId="{98E8A728-8CE5-4ECE-8B1E-2EB7A4A0F6DF}"/>
          </ac:graphicFrameMkLst>
        </pc:graphicFrameChg>
      </pc:sldChg>
      <pc:sldChg chg="modSp mod">
        <pc:chgData name="Dr. Vishnu S - [CSE]" userId="13eda3e6-41ff-4fd3-a65a-9e61b3fe2353" providerId="ADAL" clId="{22D877BE-936E-4FD5-899E-85CEF88E4B1B}" dt="2024-08-21T01:50:53.268" v="356" actId="1076"/>
        <pc:sldMkLst>
          <pc:docMk/>
          <pc:sldMk cId="1008320256" sldId="270"/>
        </pc:sldMkLst>
        <pc:spChg chg="mod">
          <ac:chgData name="Dr. Vishnu S - [CSE]" userId="13eda3e6-41ff-4fd3-a65a-9e61b3fe2353" providerId="ADAL" clId="{22D877BE-936E-4FD5-899E-85CEF88E4B1B}" dt="2024-08-21T01:50:53.268" v="356" actId="1076"/>
          <ac:spMkLst>
            <pc:docMk/>
            <pc:sldMk cId="1008320256" sldId="270"/>
            <ac:spMk id="9" creationId="{D11EC152-B11B-FAA1-FD4A-5BC45FE48F24}"/>
          </ac:spMkLst>
        </pc:spChg>
      </pc:sldChg>
      <pc:sldChg chg="delSp modSp mod ord">
        <pc:chgData name="Dr. Vishnu S - [CSE]" userId="13eda3e6-41ff-4fd3-a65a-9e61b3fe2353" providerId="ADAL" clId="{22D877BE-936E-4FD5-899E-85CEF88E4B1B}" dt="2024-08-20T18:35:57.302" v="142" actId="1076"/>
        <pc:sldMkLst>
          <pc:docMk/>
          <pc:sldMk cId="4245363102" sldId="276"/>
        </pc:sldMkLst>
        <pc:spChg chg="del">
          <ac:chgData name="Dr. Vishnu S - [CSE]" userId="13eda3e6-41ff-4fd3-a65a-9e61b3fe2353" providerId="ADAL" clId="{22D877BE-936E-4FD5-899E-85CEF88E4B1B}" dt="2024-08-20T18:35:48.482" v="140" actId="478"/>
          <ac:spMkLst>
            <pc:docMk/>
            <pc:sldMk cId="4245363102" sldId="276"/>
            <ac:spMk id="2" creationId="{6C101D47-5B74-B863-4CE8-052B2DCF6C44}"/>
          </ac:spMkLst>
        </pc:spChg>
        <pc:spChg chg="del">
          <ac:chgData name="Dr. Vishnu S - [CSE]" userId="13eda3e6-41ff-4fd3-a65a-9e61b3fe2353" providerId="ADAL" clId="{22D877BE-936E-4FD5-899E-85CEF88E4B1B}" dt="2024-08-20T18:35:46.636" v="139" actId="478"/>
          <ac:spMkLst>
            <pc:docMk/>
            <pc:sldMk cId="4245363102" sldId="276"/>
            <ac:spMk id="4" creationId="{D4B06429-B01C-5AB2-C561-547FA7F207ED}"/>
          </ac:spMkLst>
        </pc:spChg>
        <pc:spChg chg="mod">
          <ac:chgData name="Dr. Vishnu S - [CSE]" userId="13eda3e6-41ff-4fd3-a65a-9e61b3fe2353" providerId="ADAL" clId="{22D877BE-936E-4FD5-899E-85CEF88E4B1B}" dt="2024-08-20T18:35:54.551" v="141" actId="1076"/>
          <ac:spMkLst>
            <pc:docMk/>
            <pc:sldMk cId="4245363102" sldId="276"/>
            <ac:spMk id="15" creationId="{37D221B7-D565-3E53-57E1-1AB02F854BAA}"/>
          </ac:spMkLst>
        </pc:spChg>
        <pc:spChg chg="mod">
          <ac:chgData name="Dr. Vishnu S - [CSE]" userId="13eda3e6-41ff-4fd3-a65a-9e61b3fe2353" providerId="ADAL" clId="{22D877BE-936E-4FD5-899E-85CEF88E4B1B}" dt="2024-08-20T18:35:57.302" v="142" actId="1076"/>
          <ac:spMkLst>
            <pc:docMk/>
            <pc:sldMk cId="4245363102" sldId="276"/>
            <ac:spMk id="19" creationId="{5E3F1FCF-683D-5FCF-637F-C51B8B368DA9}"/>
          </ac:spMkLst>
        </pc:spChg>
      </pc:sldChg>
      <pc:sldChg chg="addSp delSp modSp add mod">
        <pc:chgData name="Dr. Vishnu S - [CSE]" userId="13eda3e6-41ff-4fd3-a65a-9e61b3fe2353" providerId="ADAL" clId="{22D877BE-936E-4FD5-899E-85CEF88E4B1B}" dt="2024-08-20T17:30:29.507" v="109" actId="14100"/>
        <pc:sldMkLst>
          <pc:docMk/>
          <pc:sldMk cId="2973627077" sldId="285"/>
        </pc:sldMkLst>
        <pc:spChg chg="del">
          <ac:chgData name="Dr. Vishnu S - [CSE]" userId="13eda3e6-41ff-4fd3-a65a-9e61b3fe2353" providerId="ADAL" clId="{22D877BE-936E-4FD5-899E-85CEF88E4B1B}" dt="2024-08-20T17:30:03.041" v="101" actId="478"/>
          <ac:spMkLst>
            <pc:docMk/>
            <pc:sldMk cId="2973627077" sldId="285"/>
            <ac:spMk id="10" creationId="{94F12EC0-1F92-36A7-704E-4BE2C97CA585}"/>
          </ac:spMkLst>
        </pc:spChg>
        <pc:graphicFrameChg chg="del modGraphic">
          <ac:chgData name="Dr. Vishnu S - [CSE]" userId="13eda3e6-41ff-4fd3-a65a-9e61b3fe2353" providerId="ADAL" clId="{22D877BE-936E-4FD5-899E-85CEF88E4B1B}" dt="2024-08-20T17:29:59.359" v="100" actId="478"/>
          <ac:graphicFrameMkLst>
            <pc:docMk/>
            <pc:sldMk cId="2973627077" sldId="285"/>
            <ac:graphicFrameMk id="24" creationId="{98E8A728-8CE5-4ECE-8B1E-2EB7A4A0F6DF}"/>
          </ac:graphicFrameMkLst>
        </pc:graphicFrameChg>
        <pc:picChg chg="add mod">
          <ac:chgData name="Dr. Vishnu S - [CSE]" userId="13eda3e6-41ff-4fd3-a65a-9e61b3fe2353" providerId="ADAL" clId="{22D877BE-936E-4FD5-899E-85CEF88E4B1B}" dt="2024-08-20T17:30:29.507" v="109" actId="14100"/>
          <ac:picMkLst>
            <pc:docMk/>
            <pc:sldMk cId="2973627077" sldId="285"/>
            <ac:picMk id="3" creationId="{31853DDA-76EA-88F8-2907-2A365380D313}"/>
          </ac:picMkLst>
        </pc:picChg>
      </pc:sldChg>
      <pc:sldChg chg="addSp delSp modSp new mod">
        <pc:chgData name="Dr. Vishnu S - [CSE]" userId="13eda3e6-41ff-4fd3-a65a-9e61b3fe2353" providerId="ADAL" clId="{22D877BE-936E-4FD5-899E-85CEF88E4B1B}" dt="2024-08-20T18:33:07.906" v="121" actId="208"/>
        <pc:sldMkLst>
          <pc:docMk/>
          <pc:sldMk cId="503973122" sldId="286"/>
        </pc:sldMkLst>
        <pc:spChg chg="del">
          <ac:chgData name="Dr. Vishnu S - [CSE]" userId="13eda3e6-41ff-4fd3-a65a-9e61b3fe2353" providerId="ADAL" clId="{22D877BE-936E-4FD5-899E-85CEF88E4B1B}" dt="2024-08-20T18:32:31.596" v="116" actId="478"/>
          <ac:spMkLst>
            <pc:docMk/>
            <pc:sldMk cId="503973122" sldId="286"/>
            <ac:spMk id="2" creationId="{A9DA7195-2438-84EF-C9A4-808730FECC9D}"/>
          </ac:spMkLst>
        </pc:spChg>
        <pc:spChg chg="del">
          <ac:chgData name="Dr. Vishnu S - [CSE]" userId="13eda3e6-41ff-4fd3-a65a-9e61b3fe2353" providerId="ADAL" clId="{22D877BE-936E-4FD5-899E-85CEF88E4B1B}" dt="2024-08-20T18:32:30.394" v="115" actId="478"/>
          <ac:spMkLst>
            <pc:docMk/>
            <pc:sldMk cId="503973122" sldId="286"/>
            <ac:spMk id="3" creationId="{93E84077-B2CE-35C0-958A-81E4CDA30AB0}"/>
          </ac:spMkLst>
        </pc:spChg>
        <pc:picChg chg="add mod">
          <ac:chgData name="Dr. Vishnu S - [CSE]" userId="13eda3e6-41ff-4fd3-a65a-9e61b3fe2353" providerId="ADAL" clId="{22D877BE-936E-4FD5-899E-85CEF88E4B1B}" dt="2024-08-20T18:32:27.719" v="114" actId="1076"/>
          <ac:picMkLst>
            <pc:docMk/>
            <pc:sldMk cId="503973122" sldId="286"/>
            <ac:picMk id="5" creationId="{32CF2041-E1FD-A233-C1C3-2E86992A3D59}"/>
          </ac:picMkLst>
        </pc:picChg>
        <pc:picChg chg="add mod">
          <ac:chgData name="Dr. Vishnu S - [CSE]" userId="13eda3e6-41ff-4fd3-a65a-9e61b3fe2353" providerId="ADAL" clId="{22D877BE-936E-4FD5-899E-85CEF88E4B1B}" dt="2024-08-20T18:33:07.906" v="121" actId="208"/>
          <ac:picMkLst>
            <pc:docMk/>
            <pc:sldMk cId="503973122" sldId="286"/>
            <ac:picMk id="7" creationId="{7B2E438A-F68A-9EDC-79D1-46A5151FC538}"/>
          </ac:picMkLst>
        </pc:picChg>
      </pc:sldChg>
      <pc:sldChg chg="modSp new mod">
        <pc:chgData name="Dr. Vishnu S - [CSE]" userId="13eda3e6-41ff-4fd3-a65a-9e61b3fe2353" providerId="ADAL" clId="{22D877BE-936E-4FD5-899E-85CEF88E4B1B}" dt="2024-08-20T18:33:47.292" v="127" actId="5793"/>
        <pc:sldMkLst>
          <pc:docMk/>
          <pc:sldMk cId="3667781070" sldId="287"/>
        </pc:sldMkLst>
        <pc:spChg chg="mod">
          <ac:chgData name="Dr. Vishnu S - [CSE]" userId="13eda3e6-41ff-4fd3-a65a-9e61b3fe2353" providerId="ADAL" clId="{22D877BE-936E-4FD5-899E-85CEF88E4B1B}" dt="2024-08-20T18:33:47.292" v="127" actId="5793"/>
          <ac:spMkLst>
            <pc:docMk/>
            <pc:sldMk cId="3667781070" sldId="287"/>
            <ac:spMk id="3" creationId="{2356B40F-9703-F6F9-2148-079253607B06}"/>
          </ac:spMkLst>
        </pc:spChg>
      </pc:sldChg>
      <pc:sldChg chg="modSp new mod">
        <pc:chgData name="Dr. Vishnu S - [CSE]" userId="13eda3e6-41ff-4fd3-a65a-9e61b3fe2353" providerId="ADAL" clId="{22D877BE-936E-4FD5-899E-85CEF88E4B1B}" dt="2024-08-20T18:34:48.135" v="134" actId="255"/>
        <pc:sldMkLst>
          <pc:docMk/>
          <pc:sldMk cId="1358377611" sldId="288"/>
        </pc:sldMkLst>
        <pc:spChg chg="mod">
          <ac:chgData name="Dr. Vishnu S - [CSE]" userId="13eda3e6-41ff-4fd3-a65a-9e61b3fe2353" providerId="ADAL" clId="{22D877BE-936E-4FD5-899E-85CEF88E4B1B}" dt="2024-08-20T18:34:48.135" v="134" actId="255"/>
          <ac:spMkLst>
            <pc:docMk/>
            <pc:sldMk cId="1358377611" sldId="288"/>
            <ac:spMk id="3" creationId="{23588466-EBCA-5A54-5061-F895138B1048}"/>
          </ac:spMkLst>
        </pc:spChg>
      </pc:sldChg>
      <pc:sldChg chg="add del">
        <pc:chgData name="Dr. Vishnu S - [CSE]" userId="13eda3e6-41ff-4fd3-a65a-9e61b3fe2353" providerId="ADAL" clId="{22D877BE-936E-4FD5-899E-85CEF88E4B1B}" dt="2024-08-20T18:34:11.435" v="129" actId="2890"/>
        <pc:sldMkLst>
          <pc:docMk/>
          <pc:sldMk cId="3749517649" sldId="288"/>
        </pc:sldMkLst>
      </pc:sldChg>
      <pc:sldChg chg="modSp new mod">
        <pc:chgData name="Dr. Vishnu S - [CSE]" userId="13eda3e6-41ff-4fd3-a65a-9e61b3fe2353" providerId="ADAL" clId="{22D877BE-936E-4FD5-899E-85CEF88E4B1B}" dt="2024-08-21T00:42:40.007" v="146" actId="255"/>
        <pc:sldMkLst>
          <pc:docMk/>
          <pc:sldMk cId="658897225" sldId="289"/>
        </pc:sldMkLst>
        <pc:spChg chg="mod">
          <ac:chgData name="Dr. Vishnu S - [CSE]" userId="13eda3e6-41ff-4fd3-a65a-9e61b3fe2353" providerId="ADAL" clId="{22D877BE-936E-4FD5-899E-85CEF88E4B1B}" dt="2024-08-21T00:42:40.007" v="146" actId="255"/>
          <ac:spMkLst>
            <pc:docMk/>
            <pc:sldMk cId="658897225" sldId="289"/>
            <ac:spMk id="3" creationId="{2BC4884D-09A4-13A6-940D-63BA40BAD869}"/>
          </ac:spMkLst>
        </pc:spChg>
      </pc:sldChg>
      <pc:sldChg chg="modSp new mod">
        <pc:chgData name="Dr. Vishnu S - [CSE]" userId="13eda3e6-41ff-4fd3-a65a-9e61b3fe2353" providerId="ADAL" clId="{22D877BE-936E-4FD5-899E-85CEF88E4B1B}" dt="2024-08-21T00:54:09.725" v="238" actId="255"/>
        <pc:sldMkLst>
          <pc:docMk/>
          <pc:sldMk cId="1908370805" sldId="290"/>
        </pc:sldMkLst>
        <pc:spChg chg="mod">
          <ac:chgData name="Dr. Vishnu S - [CSE]" userId="13eda3e6-41ff-4fd3-a65a-9e61b3fe2353" providerId="ADAL" clId="{22D877BE-936E-4FD5-899E-85CEF88E4B1B}" dt="2024-08-21T00:54:09.725" v="238" actId="255"/>
          <ac:spMkLst>
            <pc:docMk/>
            <pc:sldMk cId="1908370805" sldId="290"/>
            <ac:spMk id="3" creationId="{1153F804-50D1-63BF-6D98-328452492DD1}"/>
          </ac:spMkLst>
        </pc:spChg>
      </pc:sldChg>
      <pc:sldChg chg="addSp delSp modSp new mod">
        <pc:chgData name="Dr. Vishnu S - [CSE]" userId="13eda3e6-41ff-4fd3-a65a-9e61b3fe2353" providerId="ADAL" clId="{22D877BE-936E-4FD5-899E-85CEF88E4B1B}" dt="2024-08-21T00:51:50.390" v="227" actId="208"/>
        <pc:sldMkLst>
          <pc:docMk/>
          <pc:sldMk cId="19749301" sldId="291"/>
        </pc:sldMkLst>
        <pc:spChg chg="mod">
          <ac:chgData name="Dr. Vishnu S - [CSE]" userId="13eda3e6-41ff-4fd3-a65a-9e61b3fe2353" providerId="ADAL" clId="{22D877BE-936E-4FD5-899E-85CEF88E4B1B}" dt="2024-08-21T00:51:46.418" v="226" actId="1076"/>
          <ac:spMkLst>
            <pc:docMk/>
            <pc:sldMk cId="19749301" sldId="291"/>
            <ac:spMk id="2" creationId="{13E9610F-286B-240A-0FA9-DF9F7C07EAA9}"/>
          </ac:spMkLst>
        </pc:spChg>
        <pc:spChg chg="add del mod">
          <ac:chgData name="Dr. Vishnu S - [CSE]" userId="13eda3e6-41ff-4fd3-a65a-9e61b3fe2353" providerId="ADAL" clId="{22D877BE-936E-4FD5-899E-85CEF88E4B1B}" dt="2024-08-21T00:51:50.390" v="227" actId="208"/>
          <ac:spMkLst>
            <pc:docMk/>
            <pc:sldMk cId="19749301" sldId="291"/>
            <ac:spMk id="3" creationId="{85B405D9-229B-367B-166F-CF7CEB3699CB}"/>
          </ac:spMkLst>
        </pc:spChg>
        <pc:spChg chg="add mod">
          <ac:chgData name="Dr. Vishnu S - [CSE]" userId="13eda3e6-41ff-4fd3-a65a-9e61b3fe2353" providerId="ADAL" clId="{22D877BE-936E-4FD5-899E-85CEF88E4B1B}" dt="2024-08-21T00:48:35.786" v="167"/>
          <ac:spMkLst>
            <pc:docMk/>
            <pc:sldMk cId="19749301" sldId="291"/>
            <ac:spMk id="4" creationId="{E56635F5-B931-9E88-E993-5674A4365321}"/>
          </ac:spMkLst>
        </pc:spChg>
        <pc:spChg chg="add mod">
          <ac:chgData name="Dr. Vishnu S - [CSE]" userId="13eda3e6-41ff-4fd3-a65a-9e61b3fe2353" providerId="ADAL" clId="{22D877BE-936E-4FD5-899E-85CEF88E4B1B}" dt="2024-08-21T00:48:38.155" v="169"/>
          <ac:spMkLst>
            <pc:docMk/>
            <pc:sldMk cId="19749301" sldId="291"/>
            <ac:spMk id="5" creationId="{90F54D32-357C-012A-7AD5-1C0EF9B3CF34}"/>
          </ac:spMkLst>
        </pc:spChg>
      </pc:sldChg>
      <pc:sldChg chg="addSp delSp modSp add mod">
        <pc:chgData name="Dr. Vishnu S - [CSE]" userId="13eda3e6-41ff-4fd3-a65a-9e61b3fe2353" providerId="ADAL" clId="{22D877BE-936E-4FD5-899E-85CEF88E4B1B}" dt="2024-08-21T00:52:41.635" v="234" actId="1076"/>
        <pc:sldMkLst>
          <pc:docMk/>
          <pc:sldMk cId="2937310386" sldId="292"/>
        </pc:sldMkLst>
        <pc:spChg chg="del">
          <ac:chgData name="Dr. Vishnu S - [CSE]" userId="13eda3e6-41ff-4fd3-a65a-9e61b3fe2353" providerId="ADAL" clId="{22D877BE-936E-4FD5-899E-85CEF88E4B1B}" dt="2024-08-21T00:51:59.765" v="229" actId="478"/>
          <ac:spMkLst>
            <pc:docMk/>
            <pc:sldMk cId="2937310386" sldId="292"/>
            <ac:spMk id="3" creationId="{85B405D9-229B-367B-166F-CF7CEB3699CB}"/>
          </ac:spMkLst>
        </pc:spChg>
        <pc:spChg chg="add del mod">
          <ac:chgData name="Dr. Vishnu S - [CSE]" userId="13eda3e6-41ff-4fd3-a65a-9e61b3fe2353" providerId="ADAL" clId="{22D877BE-936E-4FD5-899E-85CEF88E4B1B}" dt="2024-08-21T00:52:27.430" v="230"/>
          <ac:spMkLst>
            <pc:docMk/>
            <pc:sldMk cId="2937310386" sldId="292"/>
            <ac:spMk id="5" creationId="{058FCB3B-87BB-5AF2-F178-C4947F3A4B17}"/>
          </ac:spMkLst>
        </pc:spChg>
        <pc:picChg chg="add mod">
          <ac:chgData name="Dr. Vishnu S - [CSE]" userId="13eda3e6-41ff-4fd3-a65a-9e61b3fe2353" providerId="ADAL" clId="{22D877BE-936E-4FD5-899E-85CEF88E4B1B}" dt="2024-08-21T00:52:41.635" v="234" actId="1076"/>
          <ac:picMkLst>
            <pc:docMk/>
            <pc:sldMk cId="2937310386" sldId="292"/>
            <ac:picMk id="6" creationId="{0F904811-09E1-DE55-8E5E-AA34BA2C47E5}"/>
          </ac:picMkLst>
        </pc:picChg>
      </pc:sldChg>
      <pc:sldChg chg="addSp delSp modSp add mod">
        <pc:chgData name="Dr. Vishnu S - [CSE]" userId="13eda3e6-41ff-4fd3-a65a-9e61b3fe2353" providerId="ADAL" clId="{22D877BE-936E-4FD5-899E-85CEF88E4B1B}" dt="2024-08-21T00:55:44.234" v="246" actId="1076"/>
        <pc:sldMkLst>
          <pc:docMk/>
          <pc:sldMk cId="837353246" sldId="293"/>
        </pc:sldMkLst>
        <pc:spChg chg="del">
          <ac:chgData name="Dr. Vishnu S - [CSE]" userId="13eda3e6-41ff-4fd3-a65a-9e61b3fe2353" providerId="ADAL" clId="{22D877BE-936E-4FD5-899E-85CEF88E4B1B}" dt="2024-08-21T00:54:22.518" v="242" actId="478"/>
          <ac:spMkLst>
            <pc:docMk/>
            <pc:sldMk cId="837353246" sldId="293"/>
            <ac:spMk id="2" creationId="{5CF614AA-0F92-7437-7F7D-042407B435B5}"/>
          </ac:spMkLst>
        </pc:spChg>
        <pc:spChg chg="mod">
          <ac:chgData name="Dr. Vishnu S - [CSE]" userId="13eda3e6-41ff-4fd3-a65a-9e61b3fe2353" providerId="ADAL" clId="{22D877BE-936E-4FD5-899E-85CEF88E4B1B}" dt="2024-08-21T00:54:30.155" v="243" actId="1076"/>
          <ac:spMkLst>
            <pc:docMk/>
            <pc:sldMk cId="837353246" sldId="293"/>
            <ac:spMk id="3" creationId="{1153F804-50D1-63BF-6D98-328452492DD1}"/>
          </ac:spMkLst>
        </pc:spChg>
        <pc:picChg chg="add mod">
          <ac:chgData name="Dr. Vishnu S - [CSE]" userId="13eda3e6-41ff-4fd3-a65a-9e61b3fe2353" providerId="ADAL" clId="{22D877BE-936E-4FD5-899E-85CEF88E4B1B}" dt="2024-08-21T00:55:44.234" v="246" actId="1076"/>
          <ac:picMkLst>
            <pc:docMk/>
            <pc:sldMk cId="837353246" sldId="293"/>
            <ac:picMk id="5" creationId="{1C659933-666F-7C27-76E8-3DAA69570DA4}"/>
          </ac:picMkLst>
        </pc:picChg>
      </pc:sldChg>
      <pc:sldChg chg="addSp delSp modSp add mod">
        <pc:chgData name="Dr. Vishnu S - [CSE]" userId="13eda3e6-41ff-4fd3-a65a-9e61b3fe2353" providerId="ADAL" clId="{22D877BE-936E-4FD5-899E-85CEF88E4B1B}" dt="2024-08-21T01:46:29.244" v="341"/>
        <pc:sldMkLst>
          <pc:docMk/>
          <pc:sldMk cId="1326233543" sldId="294"/>
        </pc:sldMkLst>
        <pc:spChg chg="add mod">
          <ac:chgData name="Dr. Vishnu S - [CSE]" userId="13eda3e6-41ff-4fd3-a65a-9e61b3fe2353" providerId="ADAL" clId="{22D877BE-936E-4FD5-899E-85CEF88E4B1B}" dt="2024-08-21T01:45:55.909" v="337" actId="1076"/>
          <ac:spMkLst>
            <pc:docMk/>
            <pc:sldMk cId="1326233543" sldId="294"/>
            <ac:spMk id="7" creationId="{37D221B7-D565-3E53-57E1-1AB02F854BAA}"/>
          </ac:spMkLst>
        </pc:spChg>
        <pc:spChg chg="add mod">
          <ac:chgData name="Dr. Vishnu S - [CSE]" userId="13eda3e6-41ff-4fd3-a65a-9e61b3fe2353" providerId="ADAL" clId="{22D877BE-936E-4FD5-899E-85CEF88E4B1B}" dt="2024-08-21T01:44:28.752" v="315" actId="1076"/>
          <ac:spMkLst>
            <pc:docMk/>
            <pc:sldMk cId="1326233543" sldId="294"/>
            <ac:spMk id="9" creationId="{5E3F1FCF-683D-5FCF-637F-C51B8B368DA9}"/>
          </ac:spMkLst>
        </pc:spChg>
        <pc:spChg chg="add mod">
          <ac:chgData name="Dr. Vishnu S - [CSE]" userId="13eda3e6-41ff-4fd3-a65a-9e61b3fe2353" providerId="ADAL" clId="{22D877BE-936E-4FD5-899E-85CEF88E4B1B}" dt="2024-08-21T01:38:20.561" v="304" actId="1076"/>
          <ac:spMkLst>
            <pc:docMk/>
            <pc:sldMk cId="1326233543" sldId="294"/>
            <ac:spMk id="12" creationId="{0FD75E6E-C8E1-113B-535E-C49611153CA1}"/>
          </ac:spMkLst>
        </pc:spChg>
        <pc:spChg chg="add mod">
          <ac:chgData name="Dr. Vishnu S - [CSE]" userId="13eda3e6-41ff-4fd3-a65a-9e61b3fe2353" providerId="ADAL" clId="{22D877BE-936E-4FD5-899E-85CEF88E4B1B}" dt="2024-08-21T01:38:36.855" v="305" actId="1076"/>
          <ac:spMkLst>
            <pc:docMk/>
            <pc:sldMk cId="1326233543" sldId="294"/>
            <ac:spMk id="14" creationId="{8200EA86-05D1-EE40-53BE-91D01A321AC8}"/>
          </ac:spMkLst>
        </pc:spChg>
        <pc:spChg chg="del mod">
          <ac:chgData name="Dr. Vishnu S - [CSE]" userId="13eda3e6-41ff-4fd3-a65a-9e61b3fe2353" providerId="ADAL" clId="{22D877BE-936E-4FD5-899E-85CEF88E4B1B}" dt="2024-08-21T01:34:22.862" v="264" actId="21"/>
          <ac:spMkLst>
            <pc:docMk/>
            <pc:sldMk cId="1326233543" sldId="294"/>
            <ac:spMk id="15" creationId="{37D221B7-D565-3E53-57E1-1AB02F854BAA}"/>
          </ac:spMkLst>
        </pc:spChg>
        <pc:spChg chg="add mod">
          <ac:chgData name="Dr. Vishnu S - [CSE]" userId="13eda3e6-41ff-4fd3-a65a-9e61b3fe2353" providerId="ADAL" clId="{22D877BE-936E-4FD5-899E-85CEF88E4B1B}" dt="2024-08-21T01:44:54.609" v="317" actId="207"/>
          <ac:spMkLst>
            <pc:docMk/>
            <pc:sldMk cId="1326233543" sldId="294"/>
            <ac:spMk id="16" creationId="{B7183906-E107-4022-23A6-0016FF7C4F14}"/>
          </ac:spMkLst>
        </pc:spChg>
        <pc:spChg chg="add mod">
          <ac:chgData name="Dr. Vishnu S - [CSE]" userId="13eda3e6-41ff-4fd3-a65a-9e61b3fe2353" providerId="ADAL" clId="{22D877BE-936E-4FD5-899E-85CEF88E4B1B}" dt="2024-08-21T01:45:46.769" v="331"/>
          <ac:spMkLst>
            <pc:docMk/>
            <pc:sldMk cId="1326233543" sldId="294"/>
            <ac:spMk id="17" creationId="{5008A5A4-8CDF-C67A-1D30-3CBA06F1A1B9}"/>
          </ac:spMkLst>
        </pc:spChg>
        <pc:spChg chg="add mod">
          <ac:chgData name="Dr. Vishnu S - [CSE]" userId="13eda3e6-41ff-4fd3-a65a-9e61b3fe2353" providerId="ADAL" clId="{22D877BE-936E-4FD5-899E-85CEF88E4B1B}" dt="2024-08-21T01:45:46.769" v="331"/>
          <ac:spMkLst>
            <pc:docMk/>
            <pc:sldMk cId="1326233543" sldId="294"/>
            <ac:spMk id="18" creationId="{9098FC8D-F39F-FB3C-69D7-B81D0B6A2BA8}"/>
          </ac:spMkLst>
        </pc:spChg>
        <pc:spChg chg="del mod">
          <ac:chgData name="Dr. Vishnu S - [CSE]" userId="13eda3e6-41ff-4fd3-a65a-9e61b3fe2353" providerId="ADAL" clId="{22D877BE-936E-4FD5-899E-85CEF88E4B1B}" dt="2024-08-21T01:34:22.862" v="264" actId="21"/>
          <ac:spMkLst>
            <pc:docMk/>
            <pc:sldMk cId="1326233543" sldId="294"/>
            <ac:spMk id="19" creationId="{5E3F1FCF-683D-5FCF-637F-C51B8B368DA9}"/>
          </ac:spMkLst>
        </pc:spChg>
        <pc:spChg chg="add mod">
          <ac:chgData name="Dr. Vishnu S - [CSE]" userId="13eda3e6-41ff-4fd3-a65a-9e61b3fe2353" providerId="ADAL" clId="{22D877BE-936E-4FD5-899E-85CEF88E4B1B}" dt="2024-08-21T01:45:52.291" v="335" actId="1076"/>
          <ac:spMkLst>
            <pc:docMk/>
            <pc:sldMk cId="1326233543" sldId="294"/>
            <ac:spMk id="20" creationId="{EEF893DD-72C9-AA94-E0A9-0E7434DF1DBD}"/>
          </ac:spMkLst>
        </pc:spChg>
        <pc:spChg chg="add mod">
          <ac:chgData name="Dr. Vishnu S - [CSE]" userId="13eda3e6-41ff-4fd3-a65a-9e61b3fe2353" providerId="ADAL" clId="{22D877BE-936E-4FD5-899E-85CEF88E4B1B}" dt="2024-08-21T01:46:20.324" v="340"/>
          <ac:spMkLst>
            <pc:docMk/>
            <pc:sldMk cId="1326233543" sldId="294"/>
            <ac:spMk id="21" creationId="{B404868D-1B10-E456-3BC9-AA12A23E204A}"/>
          </ac:spMkLst>
        </pc:spChg>
        <pc:spChg chg="add mod">
          <ac:chgData name="Dr. Vishnu S - [CSE]" userId="13eda3e6-41ff-4fd3-a65a-9e61b3fe2353" providerId="ADAL" clId="{22D877BE-936E-4FD5-899E-85CEF88E4B1B}" dt="2024-08-21T01:46:29.244" v="341"/>
          <ac:spMkLst>
            <pc:docMk/>
            <pc:sldMk cId="1326233543" sldId="294"/>
            <ac:spMk id="22" creationId="{828A5703-77B9-2D72-FBF5-BC07DBD8226D}"/>
          </ac:spMkLst>
        </pc:spChg>
        <pc:spChg chg="add mod">
          <ac:chgData name="Dr. Vishnu S - [CSE]" userId="13eda3e6-41ff-4fd3-a65a-9e61b3fe2353" providerId="ADAL" clId="{22D877BE-936E-4FD5-899E-85CEF88E4B1B}" dt="2024-08-21T01:46:08.819" v="339" actId="1076"/>
          <ac:spMkLst>
            <pc:docMk/>
            <pc:sldMk cId="1326233543" sldId="294"/>
            <ac:spMk id="23" creationId="{B44258BD-AE36-27D8-1D09-ABA0C358D7BE}"/>
          </ac:spMkLst>
        </pc:spChg>
        <pc:picChg chg="add mod">
          <ac:chgData name="Dr. Vishnu S - [CSE]" userId="13eda3e6-41ff-4fd3-a65a-9e61b3fe2353" providerId="ADAL" clId="{22D877BE-936E-4FD5-899E-85CEF88E4B1B}" dt="2024-08-21T01:38:20.561" v="304" actId="1076"/>
          <ac:picMkLst>
            <pc:docMk/>
            <pc:sldMk cId="1326233543" sldId="294"/>
            <ac:picMk id="3" creationId="{27E1E94A-030D-3220-1F12-E529A97DF0E5}"/>
          </ac:picMkLst>
        </pc:picChg>
        <pc:picChg chg="del">
          <ac:chgData name="Dr. Vishnu S - [CSE]" userId="13eda3e6-41ff-4fd3-a65a-9e61b3fe2353" providerId="ADAL" clId="{22D877BE-936E-4FD5-899E-85CEF88E4B1B}" dt="2024-08-21T01:09:20.811" v="257" actId="478"/>
          <ac:picMkLst>
            <pc:docMk/>
            <pc:sldMk cId="1326233543" sldId="294"/>
            <ac:picMk id="4" creationId="{689000FF-7A73-A83E-60C0-57102971F9CA}"/>
          </ac:picMkLst>
        </pc:picChg>
        <pc:picChg chg="add mod modCrop">
          <ac:chgData name="Dr. Vishnu S - [CSE]" userId="13eda3e6-41ff-4fd3-a65a-9e61b3fe2353" providerId="ADAL" clId="{22D877BE-936E-4FD5-899E-85CEF88E4B1B}" dt="2024-08-21T01:38:20.561" v="304" actId="1076"/>
          <ac:picMkLst>
            <pc:docMk/>
            <pc:sldMk cId="1326233543" sldId="294"/>
            <ac:picMk id="6" creationId="{33F01975-EFE5-6149-ED42-B8D1B4C31234}"/>
          </ac:picMkLst>
        </pc:picChg>
        <pc:picChg chg="del">
          <ac:chgData name="Dr. Vishnu S - [CSE]" userId="13eda3e6-41ff-4fd3-a65a-9e61b3fe2353" providerId="ADAL" clId="{22D877BE-936E-4FD5-899E-85CEF88E4B1B}" dt="2024-08-21T01:09:18.772" v="256" actId="478"/>
          <ac:picMkLst>
            <pc:docMk/>
            <pc:sldMk cId="1326233543" sldId="294"/>
            <ac:picMk id="8" creationId="{FA8DEA5D-67AB-C0B0-4A48-EC89C62E0892}"/>
          </ac:picMkLst>
        </pc:picChg>
        <pc:picChg chg="add mod ord">
          <ac:chgData name="Dr. Vishnu S - [CSE]" userId="13eda3e6-41ff-4fd3-a65a-9e61b3fe2353" providerId="ADAL" clId="{22D877BE-936E-4FD5-899E-85CEF88E4B1B}" dt="2024-08-21T01:45:49.518" v="333" actId="1076"/>
          <ac:picMkLst>
            <pc:docMk/>
            <pc:sldMk cId="1326233543" sldId="294"/>
            <ac:picMk id="11" creationId="{5DF850F2-B637-9E4B-A296-61AEE1269A2C}"/>
          </ac:picMkLst>
        </pc:picChg>
        <pc:picChg chg="add mod">
          <ac:chgData name="Dr. Vishnu S - [CSE]" userId="13eda3e6-41ff-4fd3-a65a-9e61b3fe2353" providerId="ADAL" clId="{22D877BE-936E-4FD5-899E-85CEF88E4B1B}" dt="2024-08-21T01:37:38.691" v="281"/>
          <ac:picMkLst>
            <pc:docMk/>
            <pc:sldMk cId="1326233543" sldId="294"/>
            <ac:picMk id="13" creationId="{C21C7669-75C3-CE5E-F6EF-5A29500AFCFF}"/>
          </ac:picMkLst>
        </pc:picChg>
      </pc:sldChg>
      <pc:sldChg chg="delSp modSp new mod">
        <pc:chgData name="Dr. Vishnu S - [CSE]" userId="13eda3e6-41ff-4fd3-a65a-9e61b3fe2353" providerId="ADAL" clId="{22D877BE-936E-4FD5-899E-85CEF88E4B1B}" dt="2024-08-21T01:39:14.141" v="313" actId="478"/>
        <pc:sldMkLst>
          <pc:docMk/>
          <pc:sldMk cId="3039415222" sldId="295"/>
        </pc:sldMkLst>
        <pc:spChg chg="del">
          <ac:chgData name="Dr. Vishnu S - [CSE]" userId="13eda3e6-41ff-4fd3-a65a-9e61b3fe2353" providerId="ADAL" clId="{22D877BE-936E-4FD5-899E-85CEF88E4B1B}" dt="2024-08-21T01:39:14.141" v="313" actId="478"/>
          <ac:spMkLst>
            <pc:docMk/>
            <pc:sldMk cId="3039415222" sldId="295"/>
            <ac:spMk id="2" creationId="{74A3DF15-66D2-22A1-F433-A8CAB72FD6F1}"/>
          </ac:spMkLst>
        </pc:spChg>
        <pc:spChg chg="mod">
          <ac:chgData name="Dr. Vishnu S - [CSE]" userId="13eda3e6-41ff-4fd3-a65a-9e61b3fe2353" providerId="ADAL" clId="{22D877BE-936E-4FD5-899E-85CEF88E4B1B}" dt="2024-08-21T01:39:11.861" v="312" actId="1076"/>
          <ac:spMkLst>
            <pc:docMk/>
            <pc:sldMk cId="3039415222" sldId="295"/>
            <ac:spMk id="3" creationId="{E2F15A5E-B313-2971-F8D2-D19920CDB519}"/>
          </ac:spMkLst>
        </pc:spChg>
      </pc:sldChg>
      <pc:sldChg chg="add del">
        <pc:chgData name="Dr. Vishnu S - [CSE]" userId="13eda3e6-41ff-4fd3-a65a-9e61b3fe2353" providerId="ADAL" clId="{22D877BE-936E-4FD5-899E-85CEF88E4B1B}" dt="2024-08-21T01:50:13.401" v="353" actId="47"/>
        <pc:sldMkLst>
          <pc:docMk/>
          <pc:sldMk cId="1596773280" sldId="296"/>
        </pc:sldMkLst>
      </pc:sldChg>
      <pc:sldChg chg="modSp new del mod">
        <pc:chgData name="Dr. Vishnu S - [CSE]" userId="13eda3e6-41ff-4fd3-a65a-9e61b3fe2353" providerId="ADAL" clId="{22D877BE-936E-4FD5-899E-85CEF88E4B1B}" dt="2024-08-21T01:50:15.418" v="354" actId="47"/>
        <pc:sldMkLst>
          <pc:docMk/>
          <pc:sldMk cId="553992380" sldId="297"/>
        </pc:sldMkLst>
        <pc:spChg chg="mod">
          <ac:chgData name="Dr. Vishnu S - [CSE]" userId="13eda3e6-41ff-4fd3-a65a-9e61b3fe2353" providerId="ADAL" clId="{22D877BE-936E-4FD5-899E-85CEF88E4B1B}" dt="2024-08-21T01:47:45.370" v="352" actId="1076"/>
          <ac:spMkLst>
            <pc:docMk/>
            <pc:sldMk cId="553992380" sldId="297"/>
            <ac:spMk id="3" creationId="{4ED0645D-9F3D-D224-F16B-8D866B5B31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9E86-5E2E-4794-ACEC-DEC2133D77E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43B6-F73C-4557-BA2F-749C29947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9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995-874A-3192-8A24-9D570471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DF8B9-362C-B11A-EC0F-DC643AD45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E13E-4A48-2A62-382D-E1EF5E03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4DC7-5BEC-48FB-A177-26F227D7A525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0C3D-826B-F2F9-9653-9280647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B07D-280F-38A1-848B-FDF673C5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5938-7592-2B90-FBC5-8698E8B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21C6C-4C3D-421D-EC6F-5F1B29F5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923-B362-28A8-E5E1-1E70B7BD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CAD5-2E0A-4511-A20A-F234D1D1E956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B22B-F515-E409-59BA-6C3FD27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1618-F954-8DC2-F6B9-CEABF7E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9997A-FA8D-3E73-B4D6-0C29CD0F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E2E8D-2827-41DF-3881-F9650C7F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6C84-8966-B11D-1CD2-05FA14D7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5A46-ED8D-4485-9707-EEAD6050FED8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57A2-D87C-B54D-DBF0-9A85763B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0549-EBFB-9C8F-F957-D3535914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5ECC-A603-538D-0102-9FB86C1F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6923-C618-026D-4D4D-33BC7A2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FA04-212E-9F29-87BB-96FC920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C28-392D-4957-8A57-85FB3B5967B4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A7BA-F479-0B4B-046D-0034EFA7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6739-0960-6383-1AE6-4C26A61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6584-FEEC-07DE-2A5D-A7DBDA85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B6F9-52E7-B75A-5E8A-12F5A13E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91C5-8DB9-E563-378F-727BEE2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7EE7-7E87-415A-B782-C70FE91BAFAC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E4BC-BD53-A0BB-441A-10FEDCF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F2A9-17E7-D07C-46FB-5F437D4C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E99A-92DE-11CA-7393-2FA463EB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5C75-4D75-1B8C-835F-CA23BC5A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5C34-A59C-680C-E4A1-31AD01AC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597A-5E0F-0B6A-1BE1-E76CDBC1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CCC6-70A3-44B0-A4CE-8EFEADB2FAF1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B519-1BDD-F32D-17F9-423D1D87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24D0-2373-9DF1-331D-E488DFF5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0DC-044B-890B-8291-40FFEBE2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CF0E-5EA3-D6A7-3DB6-B4EC24D0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3583-BAB8-31BB-EFE0-681D3451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A7D84-53EA-7EB6-401C-0B71E7B5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91B2E-4C69-BF3F-342E-BB82B983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8106-5A8A-FD09-D798-5984A361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F6EB-B00F-4EB5-B664-B07BE420A414}" type="datetime1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4A957-FB45-6BC3-BF2F-2F543C55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970C-A5AE-F3FC-E79C-DFA22564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07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EBF6-88E7-5374-5E68-1A1719F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7A58-8664-6EB5-1D34-79FC6FB1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72CC-CD7C-4775-985F-CD5EA5595F27}" type="datetime1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5F99-4457-4FC1-CED2-C30C17C6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3FF18-4B16-59B6-CCC1-86C78A4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0CA1-1B91-8398-CEE3-5ED1F42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79C-D1B7-4180-9169-B04B1B3B4D20}" type="datetime1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603E-4510-46BF-F404-7BBDC984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8478-9338-9C4A-6798-424300E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0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64C5-D2E2-62F3-91E9-5189D972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C3E4-094C-BDE1-0D9B-BA1DB3E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0C6A-7782-B692-3346-472EDD81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23BD-8FDC-0F41-32B7-CE59CBFD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EF7A-2BB2-466D-B603-C3E6DCB3FBF0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46B-7B6D-43F5-FFEC-099F976F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D204-2E2F-91EA-D5DE-E8EA2256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EFD2-36F9-38B4-5163-7804051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088F4-738C-79D8-9FF2-DE6DA052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3E7E-D371-0A63-0C99-8799244FE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C475-94E0-3025-D3B6-6C0261CE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325-1873-4111-B55B-0CFD58151B7A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AD4E-2C79-3DD5-4834-FCE64C8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35C1-A53A-1B37-EFCC-4D217266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42128-8334-D39F-7B5D-91560FF8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6203-AACD-9124-4CAF-F937B90F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A24C-2E4D-8017-1E74-C1F0AD3DA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17E6-9482-42C0-A5DA-D32EC555564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52A2-3AE7-064D-598C-8B38DC9F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FBF0-0D77-D913-CE14-C5E81E50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bluembedded.com/stm32f411-black-pill-board-pinout-schematic-datashe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187-E076-E0AB-1D72-7EA37AD80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STM32F401CCU6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C8EE-5B66-304E-C9BC-2B00B6FBA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ARM Cortex M4 Series MCU</a:t>
            </a:r>
          </a:p>
        </p:txBody>
      </p:sp>
    </p:spTree>
    <p:extLst>
      <p:ext uri="{BB962C8B-B14F-4D97-AF65-F5344CB8AC3E}">
        <p14:creationId xmlns:p14="http://schemas.microsoft.com/office/powerpoint/2010/main" val="108732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A3569-271B-60F5-1877-EE3977F8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" y="25757"/>
            <a:ext cx="8879499" cy="33113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AF543-1816-37FA-0E05-5488EACF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21" y="25754"/>
            <a:ext cx="3148560" cy="68015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BE16C-EF03-685A-92B3-95F0D45F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90" y="4024127"/>
            <a:ext cx="3601038" cy="21923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5FAFF-3D7F-84E9-54F2-EC1224618794}"/>
              </a:ext>
            </a:extLst>
          </p:cNvPr>
          <p:cNvSpPr txBox="1"/>
          <p:nvPr/>
        </p:nvSpPr>
        <p:spPr>
          <a:xfrm>
            <a:off x="342497" y="4179945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|=(1U&lt;&lt;0);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04868-E080-E48B-6E1B-04BBC5C8A445}"/>
              </a:ext>
            </a:extLst>
          </p:cNvPr>
          <p:cNvSpPr txBox="1"/>
          <p:nvPr/>
        </p:nvSpPr>
        <p:spPr>
          <a:xfrm>
            <a:off x="69121" y="3538649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/*1. Enable GPIOA clock by Writing 1 to bit0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70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A3569-271B-60F5-1877-EE3977F8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" y="25757"/>
            <a:ext cx="8879499" cy="33113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AF543-1816-37FA-0E05-5488EACF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21" y="25754"/>
            <a:ext cx="3148560" cy="68015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BE16C-EF03-685A-92B3-95F0D45F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149" y="4165528"/>
            <a:ext cx="3601038" cy="21923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5FAFF-3D7F-84E9-54F2-EC1224618794}"/>
              </a:ext>
            </a:extLst>
          </p:cNvPr>
          <p:cNvSpPr txBox="1"/>
          <p:nvPr/>
        </p:nvSpPr>
        <p:spPr>
          <a:xfrm>
            <a:off x="342497" y="4179945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|=(1U&lt;&lt;0);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04868-E080-E48B-6E1B-04BBC5C8A445}"/>
              </a:ext>
            </a:extLst>
          </p:cNvPr>
          <p:cNvSpPr txBox="1"/>
          <p:nvPr/>
        </p:nvSpPr>
        <p:spPr>
          <a:xfrm>
            <a:off x="69121" y="3538649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/*1. Enable GPIOA clock by Writing 1 to bit0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395B7-EF90-636D-60F8-63FC9117BFC5}"/>
              </a:ext>
            </a:extLst>
          </p:cNvPr>
          <p:cNvSpPr txBox="1"/>
          <p:nvPr/>
        </p:nvSpPr>
        <p:spPr>
          <a:xfrm>
            <a:off x="-89563" y="4935596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/*2. Enable GPIOC clock by writing 1 to bit2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771FA-4B1A-6DD3-D86A-BDDC6B391793}"/>
              </a:ext>
            </a:extLst>
          </p:cNvPr>
          <p:cNvSpPr txBox="1"/>
          <p:nvPr/>
        </p:nvSpPr>
        <p:spPr>
          <a:xfrm>
            <a:off x="310292" y="5569881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|=(1U&lt;&lt;2);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0919-83FA-9D5E-5210-EB329D51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90" y="2853147"/>
            <a:ext cx="10515600" cy="8892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 err="1">
                <a:solidFill>
                  <a:srgbClr val="333E48"/>
                </a:solidFill>
                <a:ea typeface="ＭＳ Ｐゴシック" charset="0"/>
              </a:rPr>
              <a:t>GPIOx_MODER</a:t>
            </a:r>
            <a:endParaRPr lang="en-US" sz="6000" b="1" dirty="0">
              <a:solidFill>
                <a:srgbClr val="333E48"/>
              </a:solidFill>
              <a:ea typeface="ＭＳ Ｐゴシック" charset="0"/>
            </a:endParaRPr>
          </a:p>
          <a:p>
            <a:pPr marL="0" indent="0" algn="ctr">
              <a:buNone/>
            </a:pP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41854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CA0F-10A1-0C03-5E13-10CF35D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105" y="120899"/>
            <a:ext cx="4431384" cy="336562"/>
          </a:xfrm>
        </p:spPr>
        <p:txBody>
          <a:bodyPr>
            <a:noAutofit/>
          </a:bodyPr>
          <a:lstStyle/>
          <a:p>
            <a:r>
              <a:rPr lang="en-US" sz="2400" b="1" i="0" u="none" strike="noStrike" baseline="0" dirty="0" err="1">
                <a:solidFill>
                  <a:srgbClr val="C00000"/>
                </a:solidFill>
                <a:latin typeface="Helvetica-Bold"/>
              </a:rPr>
              <a:t>GPIOx_MODER</a:t>
            </a:r>
            <a:br>
              <a:rPr lang="en-US" sz="2400" b="1" i="0" u="none" strike="noStrike" baseline="0" dirty="0">
                <a:solidFill>
                  <a:srgbClr val="C00000"/>
                </a:solidFill>
                <a:latin typeface="Helvetica-Bold"/>
              </a:rPr>
            </a:br>
            <a:endParaRPr lang="en-US" sz="2400" b="1" i="0" u="none" strike="noStrike" baseline="0" dirty="0">
              <a:solidFill>
                <a:srgbClr val="C00000"/>
              </a:solidFill>
              <a:latin typeface="Helvetica-Bold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EDF29-5D56-904D-A9F2-8036C7884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392" y="304521"/>
            <a:ext cx="11838714" cy="6507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Configures the mode (input, output, alternate function, or analog) for each pin of the GPIO port.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Register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Register Size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32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Bit Pairs (2 bits per pin)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Each pin of the GPIO port has a corresponding 2-bit field in the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GPIOx_MODER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register.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Bit Field Values</a:t>
            </a:r>
          </a:p>
          <a:p>
            <a:pPr marL="0" indent="0">
              <a:buNone/>
            </a:pPr>
            <a:r>
              <a:rPr lang="en-US" sz="1600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Each 2-bit field determines the mode of the corresponding GPIO pin: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00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Input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General-purpose output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Alternate function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Analog mode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Pin Configuration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Essential for defining the function of each pin in your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Flexible Control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Allows dynamic reconfiguration of pins for different purposes (e.g., input, output, communication interfaces).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Input Mode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: Reading sensors, buttons, or other digital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Output Mode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: Driving LEDs, relays, or other digital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Alternate Function Mode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: Configuring pins for peripheral functions like UART, SPI, I2C,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Analog Mode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: Using pins for ADC or DAC operations.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4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EA6CB-6393-9B52-D559-99DBEBD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1" y="0"/>
            <a:ext cx="10673874" cy="577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4CE0-5FA3-9E04-BE39-C2D9033B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6" y="1017747"/>
            <a:ext cx="11644571" cy="2324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FA66C-E129-683C-86C0-C5DB8A4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42" y="4786956"/>
            <a:ext cx="7900324" cy="2038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954468" y="3991684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|=(1U&lt;&lt;10);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90893" y="3474740"/>
            <a:ext cx="609442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/*2. Set PA5 to output mode by writing 1 to bit10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15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EA6CB-6393-9B52-D559-99DBEBD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1" y="0"/>
            <a:ext cx="10673874" cy="577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4CE0-5FA3-9E04-BE39-C2D9033B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6" y="1017747"/>
            <a:ext cx="11644571" cy="2324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FA66C-E129-683C-86C0-C5DB8A4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14" y="5257621"/>
            <a:ext cx="5598155" cy="14441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954468" y="3991684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|=(0U&lt;&lt;0);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90893" y="3474740"/>
            <a:ext cx="671895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/*3. Set PA0 to input mode by writing 0 to bit0 and bit 1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46B9-B0B5-2D85-FB89-4A6CB7D64C57}"/>
              </a:ext>
            </a:extLst>
          </p:cNvPr>
          <p:cNvSpPr txBox="1"/>
          <p:nvPr/>
        </p:nvSpPr>
        <p:spPr>
          <a:xfrm>
            <a:off x="6096000" y="397637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|=(0U&lt;&lt;1);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B112-2E26-51E9-1F55-D77B40B7FD2E}"/>
              </a:ext>
            </a:extLst>
          </p:cNvPr>
          <p:cNvSpPr txBox="1"/>
          <p:nvPr/>
        </p:nvSpPr>
        <p:spPr>
          <a:xfrm>
            <a:off x="190893" y="4602226"/>
            <a:ext cx="727513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/*4. Set PC13 to output mode by writing 1 to bit26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36862-9628-CC2A-72DC-DA0D71376376}"/>
              </a:ext>
            </a:extLst>
          </p:cNvPr>
          <p:cNvSpPr txBox="1"/>
          <p:nvPr/>
        </p:nvSpPr>
        <p:spPr>
          <a:xfrm>
            <a:off x="954468" y="5578643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GPIOC-&gt;MODER |=(1U&lt;&lt;26);</a:t>
            </a:r>
          </a:p>
        </p:txBody>
      </p:sp>
    </p:spTree>
    <p:extLst>
      <p:ext uri="{BB962C8B-B14F-4D97-AF65-F5344CB8AC3E}">
        <p14:creationId xmlns:p14="http://schemas.microsoft.com/office/powerpoint/2010/main" val="199774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0919-83FA-9D5E-5210-EB329D51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90" y="2853147"/>
            <a:ext cx="10515600" cy="8892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 err="1">
                <a:solidFill>
                  <a:srgbClr val="333E48"/>
                </a:solidFill>
                <a:ea typeface="ＭＳ Ｐゴシック" charset="0"/>
              </a:rPr>
              <a:t>GPIOx_OTYPER</a:t>
            </a:r>
            <a:endParaRPr lang="en-US" sz="6000" b="1" dirty="0">
              <a:solidFill>
                <a:srgbClr val="333E48"/>
              </a:solidFill>
              <a:ea typeface="ＭＳ Ｐゴシック" charset="0"/>
            </a:endParaRPr>
          </a:p>
          <a:p>
            <a:pPr marL="0" indent="0" algn="ctr">
              <a:buNone/>
            </a:pP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0751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D215-4010-05E3-169C-836F6BB4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62" y="169792"/>
            <a:ext cx="8231491" cy="7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12EC0-1F92-36A7-704E-4BE2C97CA585}"/>
              </a:ext>
            </a:extLst>
          </p:cNvPr>
          <p:cNvSpPr txBox="1"/>
          <p:nvPr/>
        </p:nvSpPr>
        <p:spPr>
          <a:xfrm>
            <a:off x="747075" y="1294623"/>
            <a:ext cx="11036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register allows configuring each GPIO pin as either an open-drain or a push-pull output.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000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: Configures the pin as a push-pull output.</a:t>
            </a:r>
          </a:p>
          <a:p>
            <a:r>
              <a:rPr lang="en-US" sz="2000" b="1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: Configures the pin as an open-drain output.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8E8A728-8CE5-4ECE-8B1E-2EB7A4A0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3442"/>
              </p:ext>
            </p:extLst>
          </p:nvPr>
        </p:nvGraphicFramePr>
        <p:xfrm>
          <a:off x="1431495" y="3177747"/>
          <a:ext cx="9581823" cy="295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65">
                  <a:extLst>
                    <a:ext uri="{9D8B030D-6E8A-4147-A177-3AD203B41FA5}">
                      <a16:colId xmlns:a16="http://schemas.microsoft.com/office/drawing/2014/main" val="24213260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20847849"/>
                    </a:ext>
                  </a:extLst>
                </a:gridCol>
                <a:gridCol w="4873658">
                  <a:extLst>
                    <a:ext uri="{9D8B030D-6E8A-4147-A177-3AD203B41FA5}">
                      <a16:colId xmlns:a16="http://schemas.microsoft.com/office/drawing/2014/main" val="3566779693"/>
                    </a:ext>
                  </a:extLst>
                </a:gridCol>
              </a:tblGrid>
              <a:tr h="427603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Push - Pull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- Drain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52840"/>
                  </a:ext>
                </a:extLst>
              </a:tr>
              <a:tr h="738348">
                <a:tc>
                  <a:txBody>
                    <a:bodyPr/>
                    <a:lstStyle/>
                    <a:p>
                      <a:r>
                        <a:rPr lang="en-IN" b="1" dirty="0"/>
                        <a:t>Drive Capability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Drives both high and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Drives only low (requires pull-up for high)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58535"/>
                  </a:ext>
                </a:extLst>
              </a:tr>
              <a:tr h="738348">
                <a:tc>
                  <a:txBody>
                    <a:bodyPr/>
                    <a:lstStyle/>
                    <a:p>
                      <a:r>
                        <a:rPr lang="en-IN" b="1"/>
                        <a:t>Pin States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(GND), High (</a:t>
                      </a:r>
                      <a:r>
                        <a:rPr lang="en-IN" dirty="0" err="1"/>
                        <a:t>Vdd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(GND), Floating (High impedance)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404874"/>
                  </a:ext>
                </a:extLst>
              </a:tr>
              <a:tr h="1054803">
                <a:tc>
                  <a:txBody>
                    <a:bodyPr/>
                    <a:lstStyle/>
                    <a:p>
                      <a:r>
                        <a:rPr lang="en-IN" b="1"/>
                        <a:t>Common Usage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Driving LEDs, logic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I²C, shared interrupt lines, multiple devices on a single 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D215-4010-05E3-169C-836F6BB4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62" y="169792"/>
            <a:ext cx="8231491" cy="744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53DDA-76EA-88F8-2907-2A365380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9" y="914400"/>
            <a:ext cx="11698979" cy="5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D215-4010-05E3-169C-836F6BB4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62" y="160365"/>
            <a:ext cx="8231491" cy="744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C4BEC-6530-1200-6ACB-E193CB9B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5" y="1197203"/>
            <a:ext cx="11803884" cy="48359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40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8C35-C9F3-EAF2-F057-9C82F8DB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802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B98CA-0893-F9D4-9FEA-FF8B007A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493" y="1"/>
            <a:ext cx="2337145" cy="255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DF35C-1FE4-016B-0F73-894D57CD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494" y="2552055"/>
            <a:ext cx="2382274" cy="40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C83-4A5E-2E2D-6D67-36A452DC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B40F-9703-F6F9-2148-07925360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5400" dirty="0" err="1">
                <a:solidFill>
                  <a:srgbClr val="333E48"/>
                </a:solidFill>
                <a:ea typeface="ＭＳ Ｐゴシック" charset="0"/>
              </a:rPr>
              <a:t>GPIOx_OSPEEDR</a:t>
            </a:r>
            <a:r>
              <a:rPr lang="en-IN" sz="5400" dirty="0">
                <a:solidFill>
                  <a:srgbClr val="333E48"/>
                </a:solidFill>
                <a:ea typeface="ＭＳ Ｐゴシック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78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CF2041-E1FD-A233-C1C3-2E86992A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20" y="4078"/>
            <a:ext cx="10033140" cy="83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E438A-F68A-9EDC-79D1-46A5151F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" y="1153815"/>
            <a:ext cx="12023602" cy="45503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0397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F077-4FD7-328B-B433-273054C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8466-EBCA-5A54-5061-F895138B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solidFill>
                  <a:srgbClr val="333E48"/>
                </a:solidFill>
                <a:ea typeface="ＭＳ Ｐゴシック" charset="0"/>
              </a:rPr>
              <a:t>GPIOx_ODR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5837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484692" y="5933941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&amp;=~(1U&lt;&lt;5);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501975" y="3348625"/>
            <a:ext cx="446594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/*3. Turn on PA5 by writing 1 to bit5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A5D38-4274-26ED-9AB4-9B30C00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6" y="65435"/>
            <a:ext cx="11473362" cy="55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4D38D-E155-A7FE-390C-93E38BF2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" y="954679"/>
            <a:ext cx="12145163" cy="1873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7F1012-54B1-3498-B199-BC3CF165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00" y="3260815"/>
            <a:ext cx="6734117" cy="1084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22398" y="400612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|=(1U&lt;&lt;5);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55292-3621-652A-1FD9-BA915747D798}"/>
              </a:ext>
            </a:extLst>
          </p:cNvPr>
          <p:cNvSpPr txBox="1"/>
          <p:nvPr/>
        </p:nvSpPr>
        <p:spPr>
          <a:xfrm>
            <a:off x="446986" y="5271692"/>
            <a:ext cx="454136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Turn off PA5 by writing 0 to bit5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607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7092882" y="5933941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GPIOC-&gt;ODR |= (1U&lt;&lt;13);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376280" y="4208027"/>
            <a:ext cx="4758183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/*6. Turn off PC13 by writing 0 to bit13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A5D38-4274-26ED-9AB4-9B30C00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6" y="65435"/>
            <a:ext cx="11473362" cy="55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4D38D-E155-A7FE-390C-93E38BF2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" y="954679"/>
            <a:ext cx="12145163" cy="1873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7F1012-54B1-3498-B199-BC3CF165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00" y="2940297"/>
            <a:ext cx="6734117" cy="1084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72917" y="4881413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GPIOC-&gt;ODR &amp;=~(1U&lt;&lt;13);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55292-3621-652A-1FD9-BA915747D798}"/>
              </a:ext>
            </a:extLst>
          </p:cNvPr>
          <p:cNvSpPr txBox="1"/>
          <p:nvPr/>
        </p:nvSpPr>
        <p:spPr>
          <a:xfrm>
            <a:off x="7055176" y="5271692"/>
            <a:ext cx="485087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/*7. Turn on PC13 by writing 1 to bit13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ACBC2-E49F-340C-B71A-1D84F85326CE}"/>
              </a:ext>
            </a:extLst>
          </p:cNvPr>
          <p:cNvSpPr txBox="1"/>
          <p:nvPr/>
        </p:nvSpPr>
        <p:spPr>
          <a:xfrm>
            <a:off x="5831065" y="5588015"/>
            <a:ext cx="653203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else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36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F1A5-B37E-D220-DC72-01B75836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884D-09A4-13A6-940D-63BA40BA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000" dirty="0" err="1">
                <a:solidFill>
                  <a:srgbClr val="333E48"/>
                </a:solidFill>
                <a:ea typeface="ＭＳ Ｐゴシック" charset="0"/>
              </a:rPr>
              <a:t>GPIOx_PUPDR</a:t>
            </a:r>
            <a:endParaRPr lang="en-IN" sz="4000" dirty="0">
              <a:solidFill>
                <a:srgbClr val="333E48"/>
              </a:solidFill>
              <a:ea typeface="ＭＳ Ｐゴシック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89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10F-286B-240A-0FA9-DF9F7C07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73" y="121245"/>
            <a:ext cx="10515600" cy="71232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  <a:ea typeface="ＭＳ Ｐゴシック" charset="0"/>
              </a:rPr>
              <a:t>GPIOx_PUPDR</a:t>
            </a:r>
            <a:br>
              <a:rPr lang="en-IN" sz="2800" b="1" dirty="0">
                <a:solidFill>
                  <a:srgbClr val="FF0000"/>
                </a:solidFill>
                <a:ea typeface="ＭＳ Ｐゴシック" charset="0"/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05D9-229B-367B-166F-CF7CEB36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87"/>
            <a:ext cx="10515600" cy="530770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Pull-Up Resistor (01):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enabled, this pulls the GPIO pin to a high state (logic level 1) when it is not actively driven by another source. This is useful for input pins to ensure they default to a known high state when not connected.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Pull-Down Resistor (10):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enabled, this pulls the GPIO pin to a low state (logic level 0) when it is not actively driven by another source. This is used to ensure the pin defaults to a known low state.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2100" b="1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Use Cases: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Input Pins: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When configuring a GPIO pin as an input, it’s common to enable either a pull-up or pull-down resistor to prevent the pin from floating, which can cause unreliable readings due to noise.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Button Inputs: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Pull-up resistors are often used with buttons or switches to ensure that when the button is not pressed, the input reads as high (logic 1).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Communication Protocols: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In some communication protocols, certain lines (like the I2C data line) require pull-up resistors to function correctly.</a:t>
            </a:r>
          </a:p>
          <a:p>
            <a:pPr algn="just">
              <a:lnSpc>
                <a:spcPct val="100000"/>
              </a:lnSpc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10F-286B-240A-0FA9-DF9F7C07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73" y="121245"/>
            <a:ext cx="10515600" cy="71232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  <a:ea typeface="ＭＳ Ｐゴシック" charset="0"/>
              </a:rPr>
              <a:t>GPIOx_PUPDR</a:t>
            </a:r>
            <a:br>
              <a:rPr lang="en-IN" sz="2800" b="1" dirty="0">
                <a:solidFill>
                  <a:srgbClr val="FF0000"/>
                </a:solidFill>
                <a:ea typeface="ＭＳ Ｐゴシック" charset="0"/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904811-09E1-DE55-8E5E-AA34BA2C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64" y="833568"/>
            <a:ext cx="7658648" cy="5238268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731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610138" y="5532713"/>
            <a:ext cx="518081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GPIOA-&gt;PUPDR |= 0x00000001;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68B36C-E20A-9AD9-A603-31BEECE1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" y="174796"/>
            <a:ext cx="8740897" cy="739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5321AE-16EB-9B53-E268-0465FF01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2" y="1202040"/>
            <a:ext cx="11141405" cy="1844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D11FB-31D0-4977-5BAE-FE26B976E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30" y="3348625"/>
            <a:ext cx="8550381" cy="1729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543631" y="4517549"/>
            <a:ext cx="270628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set pull-up for PA0*/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360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14AA-0F92-7437-7F7D-042407B4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F804-50D1-63BF-6D98-32845249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rgbClr val="333E48"/>
                </a:solidFill>
                <a:ea typeface="ＭＳ Ｐゴシック" charset="0"/>
              </a:rPr>
              <a:t>GPIOx_IDR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0837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black circles&#10;&#10;Description automatically generated">
            <a:extLst>
              <a:ext uri="{FF2B5EF4-FFF2-40B4-BE49-F238E27FC236}">
                <a16:creationId xmlns:a16="http://schemas.microsoft.com/office/drawing/2014/main" id="{3AE1FD52-9D26-17AF-95A9-B3179B17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132735"/>
            <a:ext cx="11754464" cy="65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F804-50D1-63BF-6D98-32845249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08"/>
            <a:ext cx="10515600" cy="63466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rgbClr val="333E48"/>
                </a:solidFill>
                <a:ea typeface="ＭＳ Ｐゴシック" charset="0"/>
              </a:rPr>
              <a:t>GPIOx_IDR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59933-666F-7C27-76E8-3DAA6957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2" y="763422"/>
            <a:ext cx="11353800" cy="59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501974" y="3348625"/>
            <a:ext cx="500327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Check if input is high by checking if bit0 is 1*/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22398" y="400612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if(GPIOA-&gt;IDR &amp; (1U&lt;&lt;0))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00FF-7A73-A83E-60C0-57102971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" y="130902"/>
            <a:ext cx="9917566" cy="1392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DEA5D-67AB-C0B0-4A48-EC89C62E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6" y="1697568"/>
            <a:ext cx="1024978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5A5E-B313-2971-F8D2-D19920CD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033" y="3151188"/>
            <a:ext cx="10515600" cy="1144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>
                <a:solidFill>
                  <a:srgbClr val="333E48"/>
                </a:solidFill>
                <a:ea typeface="ＭＳ Ｐゴシック" charset="0"/>
              </a:rPr>
              <a:t>GPIOx_BSRR</a:t>
            </a:r>
            <a:endParaRPr lang="en-US" sz="4000" b="1" dirty="0">
              <a:solidFill>
                <a:srgbClr val="333E48"/>
              </a:solidFill>
              <a:ea typeface="ＭＳ Ｐゴシック" charset="0"/>
            </a:endParaRPr>
          </a:p>
          <a:p>
            <a:pPr algn="ctr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3941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F850F2-B637-9E4B-A296-61AEE126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" y="2756200"/>
            <a:ext cx="10809124" cy="3591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1E94A-030D-3220-1F12-E529A97D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5" y="0"/>
            <a:ext cx="10215010" cy="486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01975-EFE5-6149-ED42-B8D1B4C31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508"/>
          <a:stretch/>
        </p:blipFill>
        <p:spPr>
          <a:xfrm>
            <a:off x="0" y="505831"/>
            <a:ext cx="12192000" cy="2100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8873044" y="3634883"/>
            <a:ext cx="149354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Turn on PC13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7302093" y="4263774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GPIOC-&gt;BSRR = 0x00002000;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75E6E-C8E1-113B-535E-C49611153CA1}"/>
              </a:ext>
            </a:extLst>
          </p:cNvPr>
          <p:cNvSpPr/>
          <p:nvPr/>
        </p:nvSpPr>
        <p:spPr>
          <a:xfrm>
            <a:off x="1525684" y="3728327"/>
            <a:ext cx="4713454" cy="591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00EA86-05D1-EE40-53BE-91D01A321AC8}"/>
              </a:ext>
            </a:extLst>
          </p:cNvPr>
          <p:cNvSpPr/>
          <p:nvPr/>
        </p:nvSpPr>
        <p:spPr>
          <a:xfrm>
            <a:off x="1440643" y="5681104"/>
            <a:ext cx="4713454" cy="591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83906-E107-4022-23A6-0016FF7C4F14}"/>
              </a:ext>
            </a:extLst>
          </p:cNvPr>
          <p:cNvSpPr/>
          <p:nvPr/>
        </p:nvSpPr>
        <p:spPr>
          <a:xfrm>
            <a:off x="7118175" y="3546457"/>
            <a:ext cx="5003279" cy="1424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4868D-1B10-E456-3BC9-AA12A23E204A}"/>
              </a:ext>
            </a:extLst>
          </p:cNvPr>
          <p:cNvSpPr txBox="1"/>
          <p:nvPr/>
        </p:nvSpPr>
        <p:spPr>
          <a:xfrm>
            <a:off x="8873044" y="5479681"/>
            <a:ext cx="149354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Turn off PC13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A5703-77B9-2D72-FBF5-BC07DBD8226D}"/>
              </a:ext>
            </a:extLst>
          </p:cNvPr>
          <p:cNvSpPr txBox="1"/>
          <p:nvPr/>
        </p:nvSpPr>
        <p:spPr>
          <a:xfrm>
            <a:off x="7302093" y="6108572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GPIOC-&gt;BSRR = 0x20000000;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4258BD-AE36-27D8-1D09-ABA0C358D7BE}"/>
              </a:ext>
            </a:extLst>
          </p:cNvPr>
          <p:cNvSpPr/>
          <p:nvPr/>
        </p:nvSpPr>
        <p:spPr>
          <a:xfrm>
            <a:off x="7118175" y="5391255"/>
            <a:ext cx="5003279" cy="1424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3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STM32F401-Refmanual.pdf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07B1-4045-CA22-9D38-4C74BE01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Section 8 – GPIO 8.4</a:t>
            </a:r>
          </a:p>
          <a:p>
            <a:r>
              <a:rPr lang="en-GB" dirty="0">
                <a:hlinkClick r:id="rId2"/>
              </a:rPr>
              <a:t>STM32F411 Black Pill Pinout, Schematic, Datasheet (Dev. Board) (deepbluembedded.com)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3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322742"/>
            <a:ext cx="6590121" cy="452487"/>
          </a:xfrm>
        </p:spPr>
        <p:txBody>
          <a:bodyPr>
            <a:noAutofit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General-purpose I/</a:t>
            </a:r>
            <a:r>
              <a:rPr lang="en-IN" sz="3600" spc="-50" dirty="0" err="1">
                <a:solidFill>
                  <a:schemeClr val="accent1"/>
                </a:solidFill>
                <a:latin typeface="+mn-lt"/>
                <a:ea typeface="ＭＳ Ｐゴシック" charset="0"/>
              </a:rPr>
              <a:t>Os</a:t>
            </a: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 (GPIO)</a:t>
            </a:r>
            <a:endParaRPr lang="en-GB" sz="3600" spc="-50" dirty="0">
              <a:solidFill>
                <a:schemeClr val="accent1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17-DFE0-CC96-C929-3B58917C3C2F}"/>
              </a:ext>
            </a:extLst>
          </p:cNvPr>
          <p:cNvSpPr txBox="1"/>
          <p:nvPr/>
        </p:nvSpPr>
        <p:spPr>
          <a:xfrm>
            <a:off x="194428" y="5246828"/>
            <a:ext cx="5546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GPIO F/G/H/I/J/K (except GPIOH0 and GPIOH1) are not available in STM32F401</a:t>
            </a:r>
            <a:endParaRPr lang="en-IN" sz="2400" dirty="0">
              <a:solidFill>
                <a:srgbClr val="333E48"/>
              </a:solidFill>
              <a:ea typeface="ＭＳ Ｐゴシック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7C1F4B-33BC-E09B-F40F-75F089FE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5" y="27650"/>
            <a:ext cx="6356806" cy="67823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4ABD83-66F5-DE34-F608-AE782DAE14A5}"/>
              </a:ext>
            </a:extLst>
          </p:cNvPr>
          <p:cNvSpPr/>
          <p:nvPr/>
        </p:nvSpPr>
        <p:spPr>
          <a:xfrm>
            <a:off x="5910608" y="1348033"/>
            <a:ext cx="5420412" cy="3110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322742"/>
            <a:ext cx="6590121" cy="452487"/>
          </a:xfrm>
        </p:spPr>
        <p:txBody>
          <a:bodyPr>
            <a:noAutofit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General-purpose I/</a:t>
            </a:r>
            <a:r>
              <a:rPr lang="en-IN" sz="3600" spc="-50" dirty="0" err="1">
                <a:solidFill>
                  <a:schemeClr val="accent1"/>
                </a:solidFill>
                <a:latin typeface="+mn-lt"/>
                <a:ea typeface="ＭＳ Ｐゴシック" charset="0"/>
              </a:rPr>
              <a:t>Os</a:t>
            </a: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 (GPIO)</a:t>
            </a:r>
            <a:endParaRPr lang="en-GB" sz="3600" spc="-50" dirty="0">
              <a:solidFill>
                <a:schemeClr val="accent1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17-DFE0-CC96-C929-3B58917C3C2F}"/>
              </a:ext>
            </a:extLst>
          </p:cNvPr>
          <p:cNvSpPr txBox="1"/>
          <p:nvPr/>
        </p:nvSpPr>
        <p:spPr>
          <a:xfrm>
            <a:off x="1074657" y="6105074"/>
            <a:ext cx="10108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highlight>
                  <a:srgbClr val="FFFF00"/>
                </a:highlight>
                <a:latin typeface="Arial" panose="020B0604020202020204" pitchFamily="34" charset="0"/>
              </a:rPr>
              <a:t>GPIO F/G/H/I/J/K (except GPIOH0 and GPIOH1) are not available in STM32F401xB/C and </a:t>
            </a:r>
            <a:r>
              <a:rPr lang="en-IN" sz="1600" i="1" dirty="0">
                <a:highlight>
                  <a:srgbClr val="FFFF00"/>
                </a:highlight>
                <a:latin typeface="Arial" panose="020B0604020202020204" pitchFamily="34" charset="0"/>
              </a:rPr>
              <a:t>STM32F401xD/E.</a:t>
            </a:r>
            <a:endParaRPr lang="en-IN" sz="1600" i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EC152-B11B-FAA1-FD4A-5BC45FE48F24}"/>
              </a:ext>
            </a:extLst>
          </p:cNvPr>
          <p:cNvSpPr txBox="1"/>
          <p:nvPr/>
        </p:nvSpPr>
        <p:spPr>
          <a:xfrm>
            <a:off x="1219132" y="1299993"/>
            <a:ext cx="1031292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4" indent="-342904" fontAlgn="base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Each general-purpose I/O port has </a:t>
            </a:r>
            <a:r>
              <a:rPr lang="en-US" sz="2400" dirty="0">
                <a:solidFill>
                  <a:srgbClr val="333E48"/>
                </a:solidFill>
                <a:highlight>
                  <a:srgbClr val="FFFF00"/>
                </a:highlight>
                <a:ea typeface="ＭＳ Ｐゴシック" charset="0"/>
              </a:rPr>
              <a:t>four 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32-bit configuration registers:</a:t>
            </a:r>
          </a:p>
          <a:p>
            <a:pPr marL="457206" indent="-457206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err="1">
                <a:solidFill>
                  <a:srgbClr val="333E48"/>
                </a:solidFill>
                <a:ea typeface="ＭＳ Ｐゴシック" charset="0"/>
              </a:rPr>
              <a:t>GPIOx_MODER</a:t>
            </a:r>
            <a:endParaRPr lang="en-US" sz="2400" dirty="0">
              <a:solidFill>
                <a:srgbClr val="333E48"/>
              </a:solidFill>
              <a:ea typeface="ＭＳ Ｐゴシック" charset="0"/>
            </a:endParaRPr>
          </a:p>
          <a:p>
            <a:pPr marL="457206" indent="-457206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GPIOx_OTYPER</a:t>
            </a: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 </a:t>
            </a:r>
          </a:p>
          <a:p>
            <a:pPr marL="457206" indent="-457206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GPIOx_OSPEEDR</a:t>
            </a: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 </a:t>
            </a:r>
          </a:p>
          <a:p>
            <a:pPr marL="457206" indent="-457206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GPIOx_PUPDR</a:t>
            </a:r>
            <a:endParaRPr lang="en-IN" sz="2400" dirty="0">
              <a:solidFill>
                <a:srgbClr val="333E48"/>
              </a:solidFill>
              <a:ea typeface="ＭＳ Ｐゴシック" charset="0"/>
            </a:endParaRPr>
          </a:p>
          <a:p>
            <a:pPr marL="342904" indent="-342904" fontAlgn="base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Two 32-bit data registers</a:t>
            </a:r>
          </a:p>
          <a:p>
            <a:pPr fontAlgn="base">
              <a:spcBef>
                <a:spcPts val="120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      	</a:t>
            </a:r>
            <a:r>
              <a:rPr lang="en-US" sz="2400" dirty="0" err="1">
                <a:solidFill>
                  <a:srgbClr val="333E48"/>
                </a:solidFill>
                <a:ea typeface="ＭＳ Ｐゴシック" charset="0"/>
              </a:rPr>
              <a:t>GPIOx_IDR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 and </a:t>
            </a:r>
            <a:r>
              <a:rPr lang="en-US" sz="2400" dirty="0" err="1">
                <a:solidFill>
                  <a:srgbClr val="333E48"/>
                </a:solidFill>
                <a:ea typeface="ＭＳ Ｐゴシック" charset="0"/>
              </a:rPr>
              <a:t>GPIOx_ODR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) </a:t>
            </a:r>
          </a:p>
          <a:p>
            <a:pPr marL="342904" indent="-342904" fontAlgn="base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A 32-bit set/reset register </a:t>
            </a: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: </a:t>
            </a:r>
            <a:r>
              <a:rPr lang="en-US" sz="2400" i="1" dirty="0" err="1">
                <a:solidFill>
                  <a:srgbClr val="333E48"/>
                </a:solidFill>
                <a:ea typeface="ＭＳ Ｐゴシック" charset="0"/>
              </a:rPr>
              <a:t>GPIOx_BSRR</a:t>
            </a:r>
            <a:endParaRPr lang="en-US" sz="2400" dirty="0">
              <a:solidFill>
                <a:srgbClr val="333E48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2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F640-34DE-01D6-804F-2540D04E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9" y="142310"/>
            <a:ext cx="3884627" cy="31591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2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GPIO Registers Address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1C8FF-2931-EAC9-D7B1-F2BFDD8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" y="1474289"/>
            <a:ext cx="6886055" cy="470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8182-FCBF-9C3B-91E4-B7D612F0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" y="1064447"/>
            <a:ext cx="6886063" cy="4098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2C79CC-D918-05D4-8157-40642A94FA12}"/>
              </a:ext>
            </a:extLst>
          </p:cNvPr>
          <p:cNvSpPr/>
          <p:nvPr/>
        </p:nvSpPr>
        <p:spPr>
          <a:xfrm>
            <a:off x="1574278" y="4062952"/>
            <a:ext cx="5420412" cy="2111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ED425-D53F-812A-7266-8E7F0D51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9" y="4062952"/>
            <a:ext cx="4512091" cy="21116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36D185-3CFA-C881-0B7B-EE41108F200C}"/>
              </a:ext>
            </a:extLst>
          </p:cNvPr>
          <p:cNvSpPr/>
          <p:nvPr/>
        </p:nvSpPr>
        <p:spPr>
          <a:xfrm>
            <a:off x="7240553" y="4826522"/>
            <a:ext cx="367646" cy="292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5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CA0F-10A1-0C03-5E13-10CF35D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1" y="73765"/>
            <a:ext cx="8757501" cy="763570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C00000"/>
                </a:solidFill>
                <a:latin typeface="Helvetica-Bold"/>
              </a:rPr>
              <a:t>Reset and Clock Control (RCC)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EDF29-5D56-904D-A9F2-8036C7884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685" y="819876"/>
            <a:ext cx="11466577" cy="575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RCC (Reset and Clock Control)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Manages system clocks and resets for the STM32 microcontroller.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Key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Clock Configuration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Controls the system clock (SYSCLK) and peripheral clocks. Can select clock sources like HSE, HSI, and PLL.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Clock Enable/Disable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Manages clocks for AHB, APB1, and APB2 buses, allowing peripherals to be enabled or disabled.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Clock Dividers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Allows different clock speeds for the core and peripherals.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Reset Control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Manages system and peripheral resets to ensure proper initialization.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Clock Security System (CSS)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Monitors HSE clock failures and switches to a safe clock source if necessary.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IN" sz="2000" b="1" i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Importance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Power Management: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Reduces power consumption by controlling peripheral clocks.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System Stability: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Ensures proper clock signals for synchronization and stability.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Peripheral Control: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Provides fine-grained control over active peripherals.</a:t>
            </a:r>
          </a:p>
        </p:txBody>
      </p:sp>
    </p:spTree>
    <p:extLst>
      <p:ext uri="{BB962C8B-B14F-4D97-AF65-F5344CB8AC3E}">
        <p14:creationId xmlns:p14="http://schemas.microsoft.com/office/powerpoint/2010/main" val="17937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CA0F-10A1-0C03-5E13-10CF35D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17" y="73765"/>
            <a:ext cx="4431384" cy="763570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C00000"/>
                </a:solidFill>
                <a:latin typeface="Helvetica-Bold"/>
              </a:rPr>
              <a:t>RCC_AHB1ENR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EDF29-5D56-904D-A9F2-8036C7884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393" y="827141"/>
            <a:ext cx="11466577" cy="5575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RCC_AHB1ENR (AHB1 Peripheral Clock Enable Register)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0x4002 3830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Controls the clock for the GPIO ports connected to the AHB1 bus.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or disables the clocks for GPIO ports, ensuring they are  	 	      powered and functional when needed.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Consideration: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Disabling the clocks for unused GPIO ports helps in reducing power consumption, especially important in low-power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Practical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only the necessary GPIO ports for your application, ensuring minimal power usage.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Clocks can be enabled or disabled dynamically depending on the operational requirements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055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1240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Aptos</vt:lpstr>
      <vt:lpstr>Aptos Display</vt:lpstr>
      <vt:lpstr>Arial</vt:lpstr>
      <vt:lpstr>Calibri</vt:lpstr>
      <vt:lpstr>Cambria</vt:lpstr>
      <vt:lpstr>Helvetica-Bold</vt:lpstr>
      <vt:lpstr>OpenSans-Light</vt:lpstr>
      <vt:lpstr>Office Theme</vt:lpstr>
      <vt:lpstr>STM32F401CCU6</vt:lpstr>
      <vt:lpstr>PowerPoint Presentation</vt:lpstr>
      <vt:lpstr>PowerPoint Presentation</vt:lpstr>
      <vt:lpstr>STM32F401-Refmanual.pdf</vt:lpstr>
      <vt:lpstr>General-purpose I/Os (GPIO)</vt:lpstr>
      <vt:lpstr>General-purpose I/Os (GPIO)</vt:lpstr>
      <vt:lpstr>GPIO Registers Address</vt:lpstr>
      <vt:lpstr>Reset and Clock Control (RCC)</vt:lpstr>
      <vt:lpstr>RCC_AHB1ENR</vt:lpstr>
      <vt:lpstr>PowerPoint Presentation</vt:lpstr>
      <vt:lpstr>PowerPoint Presentation</vt:lpstr>
      <vt:lpstr>PowerPoint Presentation</vt:lpstr>
      <vt:lpstr>GPIOx_MODER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GPIOx_PUPDR </vt:lpstr>
      <vt:lpstr>GPIOx_PUPDR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STM32F401CCU6</dc:title>
  <dc:creator>Dr. Anantha Narayanan V (CSE)</dc:creator>
  <cp:lastModifiedBy>Dr. Vishnu S - [CSE]</cp:lastModifiedBy>
  <cp:revision>6</cp:revision>
  <dcterms:created xsi:type="dcterms:W3CDTF">2024-07-02T15:17:40Z</dcterms:created>
  <dcterms:modified xsi:type="dcterms:W3CDTF">2024-08-21T01:50:54Z</dcterms:modified>
</cp:coreProperties>
</file>