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8" r:id="rId3"/>
    <p:sldId id="257" r:id="rId4"/>
    <p:sldId id="259" r:id="rId5"/>
    <p:sldId id="268" r:id="rId6"/>
    <p:sldId id="267" r:id="rId7"/>
    <p:sldId id="266" r:id="rId8"/>
    <p:sldId id="270" r:id="rId9"/>
    <p:sldId id="269" r:id="rId10"/>
    <p:sldId id="261" r:id="rId11"/>
    <p:sldId id="265" r:id="rId12"/>
    <p:sldId id="260" r:id="rId13"/>
    <p:sldId id="262" r:id="rId14"/>
    <p:sldId id="263" r:id="rId15"/>
    <p:sldId id="264" r:id="rId16"/>
    <p:sldId id="271" r:id="rId17"/>
    <p:sldId id="273" r:id="rId18"/>
    <p:sldId id="274" r:id="rId19"/>
    <p:sldId id="278" r:id="rId20"/>
    <p:sldId id="279" r:id="rId21"/>
    <p:sldId id="275" r:id="rId22"/>
    <p:sldId id="277" r:id="rId23"/>
    <p:sldId id="276" r:id="rId24"/>
    <p:sldId id="272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4B62F30-2138-A34F-77DE-C46C5A4557C3}" v="5" dt="2024-08-22T05:05:23.794"/>
    <p1510:client id="{CA74E020-9D1F-E971-784C-4A908384F737}" v="5" dt="2024-08-21T04:59:55.6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r. Karthi R [CSE]" userId="S::r_karthi@cb.amrita.edu::6f03f971-6ec5-4c0d-b3ae-8b2e9498d92d" providerId="AD" clId="Web-{CA74E020-9D1F-E971-784C-4A908384F737}"/>
    <pc:docChg chg="delSld modSld">
      <pc:chgData name="Dr. Karthi R [CSE]" userId="S::r_karthi@cb.amrita.edu::6f03f971-6ec5-4c0d-b3ae-8b2e9498d92d" providerId="AD" clId="Web-{CA74E020-9D1F-E971-784C-4A908384F737}" dt="2024-08-21T04:59:55.622" v="2" actId="20577"/>
      <pc:docMkLst>
        <pc:docMk/>
      </pc:docMkLst>
      <pc:sldChg chg="del">
        <pc:chgData name="Dr. Karthi R [CSE]" userId="S::r_karthi@cb.amrita.edu::6f03f971-6ec5-4c0d-b3ae-8b2e9498d92d" providerId="AD" clId="Web-{CA74E020-9D1F-E971-784C-4A908384F737}" dt="2024-08-21T04:35:01.455" v="0"/>
        <pc:sldMkLst>
          <pc:docMk/>
          <pc:sldMk cId="3727924796" sldId="265"/>
        </pc:sldMkLst>
      </pc:sldChg>
      <pc:sldChg chg="modSp">
        <pc:chgData name="Dr. Karthi R [CSE]" userId="S::r_karthi@cb.amrita.edu::6f03f971-6ec5-4c0d-b3ae-8b2e9498d92d" providerId="AD" clId="Web-{CA74E020-9D1F-E971-784C-4A908384F737}" dt="2024-08-21T04:59:55.622" v="2" actId="20577"/>
        <pc:sldMkLst>
          <pc:docMk/>
          <pc:sldMk cId="1008320256" sldId="270"/>
        </pc:sldMkLst>
        <pc:spChg chg="mod">
          <ac:chgData name="Dr. Karthi R [CSE]" userId="S::r_karthi@cb.amrita.edu::6f03f971-6ec5-4c0d-b3ae-8b2e9498d92d" providerId="AD" clId="Web-{CA74E020-9D1F-E971-784C-4A908384F737}" dt="2024-08-21T04:59:55.622" v="2" actId="20577"/>
          <ac:spMkLst>
            <pc:docMk/>
            <pc:sldMk cId="1008320256" sldId="270"/>
            <ac:spMk id="9" creationId="{D11EC152-B11B-FAA1-FD4A-5BC45FE48F24}"/>
          </ac:spMkLst>
        </pc:spChg>
      </pc:sldChg>
    </pc:docChg>
  </pc:docChgLst>
  <pc:docChgLst>
    <pc:chgData name="Dr. Vishnu S - [CSE]" userId="13eda3e6-41ff-4fd3-a65a-9e61b3fe2353" providerId="ADAL" clId="{4D7BFBF0-EC8A-4944-A3EF-C8900ACB017A}"/>
    <pc:docChg chg="undo redo custSel addSld modSld sldOrd modMainMaster modNotesMaster">
      <pc:chgData name="Dr. Vishnu S - [CSE]" userId="13eda3e6-41ff-4fd3-a65a-9e61b3fe2353" providerId="ADAL" clId="{4D7BFBF0-EC8A-4944-A3EF-C8900ACB017A}" dt="2024-08-20T09:26:55.770" v="2590"/>
      <pc:docMkLst>
        <pc:docMk/>
      </pc:docMkLst>
      <pc:sldChg chg="modSp ord">
        <pc:chgData name="Dr. Vishnu S - [CSE]" userId="13eda3e6-41ff-4fd3-a65a-9e61b3fe2353" providerId="ADAL" clId="{4D7BFBF0-EC8A-4944-A3EF-C8900ACB017A}" dt="2024-07-31T05:46:26.121" v="1145"/>
        <pc:sldMkLst>
          <pc:docMk/>
          <pc:sldMk cId="1566018915" sldId="257"/>
        </pc:sldMkLst>
        <pc:picChg chg="mod">
          <ac:chgData name="Dr. Vishnu S - [CSE]" userId="13eda3e6-41ff-4fd3-a65a-9e61b3fe2353" providerId="ADAL" clId="{4D7BFBF0-EC8A-4944-A3EF-C8900ACB017A}" dt="2024-07-31T05:46:26.121" v="1145"/>
          <ac:picMkLst>
            <pc:docMk/>
            <pc:sldMk cId="1566018915" sldId="257"/>
            <ac:picMk id="5" creationId="{3AE1FD52-9D26-17AF-95A9-B3179B177800}"/>
          </ac:picMkLst>
        </pc:picChg>
      </pc:sldChg>
      <pc:sldChg chg="modSp">
        <pc:chgData name="Dr. Vishnu S - [CSE]" userId="13eda3e6-41ff-4fd3-a65a-9e61b3fe2353" providerId="ADAL" clId="{4D7BFBF0-EC8A-4944-A3EF-C8900ACB017A}" dt="2024-07-31T05:46:26.121" v="1145"/>
        <pc:sldMkLst>
          <pc:docMk/>
          <pc:sldMk cId="4056305332" sldId="258"/>
        </pc:sldMkLst>
        <pc:picChg chg="mod">
          <ac:chgData name="Dr. Vishnu S - [CSE]" userId="13eda3e6-41ff-4fd3-a65a-9e61b3fe2353" providerId="ADAL" clId="{4D7BFBF0-EC8A-4944-A3EF-C8900ACB017A}" dt="2024-07-31T05:46:26.121" v="1145"/>
          <ac:picMkLst>
            <pc:docMk/>
            <pc:sldMk cId="4056305332" sldId="258"/>
            <ac:picMk id="3" creationId="{BBE48C35-C9F3-EAF2-F057-9C82F8DBA431}"/>
          </ac:picMkLst>
        </pc:picChg>
        <pc:picChg chg="mod">
          <ac:chgData name="Dr. Vishnu S - [CSE]" userId="13eda3e6-41ff-4fd3-a65a-9e61b3fe2353" providerId="ADAL" clId="{4D7BFBF0-EC8A-4944-A3EF-C8900ACB017A}" dt="2024-07-31T05:46:26.121" v="1145"/>
          <ac:picMkLst>
            <pc:docMk/>
            <pc:sldMk cId="4056305332" sldId="258"/>
            <ac:picMk id="6" creationId="{908B98CA-0893-F9D4-9FEA-FF8B007AED9E}"/>
          </ac:picMkLst>
        </pc:picChg>
        <pc:picChg chg="mod">
          <ac:chgData name="Dr. Vishnu S - [CSE]" userId="13eda3e6-41ff-4fd3-a65a-9e61b3fe2353" providerId="ADAL" clId="{4D7BFBF0-EC8A-4944-A3EF-C8900ACB017A}" dt="2024-07-31T05:46:26.121" v="1145"/>
          <ac:picMkLst>
            <pc:docMk/>
            <pc:sldMk cId="4056305332" sldId="258"/>
            <ac:picMk id="8" creationId="{D12DF35C-1FE4-016B-0F73-894D57CDD7FB}"/>
          </ac:picMkLst>
        </pc:picChg>
      </pc:sldChg>
      <pc:sldChg chg="modSp mod">
        <pc:chgData name="Dr. Vishnu S - [CSE]" userId="13eda3e6-41ff-4fd3-a65a-9e61b3fe2353" providerId="ADAL" clId="{4D7BFBF0-EC8A-4944-A3EF-C8900ACB017A}" dt="2024-07-31T05:31:08.280" v="1138" actId="20577"/>
        <pc:sldMkLst>
          <pc:docMk/>
          <pc:sldMk cId="4265363380" sldId="259"/>
        </pc:sldMkLst>
        <pc:spChg chg="mod">
          <ac:chgData name="Dr. Vishnu S - [CSE]" userId="13eda3e6-41ff-4fd3-a65a-9e61b3fe2353" providerId="ADAL" clId="{4D7BFBF0-EC8A-4944-A3EF-C8900ACB017A}" dt="2024-07-31T05:31:08.280" v="1138" actId="20577"/>
          <ac:spMkLst>
            <pc:docMk/>
            <pc:sldMk cId="4265363380" sldId="259"/>
            <ac:spMk id="3" creationId="{2B9C07B1-4045-CA22-9D38-4C74BE013E58}"/>
          </ac:spMkLst>
        </pc:spChg>
      </pc:sldChg>
      <pc:sldChg chg="addSp delSp modSp new mod">
        <pc:chgData name="Dr. Vishnu S - [CSE]" userId="13eda3e6-41ff-4fd3-a65a-9e61b3fe2353" providerId="ADAL" clId="{4D7BFBF0-EC8A-4944-A3EF-C8900ACB017A}" dt="2024-07-31T05:46:26.121" v="1145"/>
        <pc:sldMkLst>
          <pc:docMk/>
          <pc:sldMk cId="1537020083" sldId="260"/>
        </pc:sldMkLst>
        <pc:spChg chg="del">
          <ac:chgData name="Dr. Vishnu S - [CSE]" userId="13eda3e6-41ff-4fd3-a65a-9e61b3fe2353" providerId="ADAL" clId="{4D7BFBF0-EC8A-4944-A3EF-C8900ACB017A}" dt="2024-07-26T08:33:03.043" v="5" actId="478"/>
          <ac:spMkLst>
            <pc:docMk/>
            <pc:sldMk cId="1537020083" sldId="260"/>
            <ac:spMk id="2" creationId="{10676EBD-CFBB-5F79-26A2-81D0FFDA2E4B}"/>
          </ac:spMkLst>
        </pc:spChg>
        <pc:spChg chg="del">
          <ac:chgData name="Dr. Vishnu S - [CSE]" userId="13eda3e6-41ff-4fd3-a65a-9e61b3fe2353" providerId="ADAL" clId="{4D7BFBF0-EC8A-4944-A3EF-C8900ACB017A}" dt="2024-07-26T08:33:05.486" v="6" actId="478"/>
          <ac:spMkLst>
            <pc:docMk/>
            <pc:sldMk cId="1537020083" sldId="260"/>
            <ac:spMk id="3" creationId="{D8D83A0C-AA44-A661-726C-008B22A6105B}"/>
          </ac:spMkLst>
        </pc:spChg>
        <pc:spChg chg="add mod">
          <ac:chgData name="Dr. Vishnu S - [CSE]" userId="13eda3e6-41ff-4fd3-a65a-9e61b3fe2353" providerId="ADAL" clId="{4D7BFBF0-EC8A-4944-A3EF-C8900ACB017A}" dt="2024-07-31T05:46:26.121" v="1145"/>
          <ac:spMkLst>
            <pc:docMk/>
            <pc:sldMk cId="1537020083" sldId="260"/>
            <ac:spMk id="13" creationId="{6495FAFF-3D7F-84E9-54F2-EC1224618794}"/>
          </ac:spMkLst>
        </pc:spChg>
        <pc:spChg chg="add mod">
          <ac:chgData name="Dr. Vishnu S - [CSE]" userId="13eda3e6-41ff-4fd3-a65a-9e61b3fe2353" providerId="ADAL" clId="{4D7BFBF0-EC8A-4944-A3EF-C8900ACB017A}" dt="2024-07-31T05:46:26.121" v="1145"/>
          <ac:spMkLst>
            <pc:docMk/>
            <pc:sldMk cId="1537020083" sldId="260"/>
            <ac:spMk id="15" creationId="{7D204868-E080-E48B-6E1B-04BBC5C8A445}"/>
          </ac:spMkLst>
        </pc:spChg>
        <pc:picChg chg="add mod">
          <ac:chgData name="Dr. Vishnu S - [CSE]" userId="13eda3e6-41ff-4fd3-a65a-9e61b3fe2353" providerId="ADAL" clId="{4D7BFBF0-EC8A-4944-A3EF-C8900ACB017A}" dt="2024-07-31T05:46:26.121" v="1145"/>
          <ac:picMkLst>
            <pc:docMk/>
            <pc:sldMk cId="1537020083" sldId="260"/>
            <ac:picMk id="5" creationId="{6CDA3569-271B-60F5-1877-EE3977F8DBA1}"/>
          </ac:picMkLst>
        </pc:picChg>
        <pc:picChg chg="add del mod">
          <ac:chgData name="Dr. Vishnu S - [CSE]" userId="13eda3e6-41ff-4fd3-a65a-9e61b3fe2353" providerId="ADAL" clId="{4D7BFBF0-EC8A-4944-A3EF-C8900ACB017A}" dt="2024-07-26T08:36:06.781" v="132" actId="478"/>
          <ac:picMkLst>
            <pc:docMk/>
            <pc:sldMk cId="1537020083" sldId="260"/>
            <ac:picMk id="7" creationId="{4F5594F6-4E6C-5C48-DD7E-1491A30E1CDF}"/>
          </ac:picMkLst>
        </pc:picChg>
        <pc:picChg chg="add mod">
          <ac:chgData name="Dr. Vishnu S - [CSE]" userId="13eda3e6-41ff-4fd3-a65a-9e61b3fe2353" providerId="ADAL" clId="{4D7BFBF0-EC8A-4944-A3EF-C8900ACB017A}" dt="2024-07-31T05:46:26.121" v="1145"/>
          <ac:picMkLst>
            <pc:docMk/>
            <pc:sldMk cId="1537020083" sldId="260"/>
            <ac:picMk id="9" creationId="{EF1AF543-1816-37FA-0E05-5488EACFBD60}"/>
          </ac:picMkLst>
        </pc:picChg>
        <pc:picChg chg="add mod">
          <ac:chgData name="Dr. Vishnu S - [CSE]" userId="13eda3e6-41ff-4fd3-a65a-9e61b3fe2353" providerId="ADAL" clId="{4D7BFBF0-EC8A-4944-A3EF-C8900ACB017A}" dt="2024-07-31T05:46:26.121" v="1145"/>
          <ac:picMkLst>
            <pc:docMk/>
            <pc:sldMk cId="1537020083" sldId="260"/>
            <ac:picMk id="11" creationId="{1FFBE16C-EF03-685A-92B3-95F0D45FB901}"/>
          </ac:picMkLst>
        </pc:picChg>
      </pc:sldChg>
      <pc:sldChg chg="delSp modSp new mod modNotes">
        <pc:chgData name="Dr. Vishnu S - [CSE]" userId="13eda3e6-41ff-4fd3-a65a-9e61b3fe2353" providerId="ADAL" clId="{4D7BFBF0-EC8A-4944-A3EF-C8900ACB017A}" dt="2024-07-31T05:46:26.121" v="1145"/>
        <pc:sldMkLst>
          <pc:docMk/>
          <pc:sldMk cId="3853390814" sldId="261"/>
        </pc:sldMkLst>
        <pc:spChg chg="mod">
          <ac:chgData name="Dr. Vishnu S - [CSE]" userId="13eda3e6-41ff-4fd3-a65a-9e61b3fe2353" providerId="ADAL" clId="{4D7BFBF0-EC8A-4944-A3EF-C8900ACB017A}" dt="2024-07-31T05:46:26.121" v="1145"/>
          <ac:spMkLst>
            <pc:docMk/>
            <pc:sldMk cId="3853390814" sldId="261"/>
            <ac:spMk id="2" creationId="{DB5C6BBF-843D-A578-3C3B-0F14995DB380}"/>
          </ac:spMkLst>
        </pc:spChg>
        <pc:spChg chg="mod">
          <ac:chgData name="Dr. Vishnu S - [CSE]" userId="13eda3e6-41ff-4fd3-a65a-9e61b3fe2353" providerId="ADAL" clId="{4D7BFBF0-EC8A-4944-A3EF-C8900ACB017A}" dt="2024-07-30T07:02:58.566" v="1093" actId="207"/>
          <ac:spMkLst>
            <pc:docMk/>
            <pc:sldMk cId="3853390814" sldId="261"/>
            <ac:spMk id="3" creationId="{71FE8552-AEAF-2374-0CC0-ECF9D488A2EF}"/>
          </ac:spMkLst>
        </pc:spChg>
        <pc:spChg chg="del">
          <ac:chgData name="Dr. Vishnu S - [CSE]" userId="13eda3e6-41ff-4fd3-a65a-9e61b3fe2353" providerId="ADAL" clId="{4D7BFBF0-EC8A-4944-A3EF-C8900ACB017A}" dt="2024-07-27T09:59:43.329" v="925" actId="478"/>
          <ac:spMkLst>
            <pc:docMk/>
            <pc:sldMk cId="3853390814" sldId="261"/>
            <ac:spMk id="3" creationId="{F561A783-EF5A-9B0B-B124-385D9D739DBF}"/>
          </ac:spMkLst>
        </pc:spChg>
      </pc:sldChg>
      <pc:sldChg chg="addSp delSp modSp new mod">
        <pc:chgData name="Dr. Vishnu S - [CSE]" userId="13eda3e6-41ff-4fd3-a65a-9e61b3fe2353" providerId="ADAL" clId="{4D7BFBF0-EC8A-4944-A3EF-C8900ACB017A}" dt="2024-07-31T05:46:26.121" v="1145"/>
        <pc:sldMkLst>
          <pc:docMk/>
          <pc:sldMk cId="368157204" sldId="262"/>
        </pc:sldMkLst>
        <pc:spChg chg="del">
          <ac:chgData name="Dr. Vishnu S - [CSE]" userId="13eda3e6-41ff-4fd3-a65a-9e61b3fe2353" providerId="ADAL" clId="{4D7BFBF0-EC8A-4944-A3EF-C8900ACB017A}" dt="2024-07-27T05:57:29.130" v="298" actId="478"/>
          <ac:spMkLst>
            <pc:docMk/>
            <pc:sldMk cId="368157204" sldId="262"/>
            <ac:spMk id="2" creationId="{31E7A230-8E3D-03EE-A881-D39F4183748E}"/>
          </ac:spMkLst>
        </pc:spChg>
        <pc:spChg chg="del">
          <ac:chgData name="Dr. Vishnu S - [CSE]" userId="13eda3e6-41ff-4fd3-a65a-9e61b3fe2353" providerId="ADAL" clId="{4D7BFBF0-EC8A-4944-A3EF-C8900ACB017A}" dt="2024-07-27T05:57:26.301" v="297" actId="478"/>
          <ac:spMkLst>
            <pc:docMk/>
            <pc:sldMk cId="368157204" sldId="262"/>
            <ac:spMk id="3" creationId="{EFE5626B-8195-7BA1-C221-D42CE57EC54D}"/>
          </ac:spMkLst>
        </pc:spChg>
        <pc:spChg chg="add mod">
          <ac:chgData name="Dr. Vishnu S - [CSE]" userId="13eda3e6-41ff-4fd3-a65a-9e61b3fe2353" providerId="ADAL" clId="{4D7BFBF0-EC8A-4944-A3EF-C8900ACB017A}" dt="2024-07-31T05:46:26.121" v="1145"/>
          <ac:spMkLst>
            <pc:docMk/>
            <pc:sldMk cId="368157204" sldId="262"/>
            <ac:spMk id="13" creationId="{D25ADFE1-9601-D40C-9AB3-72E50A463E9B}"/>
          </ac:spMkLst>
        </pc:spChg>
        <pc:spChg chg="add mod">
          <ac:chgData name="Dr. Vishnu S - [CSE]" userId="13eda3e6-41ff-4fd3-a65a-9e61b3fe2353" providerId="ADAL" clId="{4D7BFBF0-EC8A-4944-A3EF-C8900ACB017A}" dt="2024-07-31T05:46:26.121" v="1145"/>
          <ac:spMkLst>
            <pc:docMk/>
            <pc:sldMk cId="368157204" sldId="262"/>
            <ac:spMk id="15" creationId="{37D221B7-D565-3E53-57E1-1AB02F854BAA}"/>
          </ac:spMkLst>
        </pc:spChg>
        <pc:picChg chg="add del mod">
          <ac:chgData name="Dr. Vishnu S - [CSE]" userId="13eda3e6-41ff-4fd3-a65a-9e61b3fe2353" providerId="ADAL" clId="{4D7BFBF0-EC8A-4944-A3EF-C8900ACB017A}" dt="2024-07-27T05:59:33.002" v="304" actId="478"/>
          <ac:picMkLst>
            <pc:docMk/>
            <pc:sldMk cId="368157204" sldId="262"/>
            <ac:picMk id="5" creationId="{527979F6-DE99-9BE3-91ED-3EE242BF003A}"/>
          </ac:picMkLst>
        </pc:picChg>
        <pc:picChg chg="add mod">
          <ac:chgData name="Dr. Vishnu S - [CSE]" userId="13eda3e6-41ff-4fd3-a65a-9e61b3fe2353" providerId="ADAL" clId="{4D7BFBF0-EC8A-4944-A3EF-C8900ACB017A}" dt="2024-07-31T05:46:26.121" v="1145"/>
          <ac:picMkLst>
            <pc:docMk/>
            <pc:sldMk cId="368157204" sldId="262"/>
            <ac:picMk id="7" creationId="{926EA6CB-6393-9B52-D559-99DBEBD32ED8}"/>
          </ac:picMkLst>
        </pc:picChg>
        <pc:picChg chg="add mod">
          <ac:chgData name="Dr. Vishnu S - [CSE]" userId="13eda3e6-41ff-4fd3-a65a-9e61b3fe2353" providerId="ADAL" clId="{4D7BFBF0-EC8A-4944-A3EF-C8900ACB017A}" dt="2024-07-31T05:46:26.121" v="1145"/>
          <ac:picMkLst>
            <pc:docMk/>
            <pc:sldMk cId="368157204" sldId="262"/>
            <ac:picMk id="9" creationId="{E4B84CE0-5FA3-9E04-BE39-C2D9033B5EC6}"/>
          </ac:picMkLst>
        </pc:picChg>
        <pc:picChg chg="add mod">
          <ac:chgData name="Dr. Vishnu S - [CSE]" userId="13eda3e6-41ff-4fd3-a65a-9e61b3fe2353" providerId="ADAL" clId="{4D7BFBF0-EC8A-4944-A3EF-C8900ACB017A}" dt="2024-07-31T05:46:26.121" v="1145"/>
          <ac:picMkLst>
            <pc:docMk/>
            <pc:sldMk cId="368157204" sldId="262"/>
            <ac:picMk id="11" creationId="{CF2FA66C-E129-683C-86C0-C5DB8A463AFF}"/>
          </ac:picMkLst>
        </pc:picChg>
      </pc:sldChg>
      <pc:sldChg chg="addSp delSp modSp add mod">
        <pc:chgData name="Dr. Vishnu S - [CSE]" userId="13eda3e6-41ff-4fd3-a65a-9e61b3fe2353" providerId="ADAL" clId="{4D7BFBF0-EC8A-4944-A3EF-C8900ACB017A}" dt="2024-07-31T05:46:26.121" v="1145"/>
        <pc:sldMkLst>
          <pc:docMk/>
          <pc:sldMk cId="462855071" sldId="263"/>
        </pc:sldMkLst>
        <pc:spChg chg="mod">
          <ac:chgData name="Dr. Vishnu S - [CSE]" userId="13eda3e6-41ff-4fd3-a65a-9e61b3fe2353" providerId="ADAL" clId="{4D7BFBF0-EC8A-4944-A3EF-C8900ACB017A}" dt="2024-07-31T05:46:26.121" v="1145"/>
          <ac:spMkLst>
            <pc:docMk/>
            <pc:sldMk cId="462855071" sldId="263"/>
            <ac:spMk id="13" creationId="{D25ADFE1-9601-D40C-9AB3-72E50A463E9B}"/>
          </ac:spMkLst>
        </pc:spChg>
        <pc:spChg chg="mod">
          <ac:chgData name="Dr. Vishnu S - [CSE]" userId="13eda3e6-41ff-4fd3-a65a-9e61b3fe2353" providerId="ADAL" clId="{4D7BFBF0-EC8A-4944-A3EF-C8900ACB017A}" dt="2024-07-31T05:46:26.121" v="1145"/>
          <ac:spMkLst>
            <pc:docMk/>
            <pc:sldMk cId="462855071" sldId="263"/>
            <ac:spMk id="15" creationId="{37D221B7-D565-3E53-57E1-1AB02F854BAA}"/>
          </ac:spMkLst>
        </pc:spChg>
        <pc:spChg chg="add mod">
          <ac:chgData name="Dr. Vishnu S - [CSE]" userId="13eda3e6-41ff-4fd3-a65a-9e61b3fe2353" providerId="ADAL" clId="{4D7BFBF0-EC8A-4944-A3EF-C8900ACB017A}" dt="2024-07-31T05:46:26.121" v="1145"/>
          <ac:spMkLst>
            <pc:docMk/>
            <pc:sldMk cId="462855071" sldId="263"/>
            <ac:spMk id="19" creationId="{5E3F1FCF-683D-5FCF-637F-C51B8B368DA9}"/>
          </ac:spMkLst>
        </pc:spChg>
        <pc:spChg chg="add mod">
          <ac:chgData name="Dr. Vishnu S - [CSE]" userId="13eda3e6-41ff-4fd3-a65a-9e61b3fe2353" providerId="ADAL" clId="{4D7BFBF0-EC8A-4944-A3EF-C8900ACB017A}" dt="2024-07-31T05:46:26.121" v="1145"/>
          <ac:spMkLst>
            <pc:docMk/>
            <pc:sldMk cId="462855071" sldId="263"/>
            <ac:spMk id="20" creationId="{1DB55292-3621-652A-1FD9-BA915747D798}"/>
          </ac:spMkLst>
        </pc:spChg>
        <pc:picChg chg="add mod">
          <ac:chgData name="Dr. Vishnu S - [CSE]" userId="13eda3e6-41ff-4fd3-a65a-9e61b3fe2353" providerId="ADAL" clId="{4D7BFBF0-EC8A-4944-A3EF-C8900ACB017A}" dt="2024-07-31T05:46:26.121" v="1145"/>
          <ac:picMkLst>
            <pc:docMk/>
            <pc:sldMk cId="462855071" sldId="263"/>
            <ac:picMk id="3" creationId="{439A5D38-4274-26ED-9AB4-9B30C0085EC8}"/>
          </ac:picMkLst>
        </pc:picChg>
        <pc:picChg chg="add del mod">
          <ac:chgData name="Dr. Vishnu S - [CSE]" userId="13eda3e6-41ff-4fd3-a65a-9e61b3fe2353" providerId="ADAL" clId="{4D7BFBF0-EC8A-4944-A3EF-C8900ACB017A}" dt="2024-07-27T08:32:17.100" v="553" actId="22"/>
          <ac:picMkLst>
            <pc:docMk/>
            <pc:sldMk cId="462855071" sldId="263"/>
            <ac:picMk id="5" creationId="{0DD42976-ECD5-5D7E-86A4-1046FC7C317A}"/>
          </ac:picMkLst>
        </pc:picChg>
        <pc:picChg chg="del">
          <ac:chgData name="Dr. Vishnu S - [CSE]" userId="13eda3e6-41ff-4fd3-a65a-9e61b3fe2353" providerId="ADAL" clId="{4D7BFBF0-EC8A-4944-A3EF-C8900ACB017A}" dt="2024-07-27T06:04:19.542" v="513" actId="478"/>
          <ac:picMkLst>
            <pc:docMk/>
            <pc:sldMk cId="462855071" sldId="263"/>
            <ac:picMk id="7" creationId="{926EA6CB-6393-9B52-D559-99DBEBD32ED8}"/>
          </ac:picMkLst>
        </pc:picChg>
        <pc:picChg chg="add del mod">
          <ac:chgData name="Dr. Vishnu S - [CSE]" userId="13eda3e6-41ff-4fd3-a65a-9e61b3fe2353" providerId="ADAL" clId="{4D7BFBF0-EC8A-4944-A3EF-C8900ACB017A}" dt="2024-07-27T08:32:33.739" v="559" actId="22"/>
          <ac:picMkLst>
            <pc:docMk/>
            <pc:sldMk cId="462855071" sldId="263"/>
            <ac:picMk id="8" creationId="{1EC5FE82-DBE0-A5EA-57ED-9A9A53366618}"/>
          </ac:picMkLst>
        </pc:picChg>
        <pc:picChg chg="del">
          <ac:chgData name="Dr. Vishnu S - [CSE]" userId="13eda3e6-41ff-4fd3-a65a-9e61b3fe2353" providerId="ADAL" clId="{4D7BFBF0-EC8A-4944-A3EF-C8900ACB017A}" dt="2024-07-27T08:31:35.499" v="547" actId="478"/>
          <ac:picMkLst>
            <pc:docMk/>
            <pc:sldMk cId="462855071" sldId="263"/>
            <ac:picMk id="9" creationId="{E4B84CE0-5FA3-9E04-BE39-C2D9033B5EC6}"/>
          </ac:picMkLst>
        </pc:picChg>
        <pc:picChg chg="del">
          <ac:chgData name="Dr. Vishnu S - [CSE]" userId="13eda3e6-41ff-4fd3-a65a-9e61b3fe2353" providerId="ADAL" clId="{4D7BFBF0-EC8A-4944-A3EF-C8900ACB017A}" dt="2024-07-27T08:32:07.961" v="548" actId="478"/>
          <ac:picMkLst>
            <pc:docMk/>
            <pc:sldMk cId="462855071" sldId="263"/>
            <ac:picMk id="11" creationId="{CF2FA66C-E129-683C-86C0-C5DB8A463AFF}"/>
          </ac:picMkLst>
        </pc:picChg>
        <pc:picChg chg="add mod">
          <ac:chgData name="Dr. Vishnu S - [CSE]" userId="13eda3e6-41ff-4fd3-a65a-9e61b3fe2353" providerId="ADAL" clId="{4D7BFBF0-EC8A-4944-A3EF-C8900ACB017A}" dt="2024-07-31T05:46:26.121" v="1145"/>
          <ac:picMkLst>
            <pc:docMk/>
            <pc:sldMk cId="462855071" sldId="263"/>
            <ac:picMk id="12" creationId="{0484D38D-E155-A7FE-390C-93E38BF27449}"/>
          </ac:picMkLst>
        </pc:picChg>
        <pc:picChg chg="add del">
          <ac:chgData name="Dr. Vishnu S - [CSE]" userId="13eda3e6-41ff-4fd3-a65a-9e61b3fe2353" providerId="ADAL" clId="{4D7BFBF0-EC8A-4944-A3EF-C8900ACB017A}" dt="2024-07-27T08:36:38.413" v="582" actId="22"/>
          <ac:picMkLst>
            <pc:docMk/>
            <pc:sldMk cId="462855071" sldId="263"/>
            <ac:picMk id="16" creationId="{923BF856-0F74-22C7-C989-7AA578C47C5E}"/>
          </ac:picMkLst>
        </pc:picChg>
        <pc:picChg chg="add mod">
          <ac:chgData name="Dr. Vishnu S - [CSE]" userId="13eda3e6-41ff-4fd3-a65a-9e61b3fe2353" providerId="ADAL" clId="{4D7BFBF0-EC8A-4944-A3EF-C8900ACB017A}" dt="2024-07-31T05:46:26.121" v="1145"/>
          <ac:picMkLst>
            <pc:docMk/>
            <pc:sldMk cId="462855071" sldId="263"/>
            <ac:picMk id="18" creationId="{2B7F1012-54B1-3498-B199-BC3CF165E143}"/>
          </ac:picMkLst>
        </pc:picChg>
      </pc:sldChg>
      <pc:sldChg chg="addSp delSp modSp new mod">
        <pc:chgData name="Dr. Vishnu S - [CSE]" userId="13eda3e6-41ff-4fd3-a65a-9e61b3fe2353" providerId="ADAL" clId="{4D7BFBF0-EC8A-4944-A3EF-C8900ACB017A}" dt="2024-07-31T05:46:26.121" v="1145"/>
        <pc:sldMkLst>
          <pc:docMk/>
          <pc:sldMk cId="189072989" sldId="264"/>
        </pc:sldMkLst>
        <pc:spChg chg="mod">
          <ac:chgData name="Dr. Vishnu S - [CSE]" userId="13eda3e6-41ff-4fd3-a65a-9e61b3fe2353" providerId="ADAL" clId="{4D7BFBF0-EC8A-4944-A3EF-C8900ACB017A}" dt="2024-07-31T05:46:26.121" v="1145"/>
          <ac:spMkLst>
            <pc:docMk/>
            <pc:sldMk cId="189072989" sldId="264"/>
            <ac:spMk id="2" creationId="{B65794B5-9B83-6C64-D21B-A96B36D65971}"/>
          </ac:spMkLst>
        </pc:spChg>
        <pc:spChg chg="del">
          <ac:chgData name="Dr. Vishnu S - [CSE]" userId="13eda3e6-41ff-4fd3-a65a-9e61b3fe2353" providerId="ADAL" clId="{4D7BFBF0-EC8A-4944-A3EF-C8900ACB017A}" dt="2024-07-27T09:56:22.068" v="782" actId="22"/>
          <ac:spMkLst>
            <pc:docMk/>
            <pc:sldMk cId="189072989" sldId="264"/>
            <ac:spMk id="3" creationId="{67C1901F-0BC0-0E31-F3C4-8D1E8305C81D}"/>
          </ac:spMkLst>
        </pc:spChg>
        <pc:picChg chg="add mod ord">
          <ac:chgData name="Dr. Vishnu S - [CSE]" userId="13eda3e6-41ff-4fd3-a65a-9e61b3fe2353" providerId="ADAL" clId="{4D7BFBF0-EC8A-4944-A3EF-C8900ACB017A}" dt="2024-07-31T05:46:26.121" v="1145"/>
          <ac:picMkLst>
            <pc:docMk/>
            <pc:sldMk cId="189072989" sldId="264"/>
            <ac:picMk id="5" creationId="{319FAE07-AA3F-AFA6-73DB-6368B35C97FC}"/>
          </ac:picMkLst>
        </pc:picChg>
      </pc:sldChg>
      <pc:sldChg chg="modSp new mod">
        <pc:chgData name="Dr. Vishnu S - [CSE]" userId="13eda3e6-41ff-4fd3-a65a-9e61b3fe2353" providerId="ADAL" clId="{4D7BFBF0-EC8A-4944-A3EF-C8900ACB017A}" dt="2024-07-31T05:46:26.121" v="1145"/>
        <pc:sldMkLst>
          <pc:docMk/>
          <pc:sldMk cId="3727924796" sldId="265"/>
        </pc:sldMkLst>
        <pc:spChg chg="mod">
          <ac:chgData name="Dr. Vishnu S - [CSE]" userId="13eda3e6-41ff-4fd3-a65a-9e61b3fe2353" providerId="ADAL" clId="{4D7BFBF0-EC8A-4944-A3EF-C8900ACB017A}" dt="2024-07-31T05:46:26.121" v="1145"/>
          <ac:spMkLst>
            <pc:docMk/>
            <pc:sldMk cId="3727924796" sldId="265"/>
            <ac:spMk id="2" creationId="{DD0BF000-180F-CEE8-DFD1-D2D2B740845E}"/>
          </ac:spMkLst>
        </pc:spChg>
      </pc:sldChg>
      <pc:sldChg chg="addSp delSp modSp add mod">
        <pc:chgData name="Dr. Vishnu S - [CSE]" userId="13eda3e6-41ff-4fd3-a65a-9e61b3fe2353" providerId="ADAL" clId="{4D7BFBF0-EC8A-4944-A3EF-C8900ACB017A}" dt="2024-08-01T03:33:00.990" v="1879" actId="1076"/>
        <pc:sldMkLst>
          <pc:docMk/>
          <pc:sldMk cId="1455592657" sldId="266"/>
        </pc:sldMkLst>
        <pc:spChg chg="mod">
          <ac:chgData name="Dr. Vishnu S - [CSE]" userId="13eda3e6-41ff-4fd3-a65a-9e61b3fe2353" providerId="ADAL" clId="{4D7BFBF0-EC8A-4944-A3EF-C8900ACB017A}" dt="2024-07-31T05:46:26.121" v="1145"/>
          <ac:spMkLst>
            <pc:docMk/>
            <pc:sldMk cId="1455592657" sldId="266"/>
            <ac:spMk id="2" creationId="{E9774976-F884-7CD6-978A-2AE1E049496D}"/>
          </ac:spMkLst>
        </pc:spChg>
        <pc:spChg chg="del">
          <ac:chgData name="Dr. Vishnu S - [CSE]" userId="13eda3e6-41ff-4fd3-a65a-9e61b3fe2353" providerId="ADAL" clId="{4D7BFBF0-EC8A-4944-A3EF-C8900ACB017A}" dt="2024-07-30T06:52:39.147" v="983" actId="478"/>
          <ac:spMkLst>
            <pc:docMk/>
            <pc:sldMk cId="1455592657" sldId="266"/>
            <ac:spMk id="3" creationId="{2B9C07B1-4045-CA22-9D38-4C74BE013E58}"/>
          </ac:spMkLst>
        </pc:spChg>
        <pc:spChg chg="add del mod">
          <ac:chgData name="Dr. Vishnu S - [CSE]" userId="13eda3e6-41ff-4fd3-a65a-9e61b3fe2353" providerId="ADAL" clId="{4D7BFBF0-EC8A-4944-A3EF-C8900ACB017A}" dt="2024-07-30T06:52:43.314" v="984" actId="478"/>
          <ac:spMkLst>
            <pc:docMk/>
            <pc:sldMk cId="1455592657" sldId="266"/>
            <ac:spMk id="5" creationId="{906724C6-C2FC-435B-2182-D1F072487CFC}"/>
          </ac:spMkLst>
        </pc:spChg>
        <pc:spChg chg="add mod">
          <ac:chgData name="Dr. Vishnu S - [CSE]" userId="13eda3e6-41ff-4fd3-a65a-9e61b3fe2353" providerId="ADAL" clId="{4D7BFBF0-EC8A-4944-A3EF-C8900ACB017A}" dt="2024-08-01T03:33:00.990" v="1879" actId="1076"/>
          <ac:spMkLst>
            <pc:docMk/>
            <pc:sldMk cId="1455592657" sldId="266"/>
            <ac:spMk id="7" creationId="{AF2E2817-DFE0-CC96-C929-3B58917C3C2F}"/>
          </ac:spMkLst>
        </pc:spChg>
        <pc:spChg chg="add del mod">
          <ac:chgData name="Dr. Vishnu S - [CSE]" userId="13eda3e6-41ff-4fd3-a65a-9e61b3fe2353" providerId="ADAL" clId="{4D7BFBF0-EC8A-4944-A3EF-C8900ACB017A}" dt="2024-08-01T03:30:31.076" v="1855" actId="478"/>
          <ac:spMkLst>
            <pc:docMk/>
            <pc:sldMk cId="1455592657" sldId="266"/>
            <ac:spMk id="9" creationId="{D11EC152-B11B-FAA1-FD4A-5BC45FE48F24}"/>
          </ac:spMkLst>
        </pc:spChg>
        <pc:spChg chg="mod">
          <ac:chgData name="Dr. Vishnu S - [CSE]" userId="13eda3e6-41ff-4fd3-a65a-9e61b3fe2353" providerId="ADAL" clId="{4D7BFBF0-EC8A-4944-A3EF-C8900ACB017A}" dt="2024-07-30T07:02:02.437" v="1091"/>
          <ac:spMkLst>
            <pc:docMk/>
            <pc:sldMk cId="1455592657" sldId="266"/>
            <ac:spMk id="10" creationId="{B5E60800-51B7-C2F5-6913-D59AA8E0697C}"/>
          </ac:spMkLst>
        </pc:spChg>
        <pc:spChg chg="add mod">
          <ac:chgData name="Dr. Vishnu S - [CSE]" userId="13eda3e6-41ff-4fd3-a65a-9e61b3fe2353" providerId="ADAL" clId="{4D7BFBF0-EC8A-4944-A3EF-C8900ACB017A}" dt="2024-08-01T03:32:01.646" v="1870" actId="14100"/>
          <ac:spMkLst>
            <pc:docMk/>
            <pc:sldMk cId="1455592657" sldId="266"/>
            <ac:spMk id="13" creationId="{004ABD83-66F5-DE34-F608-AE782DAE14A5}"/>
          </ac:spMkLst>
        </pc:spChg>
        <pc:picChg chg="add mod">
          <ac:chgData name="Dr. Vishnu S - [CSE]" userId="13eda3e6-41ff-4fd3-a65a-9e61b3fe2353" providerId="ADAL" clId="{4D7BFBF0-EC8A-4944-A3EF-C8900ACB017A}" dt="2024-08-01T03:31:21.162" v="1864" actId="14100"/>
          <ac:picMkLst>
            <pc:docMk/>
            <pc:sldMk cId="1455592657" sldId="266"/>
            <ac:picMk id="12" creationId="{2B7C1F4B-33BC-E09B-F40F-75F089FE7336}"/>
          </ac:picMkLst>
        </pc:picChg>
      </pc:sldChg>
      <pc:sldChg chg="addSp delSp modSp new mod">
        <pc:chgData name="Dr. Vishnu S - [CSE]" userId="13eda3e6-41ff-4fd3-a65a-9e61b3fe2353" providerId="ADAL" clId="{4D7BFBF0-EC8A-4944-A3EF-C8900ACB017A}" dt="2024-07-31T07:47:18.969" v="1421" actId="114"/>
        <pc:sldMkLst>
          <pc:docMk/>
          <pc:sldMk cId="3760661418" sldId="267"/>
        </pc:sldMkLst>
        <pc:spChg chg="del">
          <ac:chgData name="Dr. Vishnu S - [CSE]" userId="13eda3e6-41ff-4fd3-a65a-9e61b3fe2353" providerId="ADAL" clId="{4D7BFBF0-EC8A-4944-A3EF-C8900ACB017A}" dt="2024-07-31T05:45:33.026" v="1140" actId="478"/>
          <ac:spMkLst>
            <pc:docMk/>
            <pc:sldMk cId="3760661418" sldId="267"/>
            <ac:spMk id="2" creationId="{93B742C3-5315-DA2D-6EFB-4A4D1107D257}"/>
          </ac:spMkLst>
        </pc:spChg>
        <pc:spChg chg="del">
          <ac:chgData name="Dr. Vishnu S - [CSE]" userId="13eda3e6-41ff-4fd3-a65a-9e61b3fe2353" providerId="ADAL" clId="{4D7BFBF0-EC8A-4944-A3EF-C8900ACB017A}" dt="2024-07-31T05:45:35.860" v="1141" actId="478"/>
          <ac:spMkLst>
            <pc:docMk/>
            <pc:sldMk cId="3760661418" sldId="267"/>
            <ac:spMk id="3" creationId="{CDF28BCA-8426-DC38-D981-01C325F499EB}"/>
          </ac:spMkLst>
        </pc:spChg>
        <pc:spChg chg="add mod">
          <ac:chgData name="Dr. Vishnu S - [CSE]" userId="13eda3e6-41ff-4fd3-a65a-9e61b3fe2353" providerId="ADAL" clId="{4D7BFBF0-EC8A-4944-A3EF-C8900ACB017A}" dt="2024-07-31T07:47:18.969" v="1421" actId="114"/>
          <ac:spMkLst>
            <pc:docMk/>
            <pc:sldMk cId="3760661418" sldId="267"/>
            <ac:spMk id="13" creationId="{0530195E-8FD8-165C-41B4-F48F76B40D55}"/>
          </ac:spMkLst>
        </pc:spChg>
        <pc:picChg chg="add del mod modCrop">
          <ac:chgData name="Dr. Vishnu S - [CSE]" userId="13eda3e6-41ff-4fd3-a65a-9e61b3fe2353" providerId="ADAL" clId="{4D7BFBF0-EC8A-4944-A3EF-C8900ACB017A}" dt="2024-07-30T07:23:49.781" v="1136" actId="22"/>
          <ac:picMkLst>
            <pc:docMk/>
            <pc:sldMk cId="3760661418" sldId="267"/>
            <ac:picMk id="5" creationId="{A8FAC1B6-7E69-D18A-9231-76D918AE78EA}"/>
          </ac:picMkLst>
        </pc:picChg>
        <pc:picChg chg="add del mod">
          <ac:chgData name="Dr. Vishnu S - [CSE]" userId="13eda3e6-41ff-4fd3-a65a-9e61b3fe2353" providerId="ADAL" clId="{4D7BFBF0-EC8A-4944-A3EF-C8900ACB017A}" dt="2024-07-31T05:46:30.195" v="1146" actId="22"/>
          <ac:picMkLst>
            <pc:docMk/>
            <pc:sldMk cId="3760661418" sldId="267"/>
            <ac:picMk id="7" creationId="{49E54402-0283-DF99-6A82-362572541EDF}"/>
          </ac:picMkLst>
        </pc:picChg>
        <pc:picChg chg="add del mod modCrop">
          <ac:chgData name="Dr. Vishnu S - [CSE]" userId="13eda3e6-41ff-4fd3-a65a-9e61b3fe2353" providerId="ADAL" clId="{4D7BFBF0-EC8A-4944-A3EF-C8900ACB017A}" dt="2024-07-31T05:55:20.277" v="1225" actId="478"/>
          <ac:picMkLst>
            <pc:docMk/>
            <pc:sldMk cId="3760661418" sldId="267"/>
            <ac:picMk id="9" creationId="{BA84FF35-EEBA-F44D-E1CA-9289176D0A20}"/>
          </ac:picMkLst>
        </pc:picChg>
        <pc:picChg chg="add mod">
          <ac:chgData name="Dr. Vishnu S - [CSE]" userId="13eda3e6-41ff-4fd3-a65a-9e61b3fe2353" providerId="ADAL" clId="{4D7BFBF0-EC8A-4944-A3EF-C8900ACB017A}" dt="2024-07-31T05:56:08.426" v="1329" actId="208"/>
          <ac:picMkLst>
            <pc:docMk/>
            <pc:sldMk cId="3760661418" sldId="267"/>
            <ac:picMk id="11" creationId="{B922A8C5-5614-F436-5818-8A9380444C37}"/>
          </ac:picMkLst>
        </pc:picChg>
      </pc:sldChg>
      <pc:sldChg chg="addSp delSp modSp new mod ord">
        <pc:chgData name="Dr. Vishnu S - [CSE]" userId="13eda3e6-41ff-4fd3-a65a-9e61b3fe2353" providerId="ADAL" clId="{4D7BFBF0-EC8A-4944-A3EF-C8900ACB017A}" dt="2024-07-31T10:48:16.220" v="1723" actId="1076"/>
        <pc:sldMkLst>
          <pc:docMk/>
          <pc:sldMk cId="4106270626" sldId="268"/>
        </pc:sldMkLst>
        <pc:spChg chg="mod">
          <ac:chgData name="Dr. Vishnu S - [CSE]" userId="13eda3e6-41ff-4fd3-a65a-9e61b3fe2353" providerId="ADAL" clId="{4D7BFBF0-EC8A-4944-A3EF-C8900ACB017A}" dt="2024-07-31T10:48:16.220" v="1723" actId="1076"/>
          <ac:spMkLst>
            <pc:docMk/>
            <pc:sldMk cId="4106270626" sldId="268"/>
            <ac:spMk id="2" creationId="{80992522-DABD-DA44-119C-025EE18C0FA9}"/>
          </ac:spMkLst>
        </pc:spChg>
        <pc:spChg chg="mod">
          <ac:chgData name="Dr. Vishnu S - [CSE]" userId="13eda3e6-41ff-4fd3-a65a-9e61b3fe2353" providerId="ADAL" clId="{4D7BFBF0-EC8A-4944-A3EF-C8900ACB017A}" dt="2024-07-31T10:46:36.722" v="1695" actId="20577"/>
          <ac:spMkLst>
            <pc:docMk/>
            <pc:sldMk cId="4106270626" sldId="268"/>
            <ac:spMk id="3" creationId="{D72EC77C-BBD9-8546-2CCA-3D7D3069AEE5}"/>
          </ac:spMkLst>
        </pc:spChg>
        <pc:picChg chg="add mod ord">
          <ac:chgData name="Dr. Vishnu S - [CSE]" userId="13eda3e6-41ff-4fd3-a65a-9e61b3fe2353" providerId="ADAL" clId="{4D7BFBF0-EC8A-4944-A3EF-C8900ACB017A}" dt="2024-07-31T10:45:34.258" v="1679" actId="1076"/>
          <ac:picMkLst>
            <pc:docMk/>
            <pc:sldMk cId="4106270626" sldId="268"/>
            <ac:picMk id="5" creationId="{201F9450-09D4-4089-3959-07A585A5A955}"/>
          </ac:picMkLst>
        </pc:picChg>
        <pc:picChg chg="add del mod ord">
          <ac:chgData name="Dr. Vishnu S - [CSE]" userId="13eda3e6-41ff-4fd3-a65a-9e61b3fe2353" providerId="ADAL" clId="{4D7BFBF0-EC8A-4944-A3EF-C8900ACB017A}" dt="2024-07-31T10:43:49.895" v="1656" actId="478"/>
          <ac:picMkLst>
            <pc:docMk/>
            <pc:sldMk cId="4106270626" sldId="268"/>
            <ac:picMk id="7" creationId="{17391045-05B6-4D3D-9683-A310DF51F75E}"/>
          </ac:picMkLst>
        </pc:picChg>
        <pc:picChg chg="add mod">
          <ac:chgData name="Dr. Vishnu S - [CSE]" userId="13eda3e6-41ff-4fd3-a65a-9e61b3fe2353" providerId="ADAL" clId="{4D7BFBF0-EC8A-4944-A3EF-C8900ACB017A}" dt="2024-07-31T10:47:22.007" v="1707" actId="208"/>
          <ac:picMkLst>
            <pc:docMk/>
            <pc:sldMk cId="4106270626" sldId="268"/>
            <ac:picMk id="9" creationId="{5BFF9D87-C09A-F0B7-1BFB-729E3CD2C7D7}"/>
          </ac:picMkLst>
        </pc:picChg>
        <pc:picChg chg="add mod">
          <ac:chgData name="Dr. Vishnu S - [CSE]" userId="13eda3e6-41ff-4fd3-a65a-9e61b3fe2353" providerId="ADAL" clId="{4D7BFBF0-EC8A-4944-A3EF-C8900ACB017A}" dt="2024-07-31T10:48:00.272" v="1722" actId="1036"/>
          <ac:picMkLst>
            <pc:docMk/>
            <pc:sldMk cId="4106270626" sldId="268"/>
            <ac:picMk id="11" creationId="{3F043050-5BEC-5FB9-F4DB-C359745E5049}"/>
          </ac:picMkLst>
        </pc:picChg>
      </pc:sldChg>
      <pc:sldChg chg="addSp delSp modSp new mod">
        <pc:chgData name="Dr. Vishnu S - [CSE]" userId="13eda3e6-41ff-4fd3-a65a-9e61b3fe2353" providerId="ADAL" clId="{4D7BFBF0-EC8A-4944-A3EF-C8900ACB017A}" dt="2024-07-31T16:44:38.767" v="1853" actId="1036"/>
        <pc:sldMkLst>
          <pc:docMk/>
          <pc:sldMk cId="748953377" sldId="269"/>
        </pc:sldMkLst>
        <pc:spChg chg="mod">
          <ac:chgData name="Dr. Vishnu S - [CSE]" userId="13eda3e6-41ff-4fd3-a65a-9e61b3fe2353" providerId="ADAL" clId="{4D7BFBF0-EC8A-4944-A3EF-C8900ACB017A}" dt="2024-07-31T08:13:12.925" v="1581" actId="14100"/>
          <ac:spMkLst>
            <pc:docMk/>
            <pc:sldMk cId="748953377" sldId="269"/>
            <ac:spMk id="2" creationId="{AC63F640-34DE-01D6-804F-2540D04E77A9}"/>
          </ac:spMkLst>
        </pc:spChg>
        <pc:spChg chg="del">
          <ac:chgData name="Dr. Vishnu S - [CSE]" userId="13eda3e6-41ff-4fd3-a65a-9e61b3fe2353" providerId="ADAL" clId="{4D7BFBF0-EC8A-4944-A3EF-C8900ACB017A}" dt="2024-07-31T08:06:56.576" v="1466" actId="478"/>
          <ac:spMkLst>
            <pc:docMk/>
            <pc:sldMk cId="748953377" sldId="269"/>
            <ac:spMk id="3" creationId="{067024E8-737D-5DC0-DBB3-34EE2005E520}"/>
          </ac:spMkLst>
        </pc:spChg>
        <pc:spChg chg="add mod">
          <ac:chgData name="Dr. Vishnu S - [CSE]" userId="13eda3e6-41ff-4fd3-a65a-9e61b3fe2353" providerId="ADAL" clId="{4D7BFBF0-EC8A-4944-A3EF-C8900ACB017A}" dt="2024-07-31T16:44:38.767" v="1853" actId="1036"/>
          <ac:spMkLst>
            <pc:docMk/>
            <pc:sldMk cId="748953377" sldId="269"/>
            <ac:spMk id="10" creationId="{A62C79CC-D918-05D4-8157-40642A94FA12}"/>
          </ac:spMkLst>
        </pc:spChg>
        <pc:spChg chg="add mod">
          <ac:chgData name="Dr. Vishnu S - [CSE]" userId="13eda3e6-41ff-4fd3-a65a-9e61b3fe2353" providerId="ADAL" clId="{4D7BFBF0-EC8A-4944-A3EF-C8900ACB017A}" dt="2024-07-31T16:44:38.767" v="1853" actId="1036"/>
          <ac:spMkLst>
            <pc:docMk/>
            <pc:sldMk cId="748953377" sldId="269"/>
            <ac:spMk id="13" creationId="{8E36D185-3CFA-C881-0B7B-EE41108F200C}"/>
          </ac:spMkLst>
        </pc:spChg>
        <pc:picChg chg="add del mod">
          <ac:chgData name="Dr. Vishnu S - [CSE]" userId="13eda3e6-41ff-4fd3-a65a-9e61b3fe2353" providerId="ADAL" clId="{4D7BFBF0-EC8A-4944-A3EF-C8900ACB017A}" dt="2024-07-31T08:07:37.500" v="1477" actId="478"/>
          <ac:picMkLst>
            <pc:docMk/>
            <pc:sldMk cId="748953377" sldId="269"/>
            <ac:picMk id="5" creationId="{D1B2AAC9-10EB-53FF-5BE2-543B7E3A38BD}"/>
          </ac:picMkLst>
        </pc:picChg>
        <pc:picChg chg="add del mod">
          <ac:chgData name="Dr. Vishnu S - [CSE]" userId="13eda3e6-41ff-4fd3-a65a-9e61b3fe2353" providerId="ADAL" clId="{4D7BFBF0-EC8A-4944-A3EF-C8900ACB017A}" dt="2024-07-31T08:08:58.823" v="1500" actId="478"/>
          <ac:picMkLst>
            <pc:docMk/>
            <pc:sldMk cId="748953377" sldId="269"/>
            <ac:picMk id="6" creationId="{E4092B2C-E963-A941-1DBD-A4557522CF2F}"/>
          </ac:picMkLst>
        </pc:picChg>
        <pc:picChg chg="add mod ord">
          <ac:chgData name="Dr. Vishnu S - [CSE]" userId="13eda3e6-41ff-4fd3-a65a-9e61b3fe2353" providerId="ADAL" clId="{4D7BFBF0-EC8A-4944-A3EF-C8900ACB017A}" dt="2024-07-31T16:44:38.767" v="1853" actId="1036"/>
          <ac:picMkLst>
            <pc:docMk/>
            <pc:sldMk cId="748953377" sldId="269"/>
            <ac:picMk id="7" creationId="{D0E98182-FCBF-9C3B-91E4-B7D612F051BE}"/>
          </ac:picMkLst>
        </pc:picChg>
        <pc:picChg chg="add mod">
          <ac:chgData name="Dr. Vishnu S - [CSE]" userId="13eda3e6-41ff-4fd3-a65a-9e61b3fe2353" providerId="ADAL" clId="{4D7BFBF0-EC8A-4944-A3EF-C8900ACB017A}" dt="2024-07-31T16:44:38.767" v="1853" actId="1036"/>
          <ac:picMkLst>
            <pc:docMk/>
            <pc:sldMk cId="748953377" sldId="269"/>
            <ac:picMk id="9" creationId="{86D1C8FF-2931-EAC9-D7B1-F2BFDD8829FB}"/>
          </ac:picMkLst>
        </pc:picChg>
        <pc:picChg chg="add mod">
          <ac:chgData name="Dr. Vishnu S - [CSE]" userId="13eda3e6-41ff-4fd3-a65a-9e61b3fe2353" providerId="ADAL" clId="{4D7BFBF0-EC8A-4944-A3EF-C8900ACB017A}" dt="2024-07-31T16:44:38.767" v="1853" actId="1036"/>
          <ac:picMkLst>
            <pc:docMk/>
            <pc:sldMk cId="748953377" sldId="269"/>
            <ac:picMk id="12" creationId="{EE4ED425-D53F-812A-7266-8E7F0D51681B}"/>
          </ac:picMkLst>
        </pc:picChg>
      </pc:sldChg>
      <pc:sldChg chg="add">
        <pc:chgData name="Dr. Vishnu S - [CSE]" userId="13eda3e6-41ff-4fd3-a65a-9e61b3fe2353" providerId="ADAL" clId="{4D7BFBF0-EC8A-4944-A3EF-C8900ACB017A}" dt="2024-08-01T03:30:26.539" v="1854" actId="2890"/>
        <pc:sldMkLst>
          <pc:docMk/>
          <pc:sldMk cId="1008320256" sldId="270"/>
        </pc:sldMkLst>
      </pc:sldChg>
      <pc:sldChg chg="addSp delSp modSp new mod">
        <pc:chgData name="Dr. Vishnu S - [CSE]" userId="13eda3e6-41ff-4fd3-a65a-9e61b3fe2353" providerId="ADAL" clId="{4D7BFBF0-EC8A-4944-A3EF-C8900ACB017A}" dt="2024-08-19T03:32:47.481" v="2564" actId="5793"/>
        <pc:sldMkLst>
          <pc:docMk/>
          <pc:sldMk cId="971917940" sldId="271"/>
        </pc:sldMkLst>
        <pc:spChg chg="del mod">
          <ac:chgData name="Dr. Vishnu S - [CSE]" userId="13eda3e6-41ff-4fd3-a65a-9e61b3fe2353" providerId="ADAL" clId="{4D7BFBF0-EC8A-4944-A3EF-C8900ACB017A}" dt="2024-08-19T03:32:23.445" v="2558" actId="478"/>
          <ac:spMkLst>
            <pc:docMk/>
            <pc:sldMk cId="971917940" sldId="271"/>
            <ac:spMk id="2" creationId="{9121E1FA-BD19-CFBA-6252-E5BCC29BA3D2}"/>
          </ac:spMkLst>
        </pc:spChg>
        <pc:spChg chg="add del mod">
          <ac:chgData name="Dr. Vishnu S - [CSE]" userId="13eda3e6-41ff-4fd3-a65a-9e61b3fe2353" providerId="ADAL" clId="{4D7BFBF0-EC8A-4944-A3EF-C8900ACB017A}" dt="2024-08-19T03:32:47.481" v="2564" actId="5793"/>
          <ac:spMkLst>
            <pc:docMk/>
            <pc:sldMk cId="971917940" sldId="271"/>
            <ac:spMk id="3" creationId="{C6D36B02-91C3-B000-5419-EEE9E041B912}"/>
          </ac:spMkLst>
        </pc:spChg>
        <pc:spChg chg="add del mod">
          <ac:chgData name="Dr. Vishnu S - [CSE]" userId="13eda3e6-41ff-4fd3-a65a-9e61b3fe2353" providerId="ADAL" clId="{4D7BFBF0-EC8A-4944-A3EF-C8900ACB017A}" dt="2024-08-19T03:32:21.138" v="2557" actId="478"/>
          <ac:spMkLst>
            <pc:docMk/>
            <pc:sldMk cId="971917940" sldId="271"/>
            <ac:spMk id="5" creationId="{06DB4DEC-1411-DC16-7FC6-AC7A1B125F4F}"/>
          </ac:spMkLst>
        </pc:spChg>
      </pc:sldChg>
      <pc:sldChg chg="addSp delSp modSp new mod">
        <pc:chgData name="Dr. Vishnu S - [CSE]" userId="13eda3e6-41ff-4fd3-a65a-9e61b3fe2353" providerId="ADAL" clId="{4D7BFBF0-EC8A-4944-A3EF-C8900ACB017A}" dt="2024-08-10T09:30:33.995" v="2554" actId="1035"/>
        <pc:sldMkLst>
          <pc:docMk/>
          <pc:sldMk cId="2197710095" sldId="272"/>
        </pc:sldMkLst>
        <pc:spChg chg="mod">
          <ac:chgData name="Dr. Vishnu S - [CSE]" userId="13eda3e6-41ff-4fd3-a65a-9e61b3fe2353" providerId="ADAL" clId="{4D7BFBF0-EC8A-4944-A3EF-C8900ACB017A}" dt="2024-08-08T08:38:42.847" v="2529" actId="1038"/>
          <ac:spMkLst>
            <pc:docMk/>
            <pc:sldMk cId="2197710095" sldId="272"/>
            <ac:spMk id="2" creationId="{2661C75A-68BE-5992-930D-6CE993EEC331}"/>
          </ac:spMkLst>
        </pc:spChg>
        <pc:spChg chg="del">
          <ac:chgData name="Dr. Vishnu S - [CSE]" userId="13eda3e6-41ff-4fd3-a65a-9e61b3fe2353" providerId="ADAL" clId="{4D7BFBF0-EC8A-4944-A3EF-C8900ACB017A}" dt="2024-08-08T08:37:16.452" v="2446" actId="22"/>
          <ac:spMkLst>
            <pc:docMk/>
            <pc:sldMk cId="2197710095" sldId="272"/>
            <ac:spMk id="3" creationId="{DE0580FD-8740-EA43-6236-59B06ECE6743}"/>
          </ac:spMkLst>
        </pc:spChg>
        <pc:spChg chg="add mod">
          <ac:chgData name="Dr. Vishnu S - [CSE]" userId="13eda3e6-41ff-4fd3-a65a-9e61b3fe2353" providerId="ADAL" clId="{4D7BFBF0-EC8A-4944-A3EF-C8900ACB017A}" dt="2024-08-10T09:30:13.657" v="2530" actId="478"/>
          <ac:spMkLst>
            <pc:docMk/>
            <pc:sldMk cId="2197710095" sldId="272"/>
            <ac:spMk id="4" creationId="{206F986A-9E91-D989-2C8E-FFEF3E6F5528}"/>
          </ac:spMkLst>
        </pc:spChg>
        <pc:picChg chg="add del mod ord">
          <ac:chgData name="Dr. Vishnu S - [CSE]" userId="13eda3e6-41ff-4fd3-a65a-9e61b3fe2353" providerId="ADAL" clId="{4D7BFBF0-EC8A-4944-A3EF-C8900ACB017A}" dt="2024-08-10T09:30:13.657" v="2530" actId="478"/>
          <ac:picMkLst>
            <pc:docMk/>
            <pc:sldMk cId="2197710095" sldId="272"/>
            <ac:picMk id="5" creationId="{DA92D335-471E-F8C5-1EE6-4F873115E6ED}"/>
          </ac:picMkLst>
        </pc:picChg>
        <pc:picChg chg="add mod">
          <ac:chgData name="Dr. Vishnu S - [CSE]" userId="13eda3e6-41ff-4fd3-a65a-9e61b3fe2353" providerId="ADAL" clId="{4D7BFBF0-EC8A-4944-A3EF-C8900ACB017A}" dt="2024-08-10T09:30:33.995" v="2554" actId="1035"/>
          <ac:picMkLst>
            <pc:docMk/>
            <pc:sldMk cId="2197710095" sldId="272"/>
            <ac:picMk id="7" creationId="{82158631-7D0B-E069-0B60-DF2137E48CF8}"/>
          </ac:picMkLst>
        </pc:picChg>
      </pc:sldChg>
      <pc:sldChg chg="addSp modSp add mod">
        <pc:chgData name="Dr. Vishnu S - [CSE]" userId="13eda3e6-41ff-4fd3-a65a-9e61b3fe2353" providerId="ADAL" clId="{4D7BFBF0-EC8A-4944-A3EF-C8900ACB017A}" dt="2024-08-08T07:12:52.392" v="1985" actId="20577"/>
        <pc:sldMkLst>
          <pc:docMk/>
          <pc:sldMk cId="1248075311" sldId="273"/>
        </pc:sldMkLst>
        <pc:spChg chg="add mod">
          <ac:chgData name="Dr. Vishnu S - [CSE]" userId="13eda3e6-41ff-4fd3-a65a-9e61b3fe2353" providerId="ADAL" clId="{4D7BFBF0-EC8A-4944-A3EF-C8900ACB017A}" dt="2024-08-08T07:12:30.110" v="1981" actId="20577"/>
          <ac:spMkLst>
            <pc:docMk/>
            <pc:sldMk cId="1248075311" sldId="273"/>
            <ac:spMk id="2" creationId="{F44395B7-EF90-636D-60F8-63FC9117BFC5}"/>
          </ac:spMkLst>
        </pc:spChg>
        <pc:spChg chg="add mod">
          <ac:chgData name="Dr. Vishnu S - [CSE]" userId="13eda3e6-41ff-4fd3-a65a-9e61b3fe2353" providerId="ADAL" clId="{4D7BFBF0-EC8A-4944-A3EF-C8900ACB017A}" dt="2024-08-08T07:12:52.392" v="1985" actId="20577"/>
          <ac:spMkLst>
            <pc:docMk/>
            <pc:sldMk cId="1248075311" sldId="273"/>
            <ac:spMk id="3" creationId="{9AD771FA-4B1A-6DD3-D86A-BDDC6B391793}"/>
          </ac:spMkLst>
        </pc:spChg>
        <pc:picChg chg="mod">
          <ac:chgData name="Dr. Vishnu S - [CSE]" userId="13eda3e6-41ff-4fd3-a65a-9e61b3fe2353" providerId="ADAL" clId="{4D7BFBF0-EC8A-4944-A3EF-C8900ACB017A}" dt="2024-08-08T07:12:02.584" v="1972" actId="1036"/>
          <ac:picMkLst>
            <pc:docMk/>
            <pc:sldMk cId="1248075311" sldId="273"/>
            <ac:picMk id="11" creationId="{1FFBE16C-EF03-685A-92B3-95F0D45FB901}"/>
          </ac:picMkLst>
        </pc:picChg>
      </pc:sldChg>
      <pc:sldChg chg="addSp delSp modSp add mod">
        <pc:chgData name="Dr. Vishnu S - [CSE]" userId="13eda3e6-41ff-4fd3-a65a-9e61b3fe2353" providerId="ADAL" clId="{4D7BFBF0-EC8A-4944-A3EF-C8900ACB017A}" dt="2024-08-08T08:17:26.973" v="2370" actId="20577"/>
        <pc:sldMkLst>
          <pc:docMk/>
          <pc:sldMk cId="1997744230" sldId="274"/>
        </pc:sldMkLst>
        <pc:spChg chg="add del mod">
          <ac:chgData name="Dr. Vishnu S - [CSE]" userId="13eda3e6-41ff-4fd3-a65a-9e61b3fe2353" providerId="ADAL" clId="{4D7BFBF0-EC8A-4944-A3EF-C8900ACB017A}" dt="2024-08-08T07:15:31.322" v="2037" actId="22"/>
          <ac:spMkLst>
            <pc:docMk/>
            <pc:sldMk cId="1997744230" sldId="274"/>
            <ac:spMk id="3" creationId="{4C97D163-D3F3-8FCF-C1D2-561FFAB93BA0}"/>
          </ac:spMkLst>
        </pc:spChg>
        <pc:spChg chg="add mod">
          <ac:chgData name="Dr. Vishnu S - [CSE]" userId="13eda3e6-41ff-4fd3-a65a-9e61b3fe2353" providerId="ADAL" clId="{4D7BFBF0-EC8A-4944-A3EF-C8900ACB017A}" dt="2024-08-08T08:17:26.973" v="2370" actId="20577"/>
          <ac:spMkLst>
            <pc:docMk/>
            <pc:sldMk cId="1997744230" sldId="274"/>
            <ac:spMk id="4" creationId="{26E246B9-B0B5-2D85-FB89-4A6CB7D64C57}"/>
          </ac:spMkLst>
        </pc:spChg>
        <pc:spChg chg="add mod">
          <ac:chgData name="Dr. Vishnu S - [CSE]" userId="13eda3e6-41ff-4fd3-a65a-9e61b3fe2353" providerId="ADAL" clId="{4D7BFBF0-EC8A-4944-A3EF-C8900ACB017A}" dt="2024-08-08T07:17:04.580" v="2070" actId="20577"/>
          <ac:spMkLst>
            <pc:docMk/>
            <pc:sldMk cId="1997744230" sldId="274"/>
            <ac:spMk id="5" creationId="{CD8BB112-2E26-51E9-1F55-D77B40B7FD2E}"/>
          </ac:spMkLst>
        </pc:spChg>
        <pc:spChg chg="add mod">
          <ac:chgData name="Dr. Vishnu S - [CSE]" userId="13eda3e6-41ff-4fd3-a65a-9e61b3fe2353" providerId="ADAL" clId="{4D7BFBF0-EC8A-4944-A3EF-C8900ACB017A}" dt="2024-08-08T07:17:17.626" v="2077" actId="20577"/>
          <ac:spMkLst>
            <pc:docMk/>
            <pc:sldMk cId="1997744230" sldId="274"/>
            <ac:spMk id="6" creationId="{CC236862-9628-CC2A-72DC-DA0D71376376}"/>
          </ac:spMkLst>
        </pc:spChg>
        <pc:spChg chg="mod">
          <ac:chgData name="Dr. Vishnu S - [CSE]" userId="13eda3e6-41ff-4fd3-a65a-9e61b3fe2353" providerId="ADAL" clId="{4D7BFBF0-EC8A-4944-A3EF-C8900ACB017A}" dt="2024-08-08T08:17:23.257" v="2368" actId="20577"/>
          <ac:spMkLst>
            <pc:docMk/>
            <pc:sldMk cId="1997744230" sldId="274"/>
            <ac:spMk id="13" creationId="{D25ADFE1-9601-D40C-9AB3-72E50A463E9B}"/>
          </ac:spMkLst>
        </pc:spChg>
        <pc:spChg chg="mod">
          <ac:chgData name="Dr. Vishnu S - [CSE]" userId="13eda3e6-41ff-4fd3-a65a-9e61b3fe2353" providerId="ADAL" clId="{4D7BFBF0-EC8A-4944-A3EF-C8900ACB017A}" dt="2024-08-08T07:14:47.140" v="2026" actId="14100"/>
          <ac:spMkLst>
            <pc:docMk/>
            <pc:sldMk cId="1997744230" sldId="274"/>
            <ac:spMk id="15" creationId="{37D221B7-D565-3E53-57E1-1AB02F854BAA}"/>
          </ac:spMkLst>
        </pc:spChg>
        <pc:picChg chg="mod">
          <ac:chgData name="Dr. Vishnu S - [CSE]" userId="13eda3e6-41ff-4fd3-a65a-9e61b3fe2353" providerId="ADAL" clId="{4D7BFBF0-EC8A-4944-A3EF-C8900ACB017A}" dt="2024-08-08T07:16:12.700" v="2045" actId="1076"/>
          <ac:picMkLst>
            <pc:docMk/>
            <pc:sldMk cId="1997744230" sldId="274"/>
            <ac:picMk id="11" creationId="{CF2FA66C-E129-683C-86C0-C5DB8A463AFF}"/>
          </ac:picMkLst>
        </pc:picChg>
      </pc:sldChg>
      <pc:sldChg chg="addSp delSp modSp add mod">
        <pc:chgData name="Dr. Vishnu S - [CSE]" userId="13eda3e6-41ff-4fd3-a65a-9e61b3fe2353" providerId="ADAL" clId="{4D7BFBF0-EC8A-4944-A3EF-C8900ACB017A}" dt="2024-08-08T08:20:39.644" v="2391" actId="1076"/>
        <pc:sldMkLst>
          <pc:docMk/>
          <pc:sldMk cId="1233604682" sldId="275"/>
        </pc:sldMkLst>
        <pc:spChg chg="del">
          <ac:chgData name="Dr. Vishnu S - [CSE]" userId="13eda3e6-41ff-4fd3-a65a-9e61b3fe2353" providerId="ADAL" clId="{4D7BFBF0-EC8A-4944-A3EF-C8900ACB017A}" dt="2024-08-08T07:22:41.298" v="2123" actId="478"/>
          <ac:spMkLst>
            <pc:docMk/>
            <pc:sldMk cId="1233604682" sldId="275"/>
            <ac:spMk id="13" creationId="{D25ADFE1-9601-D40C-9AB3-72E50A463E9B}"/>
          </ac:spMkLst>
        </pc:spChg>
        <pc:spChg chg="mod ord">
          <ac:chgData name="Dr. Vishnu S - [CSE]" userId="13eda3e6-41ff-4fd3-a65a-9e61b3fe2353" providerId="ADAL" clId="{4D7BFBF0-EC8A-4944-A3EF-C8900ACB017A}" dt="2024-08-08T08:20:09.571" v="2385" actId="1076"/>
          <ac:spMkLst>
            <pc:docMk/>
            <pc:sldMk cId="1233604682" sldId="275"/>
            <ac:spMk id="15" creationId="{37D221B7-D565-3E53-57E1-1AB02F854BAA}"/>
          </ac:spMkLst>
        </pc:spChg>
        <pc:spChg chg="mod">
          <ac:chgData name="Dr. Vishnu S - [CSE]" userId="13eda3e6-41ff-4fd3-a65a-9e61b3fe2353" providerId="ADAL" clId="{4D7BFBF0-EC8A-4944-A3EF-C8900ACB017A}" dt="2024-08-08T08:20:39.644" v="2391" actId="1076"/>
          <ac:spMkLst>
            <pc:docMk/>
            <pc:sldMk cId="1233604682" sldId="275"/>
            <ac:spMk id="19" creationId="{5E3F1FCF-683D-5FCF-637F-C51B8B368DA9}"/>
          </ac:spMkLst>
        </pc:spChg>
        <pc:spChg chg="del">
          <ac:chgData name="Dr. Vishnu S - [CSE]" userId="13eda3e6-41ff-4fd3-a65a-9e61b3fe2353" providerId="ADAL" clId="{4D7BFBF0-EC8A-4944-A3EF-C8900ACB017A}" dt="2024-08-08T07:22:44.699" v="2124" actId="478"/>
          <ac:spMkLst>
            <pc:docMk/>
            <pc:sldMk cId="1233604682" sldId="275"/>
            <ac:spMk id="20" creationId="{1DB55292-3621-652A-1FD9-BA915747D798}"/>
          </ac:spMkLst>
        </pc:spChg>
        <pc:picChg chg="del">
          <ac:chgData name="Dr. Vishnu S - [CSE]" userId="13eda3e6-41ff-4fd3-a65a-9e61b3fe2353" providerId="ADAL" clId="{4D7BFBF0-EC8A-4944-A3EF-C8900ACB017A}" dt="2024-08-08T07:18:55.742" v="2110" actId="478"/>
          <ac:picMkLst>
            <pc:docMk/>
            <pc:sldMk cId="1233604682" sldId="275"/>
            <ac:picMk id="3" creationId="{439A5D38-4274-26ED-9AB4-9B30C0085EC8}"/>
          </ac:picMkLst>
        </pc:picChg>
        <pc:picChg chg="add del mod">
          <ac:chgData name="Dr. Vishnu S - [CSE]" userId="13eda3e6-41ff-4fd3-a65a-9e61b3fe2353" providerId="ADAL" clId="{4D7BFBF0-EC8A-4944-A3EF-C8900ACB017A}" dt="2024-08-08T08:18:14.157" v="2372" actId="478"/>
          <ac:picMkLst>
            <pc:docMk/>
            <pc:sldMk cId="1233604682" sldId="275"/>
            <ac:picMk id="4" creationId="{689000FF-7A73-A83E-60C0-57102971F9CA}"/>
          </ac:picMkLst>
        </pc:picChg>
        <pc:picChg chg="add del mod">
          <ac:chgData name="Dr. Vishnu S - [CSE]" userId="13eda3e6-41ff-4fd3-a65a-9e61b3fe2353" providerId="ADAL" clId="{4D7BFBF0-EC8A-4944-A3EF-C8900ACB017A}" dt="2024-08-08T07:22:17.588" v="2120" actId="22"/>
          <ac:picMkLst>
            <pc:docMk/>
            <pc:sldMk cId="1233604682" sldId="275"/>
            <ac:picMk id="6" creationId="{F4BEBB09-9606-D58F-A145-CD5F520EA003}"/>
          </ac:picMkLst>
        </pc:picChg>
        <pc:picChg chg="add del mod">
          <ac:chgData name="Dr. Vishnu S - [CSE]" userId="13eda3e6-41ff-4fd3-a65a-9e61b3fe2353" providerId="ADAL" clId="{4D7BFBF0-EC8A-4944-A3EF-C8900ACB017A}" dt="2024-08-08T08:18:42.871" v="2375" actId="478"/>
          <ac:picMkLst>
            <pc:docMk/>
            <pc:sldMk cId="1233604682" sldId="275"/>
            <ac:picMk id="8" creationId="{FA8DEA5D-67AB-C0B0-4A48-EC89C62E0892}"/>
          </ac:picMkLst>
        </pc:picChg>
        <pc:picChg chg="add mod">
          <ac:chgData name="Dr. Vishnu S - [CSE]" userId="13eda3e6-41ff-4fd3-a65a-9e61b3fe2353" providerId="ADAL" clId="{4D7BFBF0-EC8A-4944-A3EF-C8900ACB017A}" dt="2024-08-08T08:18:18.878" v="2374" actId="1076"/>
          <ac:picMkLst>
            <pc:docMk/>
            <pc:sldMk cId="1233604682" sldId="275"/>
            <ac:picMk id="10" creationId="{6C68B36C-E20A-9AD9-A603-31BEECE19CA5}"/>
          </ac:picMkLst>
        </pc:picChg>
        <pc:picChg chg="del">
          <ac:chgData name="Dr. Vishnu S - [CSE]" userId="13eda3e6-41ff-4fd3-a65a-9e61b3fe2353" providerId="ADAL" clId="{4D7BFBF0-EC8A-4944-A3EF-C8900ACB017A}" dt="2024-08-08T07:20:36.730" v="2111" actId="478"/>
          <ac:picMkLst>
            <pc:docMk/>
            <pc:sldMk cId="1233604682" sldId="275"/>
            <ac:picMk id="12" creationId="{0484D38D-E155-A7FE-390C-93E38BF27449}"/>
          </ac:picMkLst>
        </pc:picChg>
        <pc:picChg chg="add mod">
          <ac:chgData name="Dr. Vishnu S - [CSE]" userId="13eda3e6-41ff-4fd3-a65a-9e61b3fe2353" providerId="ADAL" clId="{4D7BFBF0-EC8A-4944-A3EF-C8900ACB017A}" dt="2024-08-08T08:18:48.886" v="2377" actId="1076"/>
          <ac:picMkLst>
            <pc:docMk/>
            <pc:sldMk cId="1233604682" sldId="275"/>
            <ac:picMk id="14" creationId="{C45321AE-16EB-9B53-E268-0465FF01081A}"/>
          </ac:picMkLst>
        </pc:picChg>
        <pc:picChg chg="add mod">
          <ac:chgData name="Dr. Vishnu S - [CSE]" userId="13eda3e6-41ff-4fd3-a65a-9e61b3fe2353" providerId="ADAL" clId="{4D7BFBF0-EC8A-4944-A3EF-C8900ACB017A}" dt="2024-08-08T08:19:18.106" v="2379" actId="1076"/>
          <ac:picMkLst>
            <pc:docMk/>
            <pc:sldMk cId="1233604682" sldId="275"/>
            <ac:picMk id="17" creationId="{7D3D11FB-31D0-4977-5BAE-FE26B976EAA0}"/>
          </ac:picMkLst>
        </pc:picChg>
        <pc:picChg chg="del mod">
          <ac:chgData name="Dr. Vishnu S - [CSE]" userId="13eda3e6-41ff-4fd3-a65a-9e61b3fe2353" providerId="ADAL" clId="{4D7BFBF0-EC8A-4944-A3EF-C8900ACB017A}" dt="2024-08-08T07:20:38.978" v="2112" actId="478"/>
          <ac:picMkLst>
            <pc:docMk/>
            <pc:sldMk cId="1233604682" sldId="275"/>
            <ac:picMk id="18" creationId="{2B7F1012-54B1-3498-B199-BC3CF165E143}"/>
          </ac:picMkLst>
        </pc:picChg>
      </pc:sldChg>
      <pc:sldChg chg="addSp modSp add mod">
        <pc:chgData name="Dr. Vishnu S - [CSE]" userId="13eda3e6-41ff-4fd3-a65a-9e61b3fe2353" providerId="ADAL" clId="{4D7BFBF0-EC8A-4944-A3EF-C8900ACB017A}" dt="2024-08-20T09:26:55.770" v="2590"/>
        <pc:sldMkLst>
          <pc:docMk/>
          <pc:sldMk cId="4245363102" sldId="276"/>
        </pc:sldMkLst>
        <pc:spChg chg="add mod">
          <ac:chgData name="Dr. Vishnu S - [CSE]" userId="13eda3e6-41ff-4fd3-a65a-9e61b3fe2353" providerId="ADAL" clId="{4D7BFBF0-EC8A-4944-A3EF-C8900ACB017A}" dt="2024-08-08T07:27:22.415" v="2292"/>
          <ac:spMkLst>
            <pc:docMk/>
            <pc:sldMk cId="4245363102" sldId="276"/>
            <ac:spMk id="2" creationId="{6C101D47-5B74-B863-4CE8-052B2DCF6C44}"/>
          </ac:spMkLst>
        </pc:spChg>
        <pc:spChg chg="add mod">
          <ac:chgData name="Dr. Vishnu S - [CSE]" userId="13eda3e6-41ff-4fd3-a65a-9e61b3fe2353" providerId="ADAL" clId="{4D7BFBF0-EC8A-4944-A3EF-C8900ACB017A}" dt="2024-08-08T07:27:22.415" v="2292"/>
          <ac:spMkLst>
            <pc:docMk/>
            <pc:sldMk cId="4245363102" sldId="276"/>
            <ac:spMk id="4" creationId="{D4B06429-B01C-5AB2-C561-547FA7F207ED}"/>
          </ac:spMkLst>
        </pc:spChg>
        <pc:spChg chg="add mod">
          <ac:chgData name="Dr. Vishnu S - [CSE]" userId="13eda3e6-41ff-4fd3-a65a-9e61b3fe2353" providerId="ADAL" clId="{4D7BFBF0-EC8A-4944-A3EF-C8900ACB017A}" dt="2024-08-08T08:16:53.957" v="2366" actId="1076"/>
          <ac:spMkLst>
            <pc:docMk/>
            <pc:sldMk cId="4245363102" sldId="276"/>
            <ac:spMk id="6" creationId="{8EEACBC2-E49F-340C-B71A-1D84F85326CE}"/>
          </ac:spMkLst>
        </pc:spChg>
        <pc:spChg chg="mod">
          <ac:chgData name="Dr. Vishnu S - [CSE]" userId="13eda3e6-41ff-4fd3-a65a-9e61b3fe2353" providerId="ADAL" clId="{4D7BFBF0-EC8A-4944-A3EF-C8900ACB017A}" dt="2024-08-08T07:29:12.705" v="2350" actId="20577"/>
          <ac:spMkLst>
            <pc:docMk/>
            <pc:sldMk cId="4245363102" sldId="276"/>
            <ac:spMk id="13" creationId="{D25ADFE1-9601-D40C-9AB3-72E50A463E9B}"/>
          </ac:spMkLst>
        </pc:spChg>
        <pc:spChg chg="mod">
          <ac:chgData name="Dr. Vishnu S - [CSE]" userId="13eda3e6-41ff-4fd3-a65a-9e61b3fe2353" providerId="ADAL" clId="{4D7BFBF0-EC8A-4944-A3EF-C8900ACB017A}" dt="2024-08-20T09:26:44.798" v="2589" actId="20577"/>
          <ac:spMkLst>
            <pc:docMk/>
            <pc:sldMk cId="4245363102" sldId="276"/>
            <ac:spMk id="15" creationId="{37D221B7-D565-3E53-57E1-1AB02F854BAA}"/>
          </ac:spMkLst>
        </pc:spChg>
        <pc:spChg chg="mod">
          <ac:chgData name="Dr. Vishnu S - [CSE]" userId="13eda3e6-41ff-4fd3-a65a-9e61b3fe2353" providerId="ADAL" clId="{4D7BFBF0-EC8A-4944-A3EF-C8900ACB017A}" dt="2024-08-08T07:28:37.127" v="2325" actId="20577"/>
          <ac:spMkLst>
            <pc:docMk/>
            <pc:sldMk cId="4245363102" sldId="276"/>
            <ac:spMk id="19" creationId="{5E3F1FCF-683D-5FCF-637F-C51B8B368DA9}"/>
          </ac:spMkLst>
        </pc:spChg>
        <pc:spChg chg="mod">
          <ac:chgData name="Dr. Vishnu S - [CSE]" userId="13eda3e6-41ff-4fd3-a65a-9e61b3fe2353" providerId="ADAL" clId="{4D7BFBF0-EC8A-4944-A3EF-C8900ACB017A}" dt="2024-08-20T09:26:55.770" v="2590"/>
          <ac:spMkLst>
            <pc:docMk/>
            <pc:sldMk cId="4245363102" sldId="276"/>
            <ac:spMk id="20" creationId="{1DB55292-3621-652A-1FD9-BA915747D798}"/>
          </ac:spMkLst>
        </pc:spChg>
      </pc:sldChg>
      <pc:sldChg chg="add">
        <pc:chgData name="Dr. Vishnu S - [CSE]" userId="13eda3e6-41ff-4fd3-a65a-9e61b3fe2353" providerId="ADAL" clId="{4D7BFBF0-EC8A-4944-A3EF-C8900ACB017A}" dt="2024-08-08T08:17:40.282" v="2371" actId="2890"/>
        <pc:sldMkLst>
          <pc:docMk/>
          <pc:sldMk cId="2840128510" sldId="277"/>
        </pc:sldMkLst>
      </pc:sldChg>
      <pc:sldChg chg="addSp delSp modSp new mod">
        <pc:chgData name="Dr. Vishnu S - [CSE]" userId="13eda3e6-41ff-4fd3-a65a-9e61b3fe2353" providerId="ADAL" clId="{4D7BFBF0-EC8A-4944-A3EF-C8900ACB017A}" dt="2024-08-08T08:30:04.188" v="2401" actId="1076"/>
        <pc:sldMkLst>
          <pc:docMk/>
          <pc:sldMk cId="1908119100" sldId="278"/>
        </pc:sldMkLst>
        <pc:spChg chg="mod">
          <ac:chgData name="Dr. Vishnu S - [CSE]" userId="13eda3e6-41ff-4fd3-a65a-9e61b3fe2353" providerId="ADAL" clId="{4D7BFBF0-EC8A-4944-A3EF-C8900ACB017A}" dt="2024-08-08T08:27:43.781" v="2400" actId="1076"/>
          <ac:spMkLst>
            <pc:docMk/>
            <pc:sldMk cId="1908119100" sldId="278"/>
            <ac:spMk id="2" creationId="{701A8016-AA1A-49CA-10F0-B8D33F80E524}"/>
          </ac:spMkLst>
        </pc:spChg>
        <pc:spChg chg="del">
          <ac:chgData name="Dr. Vishnu S - [CSE]" userId="13eda3e6-41ff-4fd3-a65a-9e61b3fe2353" providerId="ADAL" clId="{4D7BFBF0-EC8A-4944-A3EF-C8900ACB017A}" dt="2024-08-08T08:23:24.944" v="2393" actId="22"/>
          <ac:spMkLst>
            <pc:docMk/>
            <pc:sldMk cId="1908119100" sldId="278"/>
            <ac:spMk id="3" creationId="{3D0634F9-58AC-A5AD-9965-31225E53987E}"/>
          </ac:spMkLst>
        </pc:spChg>
        <pc:picChg chg="add mod ord">
          <ac:chgData name="Dr. Vishnu S - [CSE]" userId="13eda3e6-41ff-4fd3-a65a-9e61b3fe2353" providerId="ADAL" clId="{4D7BFBF0-EC8A-4944-A3EF-C8900ACB017A}" dt="2024-08-08T08:30:04.188" v="2401" actId="1076"/>
          <ac:picMkLst>
            <pc:docMk/>
            <pc:sldMk cId="1908119100" sldId="278"/>
            <ac:picMk id="5" creationId="{29572FE6-57DF-E440-46AB-5A9F73C550E6}"/>
          </ac:picMkLst>
        </pc:picChg>
      </pc:sldChg>
      <pc:sldChg chg="addSp delSp modSp add mod">
        <pc:chgData name="Dr. Vishnu S - [CSE]" userId="13eda3e6-41ff-4fd3-a65a-9e61b3fe2353" providerId="ADAL" clId="{4D7BFBF0-EC8A-4944-A3EF-C8900ACB017A}" dt="2024-08-08T08:33:00.607" v="2445" actId="478"/>
        <pc:sldMkLst>
          <pc:docMk/>
          <pc:sldMk cId="1874166820" sldId="279"/>
        </pc:sldMkLst>
        <pc:spChg chg="del">
          <ac:chgData name="Dr. Vishnu S - [CSE]" userId="13eda3e6-41ff-4fd3-a65a-9e61b3fe2353" providerId="ADAL" clId="{4D7BFBF0-EC8A-4944-A3EF-C8900ACB017A}" dt="2024-08-08T08:32:02.727" v="2431" actId="478"/>
          <ac:spMkLst>
            <pc:docMk/>
            <pc:sldMk cId="1874166820" sldId="279"/>
            <ac:spMk id="2" creationId="{701A8016-AA1A-49CA-10F0-B8D33F80E524}"/>
          </ac:spMkLst>
        </pc:spChg>
        <pc:spChg chg="add del mod">
          <ac:chgData name="Dr. Vishnu S - [CSE]" userId="13eda3e6-41ff-4fd3-a65a-9e61b3fe2353" providerId="ADAL" clId="{4D7BFBF0-EC8A-4944-A3EF-C8900ACB017A}" dt="2024-08-08T08:33:00.607" v="2445" actId="478"/>
          <ac:spMkLst>
            <pc:docMk/>
            <pc:sldMk cId="1874166820" sldId="279"/>
            <ac:spMk id="4" creationId="{4A3AAA6B-5E60-8E12-58BD-A4C02AC601AD}"/>
          </ac:spMkLst>
        </pc:spChg>
        <pc:spChg chg="add mod">
          <ac:chgData name="Dr. Vishnu S - [CSE]" userId="13eda3e6-41ff-4fd3-a65a-9e61b3fe2353" providerId="ADAL" clId="{4D7BFBF0-EC8A-4944-A3EF-C8900ACB017A}" dt="2024-08-08T08:31:05.072" v="2417" actId="1582"/>
          <ac:spMkLst>
            <pc:docMk/>
            <pc:sldMk cId="1874166820" sldId="279"/>
            <ac:spMk id="8" creationId="{8C7C5226-97A2-9938-DEFB-FB6C34328B02}"/>
          </ac:spMkLst>
        </pc:spChg>
        <pc:spChg chg="add del">
          <ac:chgData name="Dr. Vishnu S - [CSE]" userId="13eda3e6-41ff-4fd3-a65a-9e61b3fe2353" providerId="ADAL" clId="{4D7BFBF0-EC8A-4944-A3EF-C8900ACB017A}" dt="2024-08-08T08:31:32.260" v="2421" actId="22"/>
          <ac:spMkLst>
            <pc:docMk/>
            <pc:sldMk cId="1874166820" sldId="279"/>
            <ac:spMk id="10" creationId="{79812E14-7936-33E8-DB54-3EA02E6BB04E}"/>
          </ac:spMkLst>
        </pc:spChg>
        <pc:spChg chg="add mod">
          <ac:chgData name="Dr. Vishnu S - [CSE]" userId="13eda3e6-41ff-4fd3-a65a-9e61b3fe2353" providerId="ADAL" clId="{4D7BFBF0-EC8A-4944-A3EF-C8900ACB017A}" dt="2024-08-08T08:32:49.324" v="2442" actId="13926"/>
          <ac:spMkLst>
            <pc:docMk/>
            <pc:sldMk cId="1874166820" sldId="279"/>
            <ac:spMk id="12" creationId="{474380C5-160D-DE03-7402-1DF2728379B1}"/>
          </ac:spMkLst>
        </pc:spChg>
        <pc:picChg chg="del">
          <ac:chgData name="Dr. Vishnu S - [CSE]" userId="13eda3e6-41ff-4fd3-a65a-9e61b3fe2353" providerId="ADAL" clId="{4D7BFBF0-EC8A-4944-A3EF-C8900ACB017A}" dt="2024-08-08T08:30:10.845" v="2403" actId="478"/>
          <ac:picMkLst>
            <pc:docMk/>
            <pc:sldMk cId="1874166820" sldId="279"/>
            <ac:picMk id="5" creationId="{29572FE6-57DF-E440-46AB-5A9F73C550E6}"/>
          </ac:picMkLst>
        </pc:picChg>
        <pc:picChg chg="add mod">
          <ac:chgData name="Dr. Vishnu S - [CSE]" userId="13eda3e6-41ff-4fd3-a65a-9e61b3fe2353" providerId="ADAL" clId="{4D7BFBF0-EC8A-4944-A3EF-C8900ACB017A}" dt="2024-08-08T08:32:55.959" v="2444" actId="208"/>
          <ac:picMkLst>
            <pc:docMk/>
            <pc:sldMk cId="1874166820" sldId="279"/>
            <ac:picMk id="7" creationId="{724352BB-168A-E512-BB8D-6A11C7B99AC0}"/>
          </ac:picMkLst>
        </pc:picChg>
      </pc:sldChg>
      <pc:sldMasterChg chg="modSp modSldLayout">
        <pc:chgData name="Dr. Vishnu S - [CSE]" userId="13eda3e6-41ff-4fd3-a65a-9e61b3fe2353" providerId="ADAL" clId="{4D7BFBF0-EC8A-4944-A3EF-C8900ACB017A}" dt="2024-07-31T05:46:26.121" v="1145"/>
        <pc:sldMasterMkLst>
          <pc:docMk/>
          <pc:sldMasterMk cId="86959386" sldId="2147483648"/>
        </pc:sldMasterMkLst>
        <pc:spChg chg="mod">
          <ac:chgData name="Dr. Vishnu S - [CSE]" userId="13eda3e6-41ff-4fd3-a65a-9e61b3fe2353" providerId="ADAL" clId="{4D7BFBF0-EC8A-4944-A3EF-C8900ACB017A}" dt="2024-07-31T05:46:26.121" v="1145"/>
          <ac:spMkLst>
            <pc:docMk/>
            <pc:sldMasterMk cId="86959386" sldId="2147483648"/>
            <ac:spMk id="2" creationId="{BC142128-8334-D39F-7B5D-91560FF85B90}"/>
          </ac:spMkLst>
        </pc:spChg>
        <pc:spChg chg="mod">
          <ac:chgData name="Dr. Vishnu S - [CSE]" userId="13eda3e6-41ff-4fd3-a65a-9e61b3fe2353" providerId="ADAL" clId="{4D7BFBF0-EC8A-4944-A3EF-C8900ACB017A}" dt="2024-07-31T05:46:26.121" v="1145"/>
          <ac:spMkLst>
            <pc:docMk/>
            <pc:sldMasterMk cId="86959386" sldId="2147483648"/>
            <ac:spMk id="3" creationId="{643E6203-AACD-9124-4CAF-F937B90F0FB1}"/>
          </ac:spMkLst>
        </pc:spChg>
        <pc:spChg chg="mod">
          <ac:chgData name="Dr. Vishnu S - [CSE]" userId="13eda3e6-41ff-4fd3-a65a-9e61b3fe2353" providerId="ADAL" clId="{4D7BFBF0-EC8A-4944-A3EF-C8900ACB017A}" dt="2024-07-31T05:46:26.121" v="1145"/>
          <ac:spMkLst>
            <pc:docMk/>
            <pc:sldMasterMk cId="86959386" sldId="2147483648"/>
            <ac:spMk id="4" creationId="{5C7EA24C-2E4D-8017-1E74-C1F0AD3DA08F}"/>
          </ac:spMkLst>
        </pc:spChg>
        <pc:spChg chg="mod">
          <ac:chgData name="Dr. Vishnu S - [CSE]" userId="13eda3e6-41ff-4fd3-a65a-9e61b3fe2353" providerId="ADAL" clId="{4D7BFBF0-EC8A-4944-A3EF-C8900ACB017A}" dt="2024-07-31T05:46:26.121" v="1145"/>
          <ac:spMkLst>
            <pc:docMk/>
            <pc:sldMasterMk cId="86959386" sldId="2147483648"/>
            <ac:spMk id="5" creationId="{045952A2-3AE7-064D-598C-8B38DC9F6FEB}"/>
          </ac:spMkLst>
        </pc:spChg>
        <pc:spChg chg="mod">
          <ac:chgData name="Dr. Vishnu S - [CSE]" userId="13eda3e6-41ff-4fd3-a65a-9e61b3fe2353" providerId="ADAL" clId="{4D7BFBF0-EC8A-4944-A3EF-C8900ACB017A}" dt="2024-07-31T05:46:26.121" v="1145"/>
          <ac:spMkLst>
            <pc:docMk/>
            <pc:sldMasterMk cId="86959386" sldId="2147483648"/>
            <ac:spMk id="6" creationId="{3E66FBF0-0D77-D913-CE14-C5E81E501173}"/>
          </ac:spMkLst>
        </pc:spChg>
        <pc:sldLayoutChg chg="modSp">
          <pc:chgData name="Dr. Vishnu S - [CSE]" userId="13eda3e6-41ff-4fd3-a65a-9e61b3fe2353" providerId="ADAL" clId="{4D7BFBF0-EC8A-4944-A3EF-C8900ACB017A}" dt="2024-07-31T05:46:26.121" v="1145"/>
          <pc:sldLayoutMkLst>
            <pc:docMk/>
            <pc:sldMasterMk cId="86959386" sldId="2147483648"/>
            <pc:sldLayoutMk cId="1403244981" sldId="2147483649"/>
          </pc:sldLayoutMkLst>
          <pc:spChg chg="mod">
            <ac:chgData name="Dr. Vishnu S - [CSE]" userId="13eda3e6-41ff-4fd3-a65a-9e61b3fe2353" providerId="ADAL" clId="{4D7BFBF0-EC8A-4944-A3EF-C8900ACB017A}" dt="2024-07-31T05:46:26.121" v="1145"/>
            <ac:spMkLst>
              <pc:docMk/>
              <pc:sldMasterMk cId="86959386" sldId="2147483648"/>
              <pc:sldLayoutMk cId="1403244981" sldId="2147483649"/>
              <ac:spMk id="2" creationId="{C92BD995-874A-3192-8A24-9D570471A1D6}"/>
            </ac:spMkLst>
          </pc:spChg>
          <pc:spChg chg="mod">
            <ac:chgData name="Dr. Vishnu S - [CSE]" userId="13eda3e6-41ff-4fd3-a65a-9e61b3fe2353" providerId="ADAL" clId="{4D7BFBF0-EC8A-4944-A3EF-C8900ACB017A}" dt="2024-07-31T05:46:26.121" v="1145"/>
            <ac:spMkLst>
              <pc:docMk/>
              <pc:sldMasterMk cId="86959386" sldId="2147483648"/>
              <pc:sldLayoutMk cId="1403244981" sldId="2147483649"/>
              <ac:spMk id="3" creationId="{EB7DF8B9-362C-B11A-EC0F-DC643AD4516B}"/>
            </ac:spMkLst>
          </pc:spChg>
        </pc:sldLayoutChg>
        <pc:sldLayoutChg chg="modSp">
          <pc:chgData name="Dr. Vishnu S - [CSE]" userId="13eda3e6-41ff-4fd3-a65a-9e61b3fe2353" providerId="ADAL" clId="{4D7BFBF0-EC8A-4944-A3EF-C8900ACB017A}" dt="2024-07-31T05:46:26.121" v="1145"/>
          <pc:sldLayoutMkLst>
            <pc:docMk/>
            <pc:sldMasterMk cId="86959386" sldId="2147483648"/>
            <pc:sldLayoutMk cId="1487482734" sldId="2147483651"/>
          </pc:sldLayoutMkLst>
          <pc:spChg chg="mod">
            <ac:chgData name="Dr. Vishnu S - [CSE]" userId="13eda3e6-41ff-4fd3-a65a-9e61b3fe2353" providerId="ADAL" clId="{4D7BFBF0-EC8A-4944-A3EF-C8900ACB017A}" dt="2024-07-31T05:46:26.121" v="1145"/>
            <ac:spMkLst>
              <pc:docMk/>
              <pc:sldMasterMk cId="86959386" sldId="2147483648"/>
              <pc:sldLayoutMk cId="1487482734" sldId="2147483651"/>
              <ac:spMk id="2" creationId="{80916584-FEEC-07DE-2A5D-A7DBDA850630}"/>
            </ac:spMkLst>
          </pc:spChg>
          <pc:spChg chg="mod">
            <ac:chgData name="Dr. Vishnu S - [CSE]" userId="13eda3e6-41ff-4fd3-a65a-9e61b3fe2353" providerId="ADAL" clId="{4D7BFBF0-EC8A-4944-A3EF-C8900ACB017A}" dt="2024-07-31T05:46:26.121" v="1145"/>
            <ac:spMkLst>
              <pc:docMk/>
              <pc:sldMasterMk cId="86959386" sldId="2147483648"/>
              <pc:sldLayoutMk cId="1487482734" sldId="2147483651"/>
              <ac:spMk id="3" creationId="{0CC7B6F9-52E7-B75A-5E8A-12F5A13E51FB}"/>
            </ac:spMkLst>
          </pc:spChg>
        </pc:sldLayoutChg>
        <pc:sldLayoutChg chg="modSp">
          <pc:chgData name="Dr. Vishnu S - [CSE]" userId="13eda3e6-41ff-4fd3-a65a-9e61b3fe2353" providerId="ADAL" clId="{4D7BFBF0-EC8A-4944-A3EF-C8900ACB017A}" dt="2024-07-31T05:46:26.121" v="1145"/>
          <pc:sldLayoutMkLst>
            <pc:docMk/>
            <pc:sldMasterMk cId="86959386" sldId="2147483648"/>
            <pc:sldLayoutMk cId="1860557796" sldId="2147483652"/>
          </pc:sldLayoutMkLst>
          <pc:spChg chg="mod">
            <ac:chgData name="Dr. Vishnu S - [CSE]" userId="13eda3e6-41ff-4fd3-a65a-9e61b3fe2353" providerId="ADAL" clId="{4D7BFBF0-EC8A-4944-A3EF-C8900ACB017A}" dt="2024-07-31T05:46:26.121" v="1145"/>
            <ac:spMkLst>
              <pc:docMk/>
              <pc:sldMasterMk cId="86959386" sldId="2147483648"/>
              <pc:sldLayoutMk cId="1860557796" sldId="2147483652"/>
              <ac:spMk id="3" creationId="{583B5C75-4D75-1B8C-835F-CA23BC5A3666}"/>
            </ac:spMkLst>
          </pc:spChg>
          <pc:spChg chg="mod">
            <ac:chgData name="Dr. Vishnu S - [CSE]" userId="13eda3e6-41ff-4fd3-a65a-9e61b3fe2353" providerId="ADAL" clId="{4D7BFBF0-EC8A-4944-A3EF-C8900ACB017A}" dt="2024-07-31T05:46:26.121" v="1145"/>
            <ac:spMkLst>
              <pc:docMk/>
              <pc:sldMasterMk cId="86959386" sldId="2147483648"/>
              <pc:sldLayoutMk cId="1860557796" sldId="2147483652"/>
              <ac:spMk id="4" creationId="{9AC85C34-A59C-680C-E4A1-31AD01ACEE98}"/>
            </ac:spMkLst>
          </pc:spChg>
        </pc:sldLayoutChg>
        <pc:sldLayoutChg chg="modSp">
          <pc:chgData name="Dr. Vishnu S - [CSE]" userId="13eda3e6-41ff-4fd3-a65a-9e61b3fe2353" providerId="ADAL" clId="{4D7BFBF0-EC8A-4944-A3EF-C8900ACB017A}" dt="2024-07-31T05:46:26.121" v="1145"/>
          <pc:sldLayoutMkLst>
            <pc:docMk/>
            <pc:sldMasterMk cId="86959386" sldId="2147483648"/>
            <pc:sldLayoutMk cId="3915076470" sldId="2147483653"/>
          </pc:sldLayoutMkLst>
          <pc:spChg chg="mod">
            <ac:chgData name="Dr. Vishnu S - [CSE]" userId="13eda3e6-41ff-4fd3-a65a-9e61b3fe2353" providerId="ADAL" clId="{4D7BFBF0-EC8A-4944-A3EF-C8900ACB017A}" dt="2024-07-31T05:46:26.121" v="1145"/>
            <ac:spMkLst>
              <pc:docMk/>
              <pc:sldMasterMk cId="86959386" sldId="2147483648"/>
              <pc:sldLayoutMk cId="3915076470" sldId="2147483653"/>
              <ac:spMk id="2" creationId="{451610DC-044B-890B-8291-40FFEBE21EFE}"/>
            </ac:spMkLst>
          </pc:spChg>
          <pc:spChg chg="mod">
            <ac:chgData name="Dr. Vishnu S - [CSE]" userId="13eda3e6-41ff-4fd3-a65a-9e61b3fe2353" providerId="ADAL" clId="{4D7BFBF0-EC8A-4944-A3EF-C8900ACB017A}" dt="2024-07-31T05:46:26.121" v="1145"/>
            <ac:spMkLst>
              <pc:docMk/>
              <pc:sldMasterMk cId="86959386" sldId="2147483648"/>
              <pc:sldLayoutMk cId="3915076470" sldId="2147483653"/>
              <ac:spMk id="3" creationId="{D6A0CF0E-5EA3-D6A7-3DB6-B4EC24D0050F}"/>
            </ac:spMkLst>
          </pc:spChg>
          <pc:spChg chg="mod">
            <ac:chgData name="Dr. Vishnu S - [CSE]" userId="13eda3e6-41ff-4fd3-a65a-9e61b3fe2353" providerId="ADAL" clId="{4D7BFBF0-EC8A-4944-A3EF-C8900ACB017A}" dt="2024-07-31T05:46:26.121" v="1145"/>
            <ac:spMkLst>
              <pc:docMk/>
              <pc:sldMasterMk cId="86959386" sldId="2147483648"/>
              <pc:sldLayoutMk cId="3915076470" sldId="2147483653"/>
              <ac:spMk id="4" creationId="{8E7B3583-BAB8-31BB-EFE0-681D3451D790}"/>
            </ac:spMkLst>
          </pc:spChg>
          <pc:spChg chg="mod">
            <ac:chgData name="Dr. Vishnu S - [CSE]" userId="13eda3e6-41ff-4fd3-a65a-9e61b3fe2353" providerId="ADAL" clId="{4D7BFBF0-EC8A-4944-A3EF-C8900ACB017A}" dt="2024-07-31T05:46:26.121" v="1145"/>
            <ac:spMkLst>
              <pc:docMk/>
              <pc:sldMasterMk cId="86959386" sldId="2147483648"/>
              <pc:sldLayoutMk cId="3915076470" sldId="2147483653"/>
              <ac:spMk id="5" creationId="{08AA7D84-53EA-7EB6-401C-0B71E7B582A2}"/>
            </ac:spMkLst>
          </pc:spChg>
          <pc:spChg chg="mod">
            <ac:chgData name="Dr. Vishnu S - [CSE]" userId="13eda3e6-41ff-4fd3-a65a-9e61b3fe2353" providerId="ADAL" clId="{4D7BFBF0-EC8A-4944-A3EF-C8900ACB017A}" dt="2024-07-31T05:46:26.121" v="1145"/>
            <ac:spMkLst>
              <pc:docMk/>
              <pc:sldMasterMk cId="86959386" sldId="2147483648"/>
              <pc:sldLayoutMk cId="3915076470" sldId="2147483653"/>
              <ac:spMk id="6" creationId="{FFA91B2E-4C69-BF3F-342E-BB82B9837F51}"/>
            </ac:spMkLst>
          </pc:spChg>
        </pc:sldLayoutChg>
        <pc:sldLayoutChg chg="modSp">
          <pc:chgData name="Dr. Vishnu S - [CSE]" userId="13eda3e6-41ff-4fd3-a65a-9e61b3fe2353" providerId="ADAL" clId="{4D7BFBF0-EC8A-4944-A3EF-C8900ACB017A}" dt="2024-07-31T05:46:26.121" v="1145"/>
          <pc:sldLayoutMkLst>
            <pc:docMk/>
            <pc:sldMasterMk cId="86959386" sldId="2147483648"/>
            <pc:sldLayoutMk cId="456413141" sldId="2147483656"/>
          </pc:sldLayoutMkLst>
          <pc:spChg chg="mod">
            <ac:chgData name="Dr. Vishnu S - [CSE]" userId="13eda3e6-41ff-4fd3-a65a-9e61b3fe2353" providerId="ADAL" clId="{4D7BFBF0-EC8A-4944-A3EF-C8900ACB017A}" dt="2024-07-31T05:46:26.121" v="1145"/>
            <ac:spMkLst>
              <pc:docMk/>
              <pc:sldMasterMk cId="86959386" sldId="2147483648"/>
              <pc:sldLayoutMk cId="456413141" sldId="2147483656"/>
              <ac:spMk id="2" creationId="{DB2964C5-D2E2-62F3-91E9-5189D97285F4}"/>
            </ac:spMkLst>
          </pc:spChg>
          <pc:spChg chg="mod">
            <ac:chgData name="Dr. Vishnu S - [CSE]" userId="13eda3e6-41ff-4fd3-a65a-9e61b3fe2353" providerId="ADAL" clId="{4D7BFBF0-EC8A-4944-A3EF-C8900ACB017A}" dt="2024-07-31T05:46:26.121" v="1145"/>
            <ac:spMkLst>
              <pc:docMk/>
              <pc:sldMasterMk cId="86959386" sldId="2147483648"/>
              <pc:sldLayoutMk cId="456413141" sldId="2147483656"/>
              <ac:spMk id="3" creationId="{0EF0C3E4-094C-BDE1-0D9B-BA1DB3E15F52}"/>
            </ac:spMkLst>
          </pc:spChg>
          <pc:spChg chg="mod">
            <ac:chgData name="Dr. Vishnu S - [CSE]" userId="13eda3e6-41ff-4fd3-a65a-9e61b3fe2353" providerId="ADAL" clId="{4D7BFBF0-EC8A-4944-A3EF-C8900ACB017A}" dt="2024-07-31T05:46:26.121" v="1145"/>
            <ac:spMkLst>
              <pc:docMk/>
              <pc:sldMasterMk cId="86959386" sldId="2147483648"/>
              <pc:sldLayoutMk cId="456413141" sldId="2147483656"/>
              <ac:spMk id="4" creationId="{C88F0C6A-7782-B692-3346-472EDD8175FB}"/>
            </ac:spMkLst>
          </pc:spChg>
        </pc:sldLayoutChg>
        <pc:sldLayoutChg chg="modSp">
          <pc:chgData name="Dr. Vishnu S - [CSE]" userId="13eda3e6-41ff-4fd3-a65a-9e61b3fe2353" providerId="ADAL" clId="{4D7BFBF0-EC8A-4944-A3EF-C8900ACB017A}" dt="2024-07-31T05:46:26.121" v="1145"/>
          <pc:sldLayoutMkLst>
            <pc:docMk/>
            <pc:sldMasterMk cId="86959386" sldId="2147483648"/>
            <pc:sldLayoutMk cId="4030452113" sldId="2147483657"/>
          </pc:sldLayoutMkLst>
          <pc:spChg chg="mod">
            <ac:chgData name="Dr. Vishnu S - [CSE]" userId="13eda3e6-41ff-4fd3-a65a-9e61b3fe2353" providerId="ADAL" clId="{4D7BFBF0-EC8A-4944-A3EF-C8900ACB017A}" dt="2024-07-31T05:46:26.121" v="1145"/>
            <ac:spMkLst>
              <pc:docMk/>
              <pc:sldMasterMk cId="86959386" sldId="2147483648"/>
              <pc:sldLayoutMk cId="4030452113" sldId="2147483657"/>
              <ac:spMk id="2" creationId="{06C7EFD2-36F9-38B4-5163-7804051FF589}"/>
            </ac:spMkLst>
          </pc:spChg>
          <pc:spChg chg="mod">
            <ac:chgData name="Dr. Vishnu S - [CSE]" userId="13eda3e6-41ff-4fd3-a65a-9e61b3fe2353" providerId="ADAL" clId="{4D7BFBF0-EC8A-4944-A3EF-C8900ACB017A}" dt="2024-07-31T05:46:26.121" v="1145"/>
            <ac:spMkLst>
              <pc:docMk/>
              <pc:sldMasterMk cId="86959386" sldId="2147483648"/>
              <pc:sldLayoutMk cId="4030452113" sldId="2147483657"/>
              <ac:spMk id="3" creationId="{A9A088F4-738C-79D8-9FF2-DE6DA052D0CA}"/>
            </ac:spMkLst>
          </pc:spChg>
          <pc:spChg chg="mod">
            <ac:chgData name="Dr. Vishnu S - [CSE]" userId="13eda3e6-41ff-4fd3-a65a-9e61b3fe2353" providerId="ADAL" clId="{4D7BFBF0-EC8A-4944-A3EF-C8900ACB017A}" dt="2024-07-31T05:46:26.121" v="1145"/>
            <ac:spMkLst>
              <pc:docMk/>
              <pc:sldMasterMk cId="86959386" sldId="2147483648"/>
              <pc:sldLayoutMk cId="4030452113" sldId="2147483657"/>
              <ac:spMk id="4" creationId="{BDDA3E7E-D371-0A63-0C99-8799244FE602}"/>
            </ac:spMkLst>
          </pc:spChg>
        </pc:sldLayoutChg>
        <pc:sldLayoutChg chg="modSp">
          <pc:chgData name="Dr. Vishnu S - [CSE]" userId="13eda3e6-41ff-4fd3-a65a-9e61b3fe2353" providerId="ADAL" clId="{4D7BFBF0-EC8A-4944-A3EF-C8900ACB017A}" dt="2024-07-31T05:46:26.121" v="1145"/>
          <pc:sldLayoutMkLst>
            <pc:docMk/>
            <pc:sldMasterMk cId="86959386" sldId="2147483648"/>
            <pc:sldLayoutMk cId="1450406946" sldId="2147483659"/>
          </pc:sldLayoutMkLst>
          <pc:spChg chg="mod">
            <ac:chgData name="Dr. Vishnu S - [CSE]" userId="13eda3e6-41ff-4fd3-a65a-9e61b3fe2353" providerId="ADAL" clId="{4D7BFBF0-EC8A-4944-A3EF-C8900ACB017A}" dt="2024-07-31T05:46:26.121" v="1145"/>
            <ac:spMkLst>
              <pc:docMk/>
              <pc:sldMasterMk cId="86959386" sldId="2147483648"/>
              <pc:sldLayoutMk cId="1450406946" sldId="2147483659"/>
              <ac:spMk id="2" creationId="{B9C9997A-FA8D-3E73-B4D6-0C29CD0F9A2B}"/>
            </ac:spMkLst>
          </pc:spChg>
          <pc:spChg chg="mod">
            <ac:chgData name="Dr. Vishnu S - [CSE]" userId="13eda3e6-41ff-4fd3-a65a-9e61b3fe2353" providerId="ADAL" clId="{4D7BFBF0-EC8A-4944-A3EF-C8900ACB017A}" dt="2024-07-31T05:46:26.121" v="1145"/>
            <ac:spMkLst>
              <pc:docMk/>
              <pc:sldMasterMk cId="86959386" sldId="2147483648"/>
              <pc:sldLayoutMk cId="1450406946" sldId="2147483659"/>
              <ac:spMk id="3" creationId="{7E1E2E8D-2827-41DF-3881-F9650C7FF946}"/>
            </ac:spMkLst>
          </pc:spChg>
        </pc:sldLayoutChg>
      </pc:sldMasterChg>
    </pc:docChg>
  </pc:docChgLst>
  <pc:docChgLst>
    <pc:chgData name="Dr. Karthi R [CSE]" userId="S::r_karthi@cb.amrita.edu::6f03f971-6ec5-4c0d-b3ae-8b2e9498d92d" providerId="AD" clId="Web-{84B62F30-2138-A34F-77DE-C46C5A4557C3}"/>
    <pc:docChg chg="modSld">
      <pc:chgData name="Dr. Karthi R [CSE]" userId="S::r_karthi@cb.amrita.edu::6f03f971-6ec5-4c0d-b3ae-8b2e9498d92d" providerId="AD" clId="Web-{84B62F30-2138-A34F-77DE-C46C5A4557C3}" dt="2024-08-22T05:05:23.794" v="4" actId="1076"/>
      <pc:docMkLst>
        <pc:docMk/>
      </pc:docMkLst>
      <pc:sldChg chg="modSp">
        <pc:chgData name="Dr. Karthi R [CSE]" userId="S::r_karthi@cb.amrita.edu::6f03f971-6ec5-4c0d-b3ae-8b2e9498d92d" providerId="AD" clId="Web-{84B62F30-2138-A34F-77DE-C46C5A4557C3}" dt="2024-08-22T05:05:23.794" v="4" actId="1076"/>
        <pc:sldMkLst>
          <pc:docMk/>
          <pc:sldMk cId="2197710095" sldId="272"/>
        </pc:sldMkLst>
        <pc:picChg chg="mod">
          <ac:chgData name="Dr. Karthi R [CSE]" userId="S::r_karthi@cb.amrita.edu::6f03f971-6ec5-4c0d-b3ae-8b2e9498d92d" providerId="AD" clId="Web-{84B62F30-2138-A34F-77DE-C46C5A4557C3}" dt="2024-08-22T05:05:23.794" v="4" actId="1076"/>
          <ac:picMkLst>
            <pc:docMk/>
            <pc:sldMk cId="2197710095" sldId="272"/>
            <ac:picMk id="7" creationId="{82158631-7D0B-E069-0B60-DF2137E48CF8}"/>
          </ac:picMkLst>
        </pc:picChg>
      </pc:sldChg>
      <pc:sldChg chg="modSp">
        <pc:chgData name="Dr. Karthi R [CSE]" userId="S::r_karthi@cb.amrita.edu::6f03f971-6ec5-4c0d-b3ae-8b2e9498d92d" providerId="AD" clId="Web-{84B62F30-2138-A34F-77DE-C46C5A4557C3}" dt="2024-08-22T04:19:41.449" v="2" actId="14100"/>
        <pc:sldMkLst>
          <pc:docMk/>
          <pc:sldMk cId="1997744230" sldId="274"/>
        </pc:sldMkLst>
        <pc:spChg chg="mod">
          <ac:chgData name="Dr. Karthi R [CSE]" userId="S::r_karthi@cb.amrita.edu::6f03f971-6ec5-4c0d-b3ae-8b2e9498d92d" providerId="AD" clId="Web-{84B62F30-2138-A34F-77DE-C46C5A4557C3}" dt="2024-08-22T04:19:34.356" v="1" actId="14100"/>
          <ac:spMkLst>
            <pc:docMk/>
            <pc:sldMk cId="1997744230" sldId="274"/>
            <ac:spMk id="4" creationId="{26E246B9-B0B5-2D85-FB89-4A6CB7D64C57}"/>
          </ac:spMkLst>
        </pc:spChg>
        <pc:spChg chg="mod">
          <ac:chgData name="Dr. Karthi R [CSE]" userId="S::r_karthi@cb.amrita.edu::6f03f971-6ec5-4c0d-b3ae-8b2e9498d92d" providerId="AD" clId="Web-{84B62F30-2138-A34F-77DE-C46C5A4557C3}" dt="2024-08-22T04:19:41.449" v="2" actId="14100"/>
          <ac:spMkLst>
            <pc:docMk/>
            <pc:sldMk cId="1997744230" sldId="274"/>
            <ac:spMk id="6" creationId="{CC236862-9628-CC2A-72DC-DA0D71376376}"/>
          </ac:spMkLst>
        </pc:spChg>
        <pc:spChg chg="mod">
          <ac:chgData name="Dr. Karthi R [CSE]" userId="S::r_karthi@cb.amrita.edu::6f03f971-6ec5-4c0d-b3ae-8b2e9498d92d" providerId="AD" clId="Web-{84B62F30-2138-A34F-77DE-C46C5A4557C3}" dt="2024-08-22T04:19:26.965" v="0" actId="14100"/>
          <ac:spMkLst>
            <pc:docMk/>
            <pc:sldMk cId="1997744230" sldId="274"/>
            <ac:spMk id="13" creationId="{D25ADFE1-9601-D40C-9AB3-72E50A463E9B}"/>
          </ac:spMkLst>
        </pc:spChg>
      </pc:sldChg>
      <pc:sldChg chg="modSp">
        <pc:chgData name="Dr. Karthi R [CSE]" userId="S::r_karthi@cb.amrita.edu::6f03f971-6ec5-4c0d-b3ae-8b2e9498d92d" providerId="AD" clId="Web-{84B62F30-2138-A34F-77DE-C46C5A4557C3}" dt="2024-08-22T04:22:09.747" v="3" actId="14100"/>
        <pc:sldMkLst>
          <pc:docMk/>
          <pc:sldMk cId="4245363102" sldId="276"/>
        </pc:sldMkLst>
        <pc:spChg chg="mod">
          <ac:chgData name="Dr. Karthi R [CSE]" userId="S::r_karthi@cb.amrita.edu::6f03f971-6ec5-4c0d-b3ae-8b2e9498d92d" providerId="AD" clId="Web-{84B62F30-2138-A34F-77DE-C46C5A4557C3}" dt="2024-08-22T04:22:09.747" v="3" actId="14100"/>
          <ac:spMkLst>
            <pc:docMk/>
            <pc:sldMk cId="4245363102" sldId="276"/>
            <ac:spMk id="19" creationId="{5E3F1FCF-683D-5FCF-637F-C51B8B368DA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6A9E86-5E2E-4794-ACEC-DEC2133D77EA}" type="datetimeFigureOut">
              <a:rPr lang="en-IN" smtClean="0"/>
              <a:t>21-08-2024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DC43B6-F73C-4557-BA2F-749C299475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2198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DC43B6-F73C-4557-BA2F-749C29947538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94736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BD995-874A-3192-8A24-9D570471A1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7DF8B9-362C-B11A-EC0F-DC643AD451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6" indent="0" algn="ctr">
              <a:buNone/>
              <a:defRPr sz="2000"/>
            </a:lvl2pPr>
            <a:lvl3pPr marL="914411" indent="0" algn="ctr">
              <a:buNone/>
              <a:defRPr sz="1801"/>
            </a:lvl3pPr>
            <a:lvl4pPr marL="1371617" indent="0" algn="ctr">
              <a:buNone/>
              <a:defRPr sz="1600"/>
            </a:lvl4pPr>
            <a:lvl5pPr marL="1828823" indent="0" algn="ctr">
              <a:buNone/>
              <a:defRPr sz="1600"/>
            </a:lvl5pPr>
            <a:lvl6pPr marL="2286029" indent="0" algn="ctr">
              <a:buNone/>
              <a:defRPr sz="1600"/>
            </a:lvl6pPr>
            <a:lvl7pPr marL="2743234" indent="0" algn="ctr">
              <a:buNone/>
              <a:defRPr sz="1600"/>
            </a:lvl7pPr>
            <a:lvl8pPr marL="3200440" indent="0" algn="ctr">
              <a:buNone/>
              <a:defRPr sz="1600"/>
            </a:lvl8pPr>
            <a:lvl9pPr marL="3657646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25E13E-4A48-2A62-382D-E1EF5E03D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B4DC7-5BEC-48FB-A177-26F227D7A525}" type="datetime1">
              <a:rPr lang="en-GB" smtClean="0"/>
              <a:t>21/08/2024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5E0C3D-826B-F2F9-9653-928064769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Embedded System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6AB07D-280F-38A1-848B-FDF673C5D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7C42F-E1E6-49C1-9CAE-19C8E36D9D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3244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15938-7592-2B90-FBC5-8698E8BCE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C21C6C-4C3D-421D-EC6F-5F1B29F5DB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7AC923-B362-28A8-E5E1-1E70B7BDC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CCAD5-2E0A-4511-A20A-F234D1D1E956}" type="datetime1">
              <a:rPr lang="en-GB" smtClean="0"/>
              <a:t>21/08/2024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B9B22B-F515-E409-59BA-6C3FD27E5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Embedded System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731618-F954-8DC2-F6B9-CEABF7EC1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7C42F-E1E6-49C1-9CAE-19C8E36D9D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3609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C9997A-FA8D-3E73-B4D6-0C29CD0F9A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1E2E8D-2827-41DF-3881-F9650C7FF9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F06C84-8966-B11D-1CD2-05FA14D7A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55A46-ED8D-4485-9707-EEAD6050FED8}" type="datetime1">
              <a:rPr lang="en-GB" smtClean="0"/>
              <a:t>21/08/2024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4757A2-D87C-B54D-DBF0-9A85763BA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Embedded System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4E0549-EBFB-9C8F-F957-D3535914B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7C42F-E1E6-49C1-9CAE-19C8E36D9D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0406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25ECC-A603-538D-0102-9FB86C1F0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CE6923-C618-026D-4D4D-33BC7A2337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80FA04-212E-9F29-87BB-96FC92064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F1C28-392D-4957-8A57-85FB3B5967B4}" type="datetime1">
              <a:rPr lang="en-GB" smtClean="0"/>
              <a:t>21/08/2024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04A7BA-F479-0B4B-046D-0034EFA74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Embedded System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776739-0960-6383-1AE6-4C26A616B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7C42F-E1E6-49C1-9CAE-19C8E36D9D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3103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16584-FEEC-07DE-2A5D-A7DBDA850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2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C7B6F9-52E7-B75A-5E8A-12F5A13E5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2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6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11" indent="0">
              <a:buNone/>
              <a:defRPr sz="1801">
                <a:solidFill>
                  <a:schemeClr val="tx1">
                    <a:tint val="82000"/>
                  </a:schemeClr>
                </a:solidFill>
              </a:defRPr>
            </a:lvl3pPr>
            <a:lvl4pPr marL="1371617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23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29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34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4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46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0C91C5-8DB9-E563-378F-727BEE2B2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37EE7-7E87-415A-B782-C70FE91BAFAC}" type="datetime1">
              <a:rPr lang="en-GB" smtClean="0"/>
              <a:t>21/08/2024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4E4BC-BD53-A0BB-441A-10FEDCFEC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Embedded System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CBF2A9-17E7-D07C-46FB-5F437D4C4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7C42F-E1E6-49C1-9CAE-19C8E36D9D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7482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5E99A-92DE-11CA-7393-2FA463EB6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3B5C75-4D75-1B8C-835F-CA23BC5A36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C85C34-A59C-680C-E4A1-31AD01ACEE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44597A-5E0F-0B6A-1BE1-E76CDBC12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8CCC6-70A3-44B0-A4CE-8EFEADB2FAF1}" type="datetime1">
              <a:rPr lang="en-GB" smtClean="0"/>
              <a:t>21/08/2024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F9B519-1BDD-F32D-17F9-423D1D874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Embedded System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B624D0-2373-9DF1-331D-E488DFF53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7C42F-E1E6-49C1-9CAE-19C8E36D9D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0557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610DC-044B-890B-8291-40FFEBE21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A0CF0E-5EA3-D6A7-3DB6-B4EC24D005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1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7B3583-BAB8-31BB-EFE0-681D3451D7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6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AA7D84-53EA-7EB6-401C-0B71E7B582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1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A91B2E-4C69-BF3F-342E-BB82B9837F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6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7A8106-5A8A-FD09-D798-5984A361E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0F6EB-B00F-4EB5-B664-B07BE420A414}" type="datetime1">
              <a:rPr lang="en-GB" smtClean="0"/>
              <a:t>21/08/2024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04A957-FB45-6BC3-BF2F-2F543C55F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Embedded System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75970C-A5AE-F3FC-E79C-DFA225646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7C42F-E1E6-49C1-9CAE-19C8E36D9D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5076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9EBF6-88E7-5374-5E68-1A1719F47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3C7A58-8664-6EB5-1D34-79FC6FB1B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F72CC-CD7C-4775-985F-CD5EA5595F27}" type="datetime1">
              <a:rPr lang="en-GB" smtClean="0"/>
              <a:t>21/08/2024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C65F99-4457-4FC1-CED2-C30C17C61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Embedded System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43FF18-4B16-59B6-CCC1-86C78A424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7C42F-E1E6-49C1-9CAE-19C8E36D9D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6639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920CA1-1B91-8398-CEE3-5ED1F421B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7279C-D1B7-4180-9169-B04B1B3B4D20}" type="datetime1">
              <a:rPr lang="en-GB" smtClean="0"/>
              <a:t>21/08/2024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EF603E-4510-46BF-F404-7BBDC9842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Embedded System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918478-9338-9C4A-6798-424300E9C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7C42F-E1E6-49C1-9CAE-19C8E36D9D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4906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964C5-D2E2-62F3-91E9-5189D9728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F0C3E4-094C-BDE1-0D9B-BA1DB3E15F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8F0C6A-7782-B692-3346-472EDD8175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1"/>
            </a:lvl2pPr>
            <a:lvl3pPr marL="914411" indent="0">
              <a:buNone/>
              <a:defRPr sz="1200"/>
            </a:lvl3pPr>
            <a:lvl4pPr marL="1371617" indent="0">
              <a:buNone/>
              <a:defRPr sz="1001"/>
            </a:lvl4pPr>
            <a:lvl5pPr marL="1828823" indent="0">
              <a:buNone/>
              <a:defRPr sz="1001"/>
            </a:lvl5pPr>
            <a:lvl6pPr marL="2286029" indent="0">
              <a:buNone/>
              <a:defRPr sz="1001"/>
            </a:lvl6pPr>
            <a:lvl7pPr marL="2743234" indent="0">
              <a:buNone/>
              <a:defRPr sz="1001"/>
            </a:lvl7pPr>
            <a:lvl8pPr marL="3200440" indent="0">
              <a:buNone/>
              <a:defRPr sz="1001"/>
            </a:lvl8pPr>
            <a:lvl9pPr marL="3657646" indent="0">
              <a:buNone/>
              <a:defRPr sz="100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4F23BD-8FDC-0F41-32B7-CE59CBFD7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4EF7A-2BB2-466D-B603-C3E6DCB3FBF0}" type="datetime1">
              <a:rPr lang="en-GB" smtClean="0"/>
              <a:t>21/08/2024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C3646B-7B6D-43F5-FFEC-099F976F5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Embedded System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7DD204-2E2F-91EA-D5DE-E8EA22560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7C42F-E1E6-49C1-9CAE-19C8E36D9D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6413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7EFD2-36F9-38B4-5163-7804051FF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A088F4-738C-79D8-9FF2-DE6DA052D0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6" indent="0">
              <a:buNone/>
              <a:defRPr sz="2800"/>
            </a:lvl2pPr>
            <a:lvl3pPr marL="914411" indent="0">
              <a:buNone/>
              <a:defRPr sz="2400"/>
            </a:lvl3pPr>
            <a:lvl4pPr marL="1371617" indent="0">
              <a:buNone/>
              <a:defRPr sz="2000"/>
            </a:lvl4pPr>
            <a:lvl5pPr marL="1828823" indent="0">
              <a:buNone/>
              <a:defRPr sz="2000"/>
            </a:lvl5pPr>
            <a:lvl6pPr marL="2286029" indent="0">
              <a:buNone/>
              <a:defRPr sz="2000"/>
            </a:lvl6pPr>
            <a:lvl7pPr marL="2743234" indent="0">
              <a:buNone/>
              <a:defRPr sz="2000"/>
            </a:lvl7pPr>
            <a:lvl8pPr marL="3200440" indent="0">
              <a:buNone/>
              <a:defRPr sz="2000"/>
            </a:lvl8pPr>
            <a:lvl9pPr marL="3657646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DA3E7E-D371-0A63-0C99-8799244FE6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1"/>
            </a:lvl2pPr>
            <a:lvl3pPr marL="914411" indent="0">
              <a:buNone/>
              <a:defRPr sz="1200"/>
            </a:lvl3pPr>
            <a:lvl4pPr marL="1371617" indent="0">
              <a:buNone/>
              <a:defRPr sz="1001"/>
            </a:lvl4pPr>
            <a:lvl5pPr marL="1828823" indent="0">
              <a:buNone/>
              <a:defRPr sz="1001"/>
            </a:lvl5pPr>
            <a:lvl6pPr marL="2286029" indent="0">
              <a:buNone/>
              <a:defRPr sz="1001"/>
            </a:lvl6pPr>
            <a:lvl7pPr marL="2743234" indent="0">
              <a:buNone/>
              <a:defRPr sz="1001"/>
            </a:lvl7pPr>
            <a:lvl8pPr marL="3200440" indent="0">
              <a:buNone/>
              <a:defRPr sz="1001"/>
            </a:lvl8pPr>
            <a:lvl9pPr marL="3657646" indent="0">
              <a:buNone/>
              <a:defRPr sz="100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87C475-94E0-3025-D3B6-6C0261CEF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03325-1873-4111-B55B-0CFD58151B7A}" type="datetime1">
              <a:rPr lang="en-GB" smtClean="0"/>
              <a:t>21/08/2024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6AAD4E-2C79-3DD5-4834-FCE64C807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Embedded System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AD35C1-A53A-1B37-EFCC-4D2172669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7C42F-E1E6-49C1-9CAE-19C8E36D9D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0452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142128-8334-D39F-7B5D-91560FF85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2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3E6203-AACD-9124-4CAF-F937B90F0F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2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7EA24C-2E4D-8017-1E74-C1F0AD3DA0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35E17E6-9482-42C0-A5DA-D32EC5555647}" type="datetime1">
              <a:rPr lang="en-GB" smtClean="0"/>
              <a:t>21/08/2024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5952A2-3AE7-064D-598C-8B38DC9F6F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2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GB"/>
              <a:t>Embedded System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66FBF0-0D77-D913-CE14-C5E81E5011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3A7C42F-E1E6-49C1-9CAE-19C8E36D9D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959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11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4" indent="-228604" algn="l" defTabSz="914411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9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15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21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27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32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38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44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49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6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11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7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23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29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34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40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46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eepbluembedded.com/stm32f411-black-pill-board-pinout-schematic-datasheet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F7187-E076-E0AB-1D72-7EA37AD809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STM32F401CCU6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F8C8EE-5B66-304E-C9BC-2B00B6FBAE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ARM Cortex M4 Series MCU</a:t>
            </a:r>
          </a:p>
        </p:txBody>
      </p:sp>
    </p:spTree>
    <p:extLst>
      <p:ext uri="{BB962C8B-B14F-4D97-AF65-F5344CB8AC3E}">
        <p14:creationId xmlns:p14="http://schemas.microsoft.com/office/powerpoint/2010/main" val="10873280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C6BBF-843D-A578-3C3B-0F14995DB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1322" y="2853803"/>
            <a:ext cx="10515600" cy="709531"/>
          </a:xfrm>
        </p:spPr>
        <p:txBody>
          <a:bodyPr>
            <a:normAutofit/>
          </a:bodyPr>
          <a:lstStyle/>
          <a:p>
            <a:pPr algn="ctr"/>
            <a:r>
              <a:rPr lang="pt-BR" sz="4000" b="1" dirty="0">
                <a:latin typeface="Cambria" panose="02040503050406030204" pitchFamily="18" charset="0"/>
                <a:ea typeface="Cambria" panose="02040503050406030204" pitchFamily="18" charset="0"/>
              </a:rPr>
              <a:t>WRITE A DRIVER TO </a:t>
            </a:r>
            <a:r>
              <a:rPr lang="it-IT" sz="4000" b="1" dirty="0">
                <a:latin typeface="Cambria" panose="02040503050406030204" pitchFamily="18" charset="0"/>
                <a:ea typeface="Cambria" panose="02040503050406030204" pitchFamily="18" charset="0"/>
              </a:rPr>
              <a:t>TOGGLE </a:t>
            </a:r>
            <a:r>
              <a:rPr lang="it-IT" sz="4000" b="1" dirty="0">
                <a:highlight>
                  <a:srgbClr val="FFFF00"/>
                </a:highlight>
                <a:latin typeface="Cambria" panose="02040503050406030204" pitchFamily="18" charset="0"/>
                <a:ea typeface="Cambria" panose="02040503050406030204" pitchFamily="18" charset="0"/>
              </a:rPr>
              <a:t>GPIO</a:t>
            </a:r>
            <a:r>
              <a:rPr lang="it-IT" sz="4000" b="1" dirty="0">
                <a:solidFill>
                  <a:schemeClr val="accent2">
                    <a:lumMod val="75000"/>
                  </a:schemeClr>
                </a:solidFill>
                <a:highlight>
                  <a:srgbClr val="FFFF00"/>
                </a:highlight>
                <a:latin typeface="Cambria" panose="02040503050406030204" pitchFamily="18" charset="0"/>
                <a:ea typeface="Cambria" panose="02040503050406030204" pitchFamily="18" charset="0"/>
              </a:rPr>
              <a:t>A</a:t>
            </a:r>
            <a:r>
              <a:rPr lang="it-IT" sz="4000" b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it-IT" sz="4000" b="1" dirty="0">
                <a:highlight>
                  <a:srgbClr val="FFFF00"/>
                </a:highlight>
                <a:latin typeface="Cambria" panose="02040503050406030204" pitchFamily="18" charset="0"/>
                <a:ea typeface="Cambria" panose="02040503050406030204" pitchFamily="18" charset="0"/>
              </a:rPr>
              <a:t>PIN</a:t>
            </a:r>
            <a:r>
              <a:rPr lang="it-IT" sz="4000" b="1" dirty="0">
                <a:solidFill>
                  <a:schemeClr val="accent2">
                    <a:lumMod val="75000"/>
                  </a:schemeClr>
                </a:solidFill>
                <a:highlight>
                  <a:srgbClr val="FFFF00"/>
                </a:highlight>
                <a:latin typeface="Cambria" panose="02040503050406030204" pitchFamily="18" charset="0"/>
                <a:ea typeface="Cambria" panose="02040503050406030204" pitchFamily="18" charset="0"/>
              </a:rPr>
              <a:t>5</a:t>
            </a:r>
            <a:endParaRPr lang="en-IN" sz="4000" b="1" dirty="0">
              <a:solidFill>
                <a:schemeClr val="accent2">
                  <a:lumMod val="75000"/>
                </a:schemeClr>
              </a:solidFill>
              <a:highlight>
                <a:srgbClr val="FFFF00"/>
              </a:highlight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33908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BF000-180F-CEE8-DFD1-D2D2B7408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1586" y="242577"/>
            <a:ext cx="7485668" cy="662396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chemeClr val="accent2">
                    <a:lumMod val="75000"/>
                  </a:schemeClr>
                </a:solidFill>
              </a:rPr>
              <a:t>Registers need to be configured:-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BE333-EF30-128E-72D8-CB2DF94666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279247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CDA3569-271B-60F5-1877-EE3977F8DB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90" y="25757"/>
            <a:ext cx="8879499" cy="3311333"/>
          </a:xfrm>
          <a:prstGeom prst="rect">
            <a:avLst/>
          </a:prstGeom>
          <a:ln>
            <a:solidFill>
              <a:schemeClr val="accent2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F1AF543-1816-37FA-0E05-5488EACFBD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4321" y="25754"/>
            <a:ext cx="3148560" cy="6801540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FFBE16C-EF03-685A-92B3-95F0D45FB9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5890" y="4024127"/>
            <a:ext cx="3601038" cy="2192398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495FAFF-3D7F-84E9-54F2-EC1224618794}"/>
              </a:ext>
            </a:extLst>
          </p:cNvPr>
          <p:cNvSpPr txBox="1"/>
          <p:nvPr/>
        </p:nvSpPr>
        <p:spPr>
          <a:xfrm>
            <a:off x="342497" y="4179945"/>
            <a:ext cx="4616002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IN" sz="2800" dirty="0">
                <a:solidFill>
                  <a:srgbClr val="C00000"/>
                </a:solidFill>
                <a:latin typeface="OpenSans-Light"/>
              </a:rPr>
              <a:t>RCC-&gt;AHB1ENR |=(1U&lt;&lt;0);</a:t>
            </a:r>
            <a:endParaRPr lang="en-IN" sz="2800" dirty="0">
              <a:solidFill>
                <a:srgbClr val="C0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D204868-E080-E48B-6E1B-04BBC5C8A445}"/>
              </a:ext>
            </a:extLst>
          </p:cNvPr>
          <p:cNvSpPr txBox="1"/>
          <p:nvPr/>
        </p:nvSpPr>
        <p:spPr>
          <a:xfrm>
            <a:off x="69121" y="3538649"/>
            <a:ext cx="5690658" cy="3694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1" i="1" dirty="0">
                <a:solidFill>
                  <a:srgbClr val="002060"/>
                </a:solidFill>
                <a:highlight>
                  <a:srgbClr val="FFFF00"/>
                </a:highlight>
                <a:latin typeface="OpenSans-Light"/>
              </a:rPr>
              <a:t>/*1. Enable GPIOA clock by Writing 1 to bit0 of AHB1ENR*/</a:t>
            </a:r>
            <a:endParaRPr lang="en-IN" sz="1801" i="1" dirty="0">
              <a:solidFill>
                <a:srgbClr val="00206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5370200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26EA6CB-6393-9B52-D559-99DBEBD32E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131" y="0"/>
            <a:ext cx="10673874" cy="57756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4B84CE0-5FA3-9E04-BE39-C2D9033B5E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716" y="1017747"/>
            <a:ext cx="11644571" cy="2324818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F2FA66C-E129-683C-86C0-C5DB8A463A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4542" y="4786956"/>
            <a:ext cx="7900324" cy="203805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25ADFE1-9601-D40C-9AB3-72E50A463E9B}"/>
              </a:ext>
            </a:extLst>
          </p:cNvPr>
          <p:cNvSpPr txBox="1"/>
          <p:nvPr/>
        </p:nvSpPr>
        <p:spPr>
          <a:xfrm>
            <a:off x="954468" y="3991684"/>
            <a:ext cx="4465948" cy="52322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IN" sz="2800" dirty="0">
                <a:solidFill>
                  <a:srgbClr val="C00000"/>
                </a:solidFill>
                <a:latin typeface="OpenSans-Light"/>
              </a:rPr>
              <a:t>GPIOA-&gt;MODER |=(1U&lt;&lt;10);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7D221B7-D565-3E53-57E1-1AB02F854BAA}"/>
              </a:ext>
            </a:extLst>
          </p:cNvPr>
          <p:cNvSpPr txBox="1"/>
          <p:nvPr/>
        </p:nvSpPr>
        <p:spPr>
          <a:xfrm>
            <a:off x="190893" y="3474740"/>
            <a:ext cx="6094428" cy="3694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1" dirty="0">
                <a:solidFill>
                  <a:srgbClr val="002060"/>
                </a:solidFill>
                <a:highlight>
                  <a:srgbClr val="FFFF00"/>
                </a:highlight>
                <a:latin typeface="OpenSans-Light"/>
              </a:rPr>
              <a:t>/*2. Set PA5 to output mode by writing 1 to bit10 of MODER*/</a:t>
            </a:r>
            <a:endParaRPr lang="en-IN" sz="1801" dirty="0">
              <a:solidFill>
                <a:srgbClr val="00206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681572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D25ADFE1-9601-D40C-9AB3-72E50A463E9B}"/>
              </a:ext>
            </a:extLst>
          </p:cNvPr>
          <p:cNvSpPr txBox="1"/>
          <p:nvPr/>
        </p:nvSpPr>
        <p:spPr>
          <a:xfrm>
            <a:off x="484692" y="5933941"/>
            <a:ext cx="4465948" cy="52322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IN" sz="2800" dirty="0">
                <a:solidFill>
                  <a:srgbClr val="C00000"/>
                </a:solidFill>
                <a:latin typeface="OpenSans-Light"/>
              </a:rPr>
              <a:t>GPIOA-&gt;ODR &amp;=~(1U&lt;&lt;5);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7D221B7-D565-3E53-57E1-1AB02F854BAA}"/>
              </a:ext>
            </a:extLst>
          </p:cNvPr>
          <p:cNvSpPr txBox="1"/>
          <p:nvPr/>
        </p:nvSpPr>
        <p:spPr>
          <a:xfrm>
            <a:off x="501975" y="3348625"/>
            <a:ext cx="4465948" cy="3694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1" dirty="0">
                <a:solidFill>
                  <a:srgbClr val="002060"/>
                </a:solidFill>
                <a:highlight>
                  <a:srgbClr val="FFFF00"/>
                </a:highlight>
                <a:latin typeface="OpenSans-Light"/>
              </a:rPr>
              <a:t>/*3. Turn on PA5 by writing 1 to bit5 of ODR*/</a:t>
            </a:r>
            <a:endParaRPr lang="en-IN" sz="1801" dirty="0">
              <a:solidFill>
                <a:srgbClr val="002060"/>
              </a:solidFill>
              <a:highlight>
                <a:srgbClr val="FFFF00"/>
              </a:highlight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39A5D38-4274-26ED-9AB4-9B30C0085E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856" y="65435"/>
            <a:ext cx="11473362" cy="55328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484D38D-E155-A7FE-390C-93E38BF274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53" y="954679"/>
            <a:ext cx="12145163" cy="1873360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B7F1012-54B1-3498-B199-BC3CF165E1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9900" y="3260815"/>
            <a:ext cx="6734117" cy="1084942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5E3F1FCF-683D-5FCF-637F-C51B8B368DA9}"/>
              </a:ext>
            </a:extLst>
          </p:cNvPr>
          <p:cNvSpPr txBox="1"/>
          <p:nvPr/>
        </p:nvSpPr>
        <p:spPr>
          <a:xfrm>
            <a:off x="522398" y="4006125"/>
            <a:ext cx="4465948" cy="52322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IN" sz="2800" dirty="0">
                <a:solidFill>
                  <a:srgbClr val="C00000"/>
                </a:solidFill>
                <a:latin typeface="OpenSans-Light"/>
              </a:rPr>
              <a:t>GPIOA-&gt;ODR |=(1U&lt;&lt;5);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DB55292-3621-652A-1FD9-BA915747D798}"/>
              </a:ext>
            </a:extLst>
          </p:cNvPr>
          <p:cNvSpPr txBox="1"/>
          <p:nvPr/>
        </p:nvSpPr>
        <p:spPr>
          <a:xfrm>
            <a:off x="446986" y="5271692"/>
            <a:ext cx="4541364" cy="3694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1" dirty="0">
                <a:solidFill>
                  <a:srgbClr val="002060"/>
                </a:solidFill>
                <a:highlight>
                  <a:srgbClr val="FFFF00"/>
                </a:highlight>
                <a:latin typeface="OpenSans-Light"/>
              </a:rPr>
              <a:t>/*5. Turn off PA5 by writing 0 to bit5 of ODR*/</a:t>
            </a:r>
            <a:endParaRPr lang="en-IN" sz="1801" dirty="0">
              <a:solidFill>
                <a:srgbClr val="00206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628550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794B5-9B83-6C64-D21B-A96B36D65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5096" y="56564"/>
            <a:ext cx="4629346" cy="612741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en-IN" dirty="0"/>
              <a:t>Code for blinking LED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19FAE07-AA3F-AFA6-73DB-6368B35C97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2788" y="750011"/>
            <a:ext cx="10786425" cy="5987963"/>
          </a:xfr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890729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D36B02-91C3-B000-5419-EEE9E041B9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2" y="1825625"/>
            <a:ext cx="10515600" cy="2369303"/>
          </a:xfrm>
        </p:spPr>
        <p:txBody>
          <a:bodyPr>
            <a:normAutofit/>
          </a:bodyPr>
          <a:lstStyle/>
          <a:p>
            <a:pPr marL="0" indent="0" algn="ctr">
              <a:lnSpc>
                <a:spcPct val="200000"/>
              </a:lnSpc>
              <a:buNone/>
            </a:pPr>
            <a:r>
              <a:rPr lang="pt-BR" sz="2800" b="1" dirty="0">
                <a:latin typeface="Cambria" panose="02040503050406030204" pitchFamily="18" charset="0"/>
                <a:ea typeface="Cambria" panose="02040503050406030204" pitchFamily="18" charset="0"/>
              </a:rPr>
              <a:t>WRITE A DRIVER TO READ FROM </a:t>
            </a:r>
            <a:r>
              <a:rPr lang="it-IT" sz="2800" b="1" dirty="0">
                <a:highlight>
                  <a:srgbClr val="FFFF00"/>
                </a:highlight>
                <a:latin typeface="Cambria" panose="02040503050406030204" pitchFamily="18" charset="0"/>
                <a:ea typeface="Cambria" panose="02040503050406030204" pitchFamily="18" charset="0"/>
              </a:rPr>
              <a:t>GPIO</a:t>
            </a:r>
            <a:r>
              <a:rPr lang="it-IT" b="1" dirty="0">
                <a:solidFill>
                  <a:schemeClr val="accent2">
                    <a:lumMod val="75000"/>
                  </a:schemeClr>
                </a:solidFill>
                <a:highlight>
                  <a:srgbClr val="FFFF00"/>
                </a:highlight>
                <a:latin typeface="Cambria" panose="02040503050406030204" pitchFamily="18" charset="0"/>
                <a:ea typeface="Cambria" panose="02040503050406030204" pitchFamily="18" charset="0"/>
              </a:rPr>
              <a:t>A</a:t>
            </a:r>
            <a:r>
              <a:rPr lang="it-IT" sz="2800" b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it-IT" sz="2800" b="1" dirty="0">
                <a:highlight>
                  <a:srgbClr val="FFFF00"/>
                </a:highlight>
                <a:latin typeface="Cambria" panose="02040503050406030204" pitchFamily="18" charset="0"/>
                <a:ea typeface="Cambria" panose="02040503050406030204" pitchFamily="18" charset="0"/>
              </a:rPr>
              <a:t>PIN</a:t>
            </a:r>
            <a:r>
              <a:rPr lang="it-IT" sz="2800" b="1" dirty="0">
                <a:solidFill>
                  <a:schemeClr val="accent2">
                    <a:lumMod val="75000"/>
                  </a:schemeClr>
                </a:solidFill>
                <a:highlight>
                  <a:srgbClr val="FFFF00"/>
                </a:highlight>
                <a:latin typeface="Cambria" panose="02040503050406030204" pitchFamily="18" charset="0"/>
                <a:ea typeface="Cambria" panose="02040503050406030204" pitchFamily="18" charset="0"/>
              </a:rPr>
              <a:t>0</a:t>
            </a:r>
            <a:r>
              <a:rPr lang="pt-BR" sz="2800" b="1" dirty="0">
                <a:latin typeface="Cambria" panose="02040503050406030204" pitchFamily="18" charset="0"/>
                <a:ea typeface="Cambria" panose="02040503050406030204" pitchFamily="18" charset="0"/>
              </a:rPr>
              <a:t> AND </a:t>
            </a:r>
            <a:r>
              <a:rPr lang="it-IT" sz="2800" b="1" dirty="0">
                <a:latin typeface="Cambria" panose="02040503050406030204" pitchFamily="18" charset="0"/>
                <a:ea typeface="Cambria" panose="02040503050406030204" pitchFamily="18" charset="0"/>
              </a:rPr>
              <a:t>TOGGLE OUTPUT AT </a:t>
            </a:r>
            <a:r>
              <a:rPr lang="it-IT" sz="2800" b="1" dirty="0">
                <a:highlight>
                  <a:srgbClr val="FFFF00"/>
                </a:highlight>
                <a:latin typeface="Cambria" panose="02040503050406030204" pitchFamily="18" charset="0"/>
                <a:ea typeface="Cambria" panose="02040503050406030204" pitchFamily="18" charset="0"/>
              </a:rPr>
              <a:t>GPIO</a:t>
            </a:r>
            <a:r>
              <a:rPr lang="it-IT" sz="2800" b="1" dirty="0">
                <a:solidFill>
                  <a:schemeClr val="accent2">
                    <a:lumMod val="75000"/>
                  </a:schemeClr>
                </a:solidFill>
                <a:highlight>
                  <a:srgbClr val="FFFF00"/>
                </a:highlight>
                <a:latin typeface="Cambria" panose="02040503050406030204" pitchFamily="18" charset="0"/>
                <a:ea typeface="Cambria" panose="02040503050406030204" pitchFamily="18" charset="0"/>
              </a:rPr>
              <a:t>C</a:t>
            </a:r>
            <a:r>
              <a:rPr lang="it-IT" sz="2800" b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it-IT" sz="2800" b="1" dirty="0">
                <a:highlight>
                  <a:srgbClr val="FFFF00"/>
                </a:highlight>
                <a:latin typeface="Cambria" panose="02040503050406030204" pitchFamily="18" charset="0"/>
                <a:ea typeface="Cambria" panose="02040503050406030204" pitchFamily="18" charset="0"/>
              </a:rPr>
              <a:t>PIN</a:t>
            </a:r>
            <a:r>
              <a:rPr lang="it-IT" b="1" dirty="0">
                <a:solidFill>
                  <a:schemeClr val="accent2">
                    <a:lumMod val="75000"/>
                  </a:schemeClr>
                </a:solidFill>
                <a:highlight>
                  <a:srgbClr val="FFFF00"/>
                </a:highlight>
                <a:latin typeface="Cambria" panose="02040503050406030204" pitchFamily="18" charset="0"/>
                <a:ea typeface="Cambria" panose="02040503050406030204" pitchFamily="18" charset="0"/>
              </a:rPr>
              <a:t>13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9179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CDA3569-271B-60F5-1877-EE3977F8DB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90" y="25757"/>
            <a:ext cx="8879499" cy="3311333"/>
          </a:xfrm>
          <a:prstGeom prst="rect">
            <a:avLst/>
          </a:prstGeom>
          <a:ln>
            <a:solidFill>
              <a:schemeClr val="accent2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F1AF543-1816-37FA-0E05-5488EACFBD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4321" y="25754"/>
            <a:ext cx="3148560" cy="6801540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FFBE16C-EF03-685A-92B3-95F0D45FB9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6149" y="4165528"/>
            <a:ext cx="3601038" cy="2192398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495FAFF-3D7F-84E9-54F2-EC1224618794}"/>
              </a:ext>
            </a:extLst>
          </p:cNvPr>
          <p:cNvSpPr txBox="1"/>
          <p:nvPr/>
        </p:nvSpPr>
        <p:spPr>
          <a:xfrm>
            <a:off x="342497" y="4179945"/>
            <a:ext cx="4616002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IN" sz="2800" dirty="0">
                <a:solidFill>
                  <a:srgbClr val="C00000"/>
                </a:solidFill>
                <a:latin typeface="OpenSans-Light"/>
              </a:rPr>
              <a:t>RCC-&gt;AHB1ENR |=(1U&lt;&lt;0);</a:t>
            </a:r>
            <a:endParaRPr lang="en-IN" sz="2800" dirty="0">
              <a:solidFill>
                <a:srgbClr val="C0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D204868-E080-E48B-6E1B-04BBC5C8A445}"/>
              </a:ext>
            </a:extLst>
          </p:cNvPr>
          <p:cNvSpPr txBox="1"/>
          <p:nvPr/>
        </p:nvSpPr>
        <p:spPr>
          <a:xfrm>
            <a:off x="69121" y="3538649"/>
            <a:ext cx="5690658" cy="3694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1" i="1" dirty="0">
                <a:solidFill>
                  <a:srgbClr val="002060"/>
                </a:solidFill>
                <a:highlight>
                  <a:srgbClr val="FFFF00"/>
                </a:highlight>
                <a:latin typeface="OpenSans-Light"/>
              </a:rPr>
              <a:t>/*1. Enable GPIOA clock by Writing 1 to bit0 of AHB1ENR*/</a:t>
            </a:r>
            <a:endParaRPr lang="en-IN" sz="1801" i="1" dirty="0">
              <a:solidFill>
                <a:srgbClr val="002060"/>
              </a:solidFill>
              <a:highlight>
                <a:srgbClr val="FFFF00"/>
              </a:highlight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44395B7-EF90-636D-60F8-63FC9117BFC5}"/>
              </a:ext>
            </a:extLst>
          </p:cNvPr>
          <p:cNvSpPr txBox="1"/>
          <p:nvPr/>
        </p:nvSpPr>
        <p:spPr>
          <a:xfrm>
            <a:off x="-89563" y="4935596"/>
            <a:ext cx="5690658" cy="3694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1" i="1" dirty="0">
                <a:solidFill>
                  <a:srgbClr val="002060"/>
                </a:solidFill>
                <a:highlight>
                  <a:srgbClr val="FFFF00"/>
                </a:highlight>
                <a:latin typeface="OpenSans-Light"/>
              </a:rPr>
              <a:t>/*2. Enable GPIOC clock by writing 1 to bit2 of AHB1ENR*/</a:t>
            </a:r>
            <a:endParaRPr lang="en-IN" sz="1801" i="1" dirty="0">
              <a:solidFill>
                <a:srgbClr val="002060"/>
              </a:solidFill>
              <a:highlight>
                <a:srgbClr val="FFFF00"/>
              </a:highligh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D771FA-4B1A-6DD3-D86A-BDDC6B391793}"/>
              </a:ext>
            </a:extLst>
          </p:cNvPr>
          <p:cNvSpPr txBox="1"/>
          <p:nvPr/>
        </p:nvSpPr>
        <p:spPr>
          <a:xfrm>
            <a:off x="310292" y="5569881"/>
            <a:ext cx="4616002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IN" sz="2800" dirty="0">
                <a:solidFill>
                  <a:srgbClr val="C00000"/>
                </a:solidFill>
                <a:latin typeface="OpenSans-Light"/>
              </a:rPr>
              <a:t>RCC-&gt;AHB1ENR |=(1U&lt;&lt;2);</a:t>
            </a:r>
            <a:endParaRPr lang="en-IN" sz="2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80753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26EA6CB-6393-9B52-D559-99DBEBD32E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131" y="0"/>
            <a:ext cx="10673874" cy="57756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4B84CE0-5FA3-9E04-BE39-C2D9033B5E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716" y="1017747"/>
            <a:ext cx="11644571" cy="2324818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F2FA66C-E129-683C-86C0-C5DB8A463A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0414" y="5257621"/>
            <a:ext cx="5598155" cy="1444162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25ADFE1-9601-D40C-9AB3-72E50A463E9B}"/>
              </a:ext>
            </a:extLst>
          </p:cNvPr>
          <p:cNvSpPr txBox="1"/>
          <p:nvPr/>
        </p:nvSpPr>
        <p:spPr>
          <a:xfrm>
            <a:off x="911336" y="3977307"/>
            <a:ext cx="4940400" cy="53759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IN" sz="2800" dirty="0">
                <a:solidFill>
                  <a:srgbClr val="C00000"/>
                </a:solidFill>
                <a:latin typeface="OpenSans-Light"/>
              </a:rPr>
              <a:t>GPIOA-&gt;MODER |=(0U&lt;&lt;0);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7D221B7-D565-3E53-57E1-1AB02F854BAA}"/>
              </a:ext>
            </a:extLst>
          </p:cNvPr>
          <p:cNvSpPr txBox="1"/>
          <p:nvPr/>
        </p:nvSpPr>
        <p:spPr>
          <a:xfrm>
            <a:off x="190893" y="3474740"/>
            <a:ext cx="6718954" cy="3694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1" dirty="0">
                <a:solidFill>
                  <a:srgbClr val="002060"/>
                </a:solidFill>
                <a:highlight>
                  <a:srgbClr val="FFFF00"/>
                </a:highlight>
                <a:latin typeface="OpenSans-Light"/>
              </a:rPr>
              <a:t>/*3. Set PA0 to input mode by writing 0 to bit0 and bit 1 of MODER*/</a:t>
            </a:r>
            <a:endParaRPr lang="en-IN" sz="1801" dirty="0">
              <a:solidFill>
                <a:srgbClr val="002060"/>
              </a:solidFill>
              <a:highlight>
                <a:srgbClr val="FFFF00"/>
              </a:highligh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E246B9-B0B5-2D85-FB89-4A6CB7D64C57}"/>
              </a:ext>
            </a:extLst>
          </p:cNvPr>
          <p:cNvSpPr txBox="1"/>
          <p:nvPr/>
        </p:nvSpPr>
        <p:spPr>
          <a:xfrm>
            <a:off x="6096000" y="3976375"/>
            <a:ext cx="4753495" cy="53759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IN" sz="2800" dirty="0">
                <a:solidFill>
                  <a:srgbClr val="C00000"/>
                </a:solidFill>
                <a:latin typeface="OpenSans-Light"/>
              </a:rPr>
              <a:t>GPIOA-&gt;MODER |=(0U&lt;&lt;1);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8BB112-2E26-51E9-1F55-D77B40B7FD2E}"/>
              </a:ext>
            </a:extLst>
          </p:cNvPr>
          <p:cNvSpPr txBox="1"/>
          <p:nvPr/>
        </p:nvSpPr>
        <p:spPr>
          <a:xfrm>
            <a:off x="190893" y="4602226"/>
            <a:ext cx="7275136" cy="3694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1" dirty="0">
                <a:solidFill>
                  <a:srgbClr val="002060"/>
                </a:solidFill>
                <a:highlight>
                  <a:srgbClr val="FFFF00"/>
                </a:highlight>
                <a:latin typeface="OpenSans-Light"/>
              </a:rPr>
              <a:t>/*4. Set PC13 to output mode by writing 1 to bit26 of MODER*/</a:t>
            </a:r>
            <a:endParaRPr lang="en-IN" sz="1801" dirty="0">
              <a:solidFill>
                <a:srgbClr val="002060"/>
              </a:solidFill>
              <a:highlight>
                <a:srgbClr val="FFFF00"/>
              </a:highligh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236862-9628-CC2A-72DC-DA0D71376376}"/>
              </a:ext>
            </a:extLst>
          </p:cNvPr>
          <p:cNvSpPr txBox="1"/>
          <p:nvPr/>
        </p:nvSpPr>
        <p:spPr>
          <a:xfrm>
            <a:off x="925714" y="5578643"/>
            <a:ext cx="5156060" cy="52322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IN" sz="2800" dirty="0">
                <a:solidFill>
                  <a:srgbClr val="C00000"/>
                </a:solidFill>
                <a:latin typeface="OpenSans-Light"/>
              </a:rPr>
              <a:t>GPIOC-&gt;MODER |=(1U&lt;&lt;26);</a:t>
            </a:r>
          </a:p>
        </p:txBody>
      </p:sp>
    </p:spTree>
    <p:extLst>
      <p:ext uri="{BB962C8B-B14F-4D97-AF65-F5344CB8AC3E}">
        <p14:creationId xmlns:p14="http://schemas.microsoft.com/office/powerpoint/2010/main" val="19977442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A8016-AA1A-49CA-10F0-B8D33F80E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4533"/>
            <a:ext cx="10515600" cy="539848"/>
          </a:xfrm>
        </p:spPr>
        <p:txBody>
          <a:bodyPr>
            <a:normAutofit fontScale="90000"/>
          </a:bodyPr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9572FE6-57DF-E440-46AB-5A9F73C550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7696" y="854665"/>
            <a:ext cx="8415972" cy="5756254"/>
          </a:xfr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908119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BE48C35-C9F3-EAF2-F057-9C82F8DBA4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908026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08B98CA-0893-F9D4-9FEA-FF8B007AED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5493" y="1"/>
            <a:ext cx="2337145" cy="255205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12DF35C-1FE4-016B-0F73-894D57CDD7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25494" y="2552055"/>
            <a:ext cx="2382274" cy="4012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3053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24352BB-168A-E512-BB8D-6A11C7B99A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5983" y="1473358"/>
            <a:ext cx="9160034" cy="4892464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C7C5226-97A2-9938-DEFB-FB6C34328B02}"/>
              </a:ext>
            </a:extLst>
          </p:cNvPr>
          <p:cNvSpPr txBox="1"/>
          <p:nvPr/>
        </p:nvSpPr>
        <p:spPr>
          <a:xfrm>
            <a:off x="7909088" y="3478074"/>
            <a:ext cx="2064471" cy="267765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endParaRPr lang="en-IN" sz="2800" dirty="0">
              <a:solidFill>
                <a:srgbClr val="C00000"/>
              </a:solidFill>
            </a:endParaRPr>
          </a:p>
          <a:p>
            <a:endParaRPr lang="en-IN" sz="2800" dirty="0">
              <a:solidFill>
                <a:srgbClr val="C00000"/>
              </a:solidFill>
            </a:endParaRPr>
          </a:p>
          <a:p>
            <a:endParaRPr lang="en-IN" sz="2800" dirty="0">
              <a:solidFill>
                <a:srgbClr val="C00000"/>
              </a:solidFill>
            </a:endParaRPr>
          </a:p>
          <a:p>
            <a:endParaRPr lang="en-IN" sz="2800" dirty="0">
              <a:solidFill>
                <a:srgbClr val="C00000"/>
              </a:solidFill>
            </a:endParaRPr>
          </a:p>
          <a:p>
            <a:endParaRPr lang="en-IN" sz="2800" dirty="0">
              <a:solidFill>
                <a:srgbClr val="C00000"/>
              </a:solidFill>
            </a:endParaRPr>
          </a:p>
          <a:p>
            <a:endParaRPr lang="en-IN" sz="2800" dirty="0">
              <a:solidFill>
                <a:srgbClr val="C0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74380C5-160D-DE03-7402-1DF2728379B1}"/>
              </a:ext>
            </a:extLst>
          </p:cNvPr>
          <p:cNvSpPr txBox="1"/>
          <p:nvPr/>
        </p:nvSpPr>
        <p:spPr>
          <a:xfrm>
            <a:off x="1308593" y="286771"/>
            <a:ext cx="10116692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The pull-up and pull-down resistors are activated depending on the value in the </a:t>
            </a:r>
            <a:r>
              <a:rPr lang="en-US" sz="3200" dirty="0" err="1">
                <a:solidFill>
                  <a:srgbClr val="C00000"/>
                </a:solidFill>
                <a:highlight>
                  <a:srgbClr val="FFFF00"/>
                </a:highlight>
                <a:latin typeface="Cambria" panose="02040503050406030204" pitchFamily="18" charset="0"/>
                <a:ea typeface="Cambria" panose="02040503050406030204" pitchFamily="18" charset="0"/>
              </a:rPr>
              <a:t>GPIOx_PUPDR</a:t>
            </a:r>
            <a:r>
              <a:rPr lang="en-US" sz="3200" dirty="0">
                <a:solidFill>
                  <a:srgbClr val="C00000"/>
                </a:solidFill>
                <a:highlight>
                  <a:srgbClr val="FFFF00"/>
                </a:highlight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200" dirty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register</a:t>
            </a:r>
            <a:endParaRPr lang="en-IN" sz="3200" dirty="0">
              <a:solidFill>
                <a:srgbClr val="C0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41668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5E3F1FCF-683D-5FCF-637F-C51B8B368DA9}"/>
              </a:ext>
            </a:extLst>
          </p:cNvPr>
          <p:cNvSpPr txBox="1"/>
          <p:nvPr/>
        </p:nvSpPr>
        <p:spPr>
          <a:xfrm>
            <a:off x="610138" y="5532713"/>
            <a:ext cx="5180819" cy="52322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OpenSans-Light"/>
              </a:rPr>
              <a:t>GPIOA-&gt;PUPDR |= 0x00000001;</a:t>
            </a:r>
            <a:endParaRPr lang="en-IN" sz="2800" dirty="0">
              <a:solidFill>
                <a:srgbClr val="C00000"/>
              </a:solidFill>
              <a:latin typeface="OpenSans-Light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C68B36C-E20A-9AD9-A603-31BEECE19C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55" y="174796"/>
            <a:ext cx="8740897" cy="73920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45321AE-16EB-9B53-E268-0465FF0108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602" y="1202040"/>
            <a:ext cx="11141405" cy="18442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D3D11FB-31D0-4977-5BAE-FE26B976EA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7630" y="3348625"/>
            <a:ext cx="8550381" cy="172989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7D221B7-D565-3E53-57E1-1AB02F854BAA}"/>
              </a:ext>
            </a:extLst>
          </p:cNvPr>
          <p:cNvSpPr txBox="1"/>
          <p:nvPr/>
        </p:nvSpPr>
        <p:spPr>
          <a:xfrm>
            <a:off x="1543631" y="4517549"/>
            <a:ext cx="2706285" cy="3694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1" dirty="0">
                <a:solidFill>
                  <a:srgbClr val="002060"/>
                </a:solidFill>
                <a:highlight>
                  <a:srgbClr val="FFFF00"/>
                </a:highlight>
                <a:latin typeface="OpenSans-Light"/>
              </a:rPr>
              <a:t>/*5. set pull-up for PA0*/</a:t>
            </a:r>
            <a:endParaRPr lang="en-IN" sz="1801" dirty="0">
              <a:solidFill>
                <a:srgbClr val="00206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2336046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37D221B7-D565-3E53-57E1-1AB02F854BAA}"/>
              </a:ext>
            </a:extLst>
          </p:cNvPr>
          <p:cNvSpPr txBox="1"/>
          <p:nvPr/>
        </p:nvSpPr>
        <p:spPr>
          <a:xfrm>
            <a:off x="501974" y="3348625"/>
            <a:ext cx="5003279" cy="3694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1" dirty="0">
                <a:solidFill>
                  <a:srgbClr val="002060"/>
                </a:solidFill>
                <a:highlight>
                  <a:srgbClr val="FFFF00"/>
                </a:highlight>
                <a:latin typeface="OpenSans-Light"/>
              </a:rPr>
              <a:t>/*5. Check if input is high by checking if bit0 is 1*/</a:t>
            </a:r>
            <a:endParaRPr lang="en-IN" sz="1801" dirty="0">
              <a:solidFill>
                <a:srgbClr val="002060"/>
              </a:solidFill>
              <a:highlight>
                <a:srgbClr val="FFFF00"/>
              </a:highlight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E3F1FCF-683D-5FCF-637F-C51B8B368DA9}"/>
              </a:ext>
            </a:extLst>
          </p:cNvPr>
          <p:cNvSpPr txBox="1"/>
          <p:nvPr/>
        </p:nvSpPr>
        <p:spPr>
          <a:xfrm>
            <a:off x="522398" y="4006125"/>
            <a:ext cx="4465948" cy="52322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OpenSans-Light"/>
              </a:rPr>
              <a:t>if(GPIOA-&gt;IDR &amp; (1U&lt;&lt;0))</a:t>
            </a:r>
            <a:endParaRPr lang="en-IN" sz="2800" dirty="0">
              <a:solidFill>
                <a:srgbClr val="C00000"/>
              </a:solidFill>
              <a:latin typeface="OpenSans-Ligh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9000FF-7A73-A83E-60C0-57102971F9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14" y="130902"/>
            <a:ext cx="9917566" cy="139286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A8DEA5D-67AB-C0B0-4A48-EC89C62E08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106" y="1697568"/>
            <a:ext cx="10249788" cy="1531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1285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D25ADFE1-9601-D40C-9AB3-72E50A463E9B}"/>
              </a:ext>
            </a:extLst>
          </p:cNvPr>
          <p:cNvSpPr txBox="1"/>
          <p:nvPr/>
        </p:nvSpPr>
        <p:spPr>
          <a:xfrm>
            <a:off x="7092882" y="5933941"/>
            <a:ext cx="4465948" cy="52322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IN" sz="2800" dirty="0">
                <a:solidFill>
                  <a:srgbClr val="C00000"/>
                </a:solidFill>
                <a:latin typeface="OpenSans-Light"/>
              </a:rPr>
              <a:t>GPIOC-&gt;ODR |= (1U&lt;&lt;13);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7D221B7-D565-3E53-57E1-1AB02F854BAA}"/>
              </a:ext>
            </a:extLst>
          </p:cNvPr>
          <p:cNvSpPr txBox="1"/>
          <p:nvPr/>
        </p:nvSpPr>
        <p:spPr>
          <a:xfrm>
            <a:off x="501974" y="5299975"/>
            <a:ext cx="4758183" cy="6465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1" dirty="0">
                <a:solidFill>
                  <a:srgbClr val="002060"/>
                </a:solidFill>
                <a:highlight>
                  <a:srgbClr val="FFFF00"/>
                </a:highlight>
                <a:latin typeface="OpenSans-Light"/>
              </a:rPr>
              <a:t>/*6. Turn on PC13 (LED-active low) by writing 0 to bit13 of ODR*/</a:t>
            </a:r>
            <a:endParaRPr lang="en-IN" sz="1801" dirty="0">
              <a:solidFill>
                <a:srgbClr val="002060"/>
              </a:solidFill>
              <a:highlight>
                <a:srgbClr val="FFFF00"/>
              </a:highlight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39A5D38-4274-26ED-9AB4-9B30C0085E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856" y="65435"/>
            <a:ext cx="11473362" cy="55328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484D38D-E155-A7FE-390C-93E38BF274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53" y="954679"/>
            <a:ext cx="12145163" cy="1873360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B7F1012-54B1-3498-B199-BC3CF165E1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9900" y="2940297"/>
            <a:ext cx="6734117" cy="1084942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5E3F1FCF-683D-5FCF-637F-C51B8B368DA9}"/>
              </a:ext>
            </a:extLst>
          </p:cNvPr>
          <p:cNvSpPr txBox="1"/>
          <p:nvPr/>
        </p:nvSpPr>
        <p:spPr>
          <a:xfrm>
            <a:off x="508021" y="5943098"/>
            <a:ext cx="5127306" cy="52322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IN" sz="2800" dirty="0">
                <a:solidFill>
                  <a:srgbClr val="C00000"/>
                </a:solidFill>
                <a:latin typeface="OpenSans-Light"/>
              </a:rPr>
              <a:t>GPIOC-&gt;ODR &amp;=~(1U&lt;&lt;13);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DB55292-3621-652A-1FD9-BA915747D798}"/>
              </a:ext>
            </a:extLst>
          </p:cNvPr>
          <p:cNvSpPr txBox="1"/>
          <p:nvPr/>
        </p:nvSpPr>
        <p:spPr>
          <a:xfrm>
            <a:off x="7055176" y="5271692"/>
            <a:ext cx="4850878" cy="6465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1" dirty="0">
                <a:solidFill>
                  <a:srgbClr val="002060"/>
                </a:solidFill>
                <a:highlight>
                  <a:srgbClr val="FFFF00"/>
                </a:highlight>
                <a:latin typeface="OpenSans-Light"/>
              </a:rPr>
              <a:t>/*7. Turn off PC13 (LED-active low) by writing 1 to bit13 of ODR*/</a:t>
            </a:r>
            <a:endParaRPr lang="en-IN" sz="1801" dirty="0">
              <a:solidFill>
                <a:srgbClr val="002060"/>
              </a:solidFill>
              <a:highlight>
                <a:srgbClr val="FFFF00"/>
              </a:highlight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C101D47-5B74-B863-4CE8-052B2DCF6C44}"/>
              </a:ext>
            </a:extLst>
          </p:cNvPr>
          <p:cNvSpPr txBox="1"/>
          <p:nvPr/>
        </p:nvSpPr>
        <p:spPr>
          <a:xfrm>
            <a:off x="501974" y="3348625"/>
            <a:ext cx="5003279" cy="3694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1" dirty="0">
                <a:solidFill>
                  <a:srgbClr val="002060"/>
                </a:solidFill>
                <a:highlight>
                  <a:srgbClr val="FFFF00"/>
                </a:highlight>
                <a:latin typeface="OpenSans-Light"/>
              </a:rPr>
              <a:t>/*5. Check if input is high by checking if bit0 is 1*/</a:t>
            </a:r>
            <a:endParaRPr lang="en-IN" sz="1801" dirty="0">
              <a:solidFill>
                <a:srgbClr val="002060"/>
              </a:solidFill>
              <a:highlight>
                <a:srgbClr val="FFFF00"/>
              </a:highligh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B06429-B01C-5AB2-C561-547FA7F207ED}"/>
              </a:ext>
            </a:extLst>
          </p:cNvPr>
          <p:cNvSpPr txBox="1"/>
          <p:nvPr/>
        </p:nvSpPr>
        <p:spPr>
          <a:xfrm>
            <a:off x="522398" y="4006125"/>
            <a:ext cx="4465948" cy="52322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OpenSans-Light"/>
              </a:rPr>
              <a:t>if(GPIOA-&gt;IDR &amp; (1U&lt;&lt;0))</a:t>
            </a:r>
            <a:endParaRPr lang="en-IN" sz="2800" dirty="0">
              <a:solidFill>
                <a:srgbClr val="C00000"/>
              </a:solidFill>
              <a:latin typeface="OpenSans-Ligh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EACBC2-E49F-340C-B71A-1D84F85326CE}"/>
              </a:ext>
            </a:extLst>
          </p:cNvPr>
          <p:cNvSpPr txBox="1"/>
          <p:nvPr/>
        </p:nvSpPr>
        <p:spPr>
          <a:xfrm>
            <a:off x="5831065" y="5588015"/>
            <a:ext cx="653203" cy="3694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1" dirty="0">
                <a:solidFill>
                  <a:srgbClr val="002060"/>
                </a:solidFill>
                <a:highlight>
                  <a:srgbClr val="FFFF00"/>
                </a:highlight>
                <a:latin typeface="OpenSans-Light"/>
              </a:rPr>
              <a:t>else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453631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1C75A-68BE-5992-930D-6CE993EEC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1444" y="0"/>
            <a:ext cx="6665536" cy="464434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r>
              <a:rPr lang="en-IN" dirty="0"/>
              <a:t>Code for button controlled LED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6F986A-9E91-D989-2C8E-FFEF3E6F55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2158631-7D0B-E069-0B60-DF2137E48C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924" y="565133"/>
            <a:ext cx="10176119" cy="6178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710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een circuit board with black circles&#10;&#10;Description automatically generated">
            <a:extLst>
              <a:ext uri="{FF2B5EF4-FFF2-40B4-BE49-F238E27FC236}">
                <a16:creationId xmlns:a16="http://schemas.microsoft.com/office/drawing/2014/main" id="{3AE1FD52-9D26-17AF-95A9-B3179B1778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981" y="132735"/>
            <a:ext cx="11754464" cy="6592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018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74976-F884-7CD6-978A-2AE1E0494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STM32F401-Refmanual.pdf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9C07B1-4045-CA22-9D38-4C74BE013E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Refer Section 8 – GPIO 8.4</a:t>
            </a:r>
          </a:p>
          <a:p>
            <a:r>
              <a:rPr lang="en-GB" dirty="0">
                <a:hlinkClick r:id="rId2"/>
              </a:rPr>
              <a:t>STM32F411 Black Pill Pinout, Schematic, Datasheet (Dev. Board) (deepbluembedded.com)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65363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92522-DABD-DA44-119C-025EE18C0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4498" y="69678"/>
            <a:ext cx="3866952" cy="473861"/>
          </a:xfrm>
        </p:spPr>
        <p:txBody>
          <a:bodyPr>
            <a:normAutofit fontScale="90000"/>
          </a:bodyPr>
          <a:lstStyle/>
          <a:p>
            <a:pPr fontAlgn="base">
              <a:lnSpc>
                <a:spcPct val="85000"/>
              </a:lnSpc>
              <a:spcAft>
                <a:spcPct val="0"/>
              </a:spcAft>
              <a:defRPr/>
            </a:pPr>
            <a:r>
              <a:rPr lang="en-IN" sz="3600" spc="-50" dirty="0">
                <a:solidFill>
                  <a:schemeClr val="accent1"/>
                </a:solidFill>
                <a:latin typeface="+mn-lt"/>
                <a:ea typeface="ＭＳ Ｐゴシック" charset="0"/>
              </a:rPr>
              <a:t>Multi-AHB bus matrix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2EC77C-BBD9-8546-2CCA-3D7D3069AE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57354" y="2304388"/>
            <a:ext cx="4708565" cy="4395067"/>
          </a:xfrm>
        </p:spPr>
        <p:txBody>
          <a:bodyPr>
            <a:normAutofit fontScale="92500"/>
          </a:bodyPr>
          <a:lstStyle/>
          <a:p>
            <a:pPr marL="285750" indent="-285750" defTabSz="914400">
              <a:lnSpc>
                <a:spcPct val="150000"/>
              </a:lnSpc>
            </a:pPr>
            <a:r>
              <a:rPr lang="en-US" sz="2400" i="1" dirty="0">
                <a:solidFill>
                  <a:srgbClr val="333E48"/>
                </a:solidFill>
                <a:ea typeface="ＭＳ Ｐゴシック" charset="0"/>
              </a:rPr>
              <a:t>The 32-bit multi-AHB bus matrix interconnects all the masters (CPU, DMAs) and the </a:t>
            </a:r>
            <a:r>
              <a:rPr lang="en-US" sz="2400" i="1" dirty="0" err="1">
                <a:solidFill>
                  <a:srgbClr val="333E48"/>
                </a:solidFill>
                <a:ea typeface="ＭＳ Ｐゴシック" charset="0"/>
              </a:rPr>
              <a:t>slavesv</a:t>
            </a:r>
            <a:r>
              <a:rPr lang="en-US" sz="2400" i="1" dirty="0">
                <a:solidFill>
                  <a:srgbClr val="333E48"/>
                </a:solidFill>
                <a:ea typeface="ＭＳ Ｐゴシック" charset="0"/>
              </a:rPr>
              <a:t> (Flash memory, RAM, AHB and APB peripherals) and ensures a seamless and efficient operation even when several high-speed peripherals work simultaneously.</a:t>
            </a:r>
            <a:endParaRPr lang="en-IN" sz="2400" i="1" dirty="0">
              <a:solidFill>
                <a:srgbClr val="333E48"/>
              </a:solidFill>
              <a:ea typeface="ＭＳ Ｐゴシック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1F9450-09D4-4089-3959-07A585A5A9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23429"/>
            <a:ext cx="7169743" cy="4195690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BFF9D87-C09A-F0B7-1BFB-729E3CD2C7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236" y="698556"/>
            <a:ext cx="5159111" cy="1514840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F043050-5BEC-5FB9-F4DB-C359745E50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7974" y="669060"/>
            <a:ext cx="6027942" cy="1547981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1062706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B922A8C5-5614-F436-5818-8A9380444C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6" y="9426"/>
            <a:ext cx="5816600" cy="685800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530195E-8FD8-165C-41B4-F48F76B40D55}"/>
              </a:ext>
            </a:extLst>
          </p:cNvPr>
          <p:cNvSpPr txBox="1"/>
          <p:nvPr/>
        </p:nvSpPr>
        <p:spPr>
          <a:xfrm>
            <a:off x="6307974" y="61131"/>
            <a:ext cx="6099142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i="1" dirty="0">
                <a:solidFill>
                  <a:srgbClr val="333E48"/>
                </a:solidFill>
                <a:ea typeface="ＭＳ Ｐゴシック" charset="0"/>
              </a:rPr>
              <a:t>Arm® Cortex®-M4 with FPU core with embedded Flash and </a:t>
            </a:r>
            <a:r>
              <a:rPr lang="en-IN" sz="2400" i="1" dirty="0">
                <a:solidFill>
                  <a:srgbClr val="333E48"/>
                </a:solidFill>
                <a:ea typeface="ＭＳ Ｐゴシック" charset="0"/>
              </a:rPr>
              <a:t>SRAM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2400" i="1" dirty="0">
                <a:solidFill>
                  <a:srgbClr val="333E48"/>
                </a:solidFill>
                <a:ea typeface="ＭＳ Ｐゴシック" charset="0"/>
              </a:rPr>
              <a:t>Memory protection unit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2400" i="1" dirty="0">
                <a:solidFill>
                  <a:srgbClr val="333E48"/>
                </a:solidFill>
                <a:ea typeface="ＭＳ Ｐゴシック" charset="0"/>
              </a:rPr>
              <a:t>Embedded Flash memory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i="1" dirty="0">
                <a:solidFill>
                  <a:srgbClr val="333E48"/>
                </a:solidFill>
                <a:ea typeface="ＭＳ Ｐゴシック" charset="0"/>
              </a:rPr>
              <a:t>CRC (cyclic redundancy check) calculation unit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2400" i="1" dirty="0">
                <a:solidFill>
                  <a:srgbClr val="333E48"/>
                </a:solidFill>
                <a:ea typeface="ＭＳ Ｐゴシック" charset="0"/>
              </a:rPr>
              <a:t>Embedded SRAM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2400" i="1" dirty="0">
                <a:solidFill>
                  <a:srgbClr val="333E48"/>
                </a:solidFill>
                <a:ea typeface="ＭＳ Ｐゴシック" charset="0"/>
              </a:rPr>
              <a:t>Multi-AHB bus matrix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2400" i="1" dirty="0">
                <a:solidFill>
                  <a:srgbClr val="333E48"/>
                </a:solidFill>
                <a:ea typeface="ＭＳ Ｐゴシック" charset="0"/>
              </a:rPr>
              <a:t>DMA controller (DMA)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i="1" dirty="0">
                <a:solidFill>
                  <a:srgbClr val="333E48"/>
                </a:solidFill>
                <a:ea typeface="ＭＳ Ｐゴシック" charset="0"/>
              </a:rPr>
              <a:t>Nested vectored interrupt controller (NVIC)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2400" i="1" dirty="0">
                <a:solidFill>
                  <a:srgbClr val="333E48"/>
                </a:solidFill>
                <a:ea typeface="ＭＳ Ｐゴシック" charset="0"/>
              </a:rPr>
              <a:t>External interrupt/event controller (EXTI)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2400" i="1" dirty="0">
                <a:solidFill>
                  <a:srgbClr val="333E48"/>
                </a:solidFill>
                <a:ea typeface="ＭＳ Ｐゴシック" charset="0"/>
              </a:rPr>
              <a:t>Clocks and startup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i="1" dirty="0">
                <a:solidFill>
                  <a:srgbClr val="333E48"/>
                </a:solidFill>
                <a:ea typeface="ＭＳ Ｐゴシック" charset="0"/>
              </a:rPr>
              <a:t>General-purpose input/outputs (GPIOs)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i="1" dirty="0">
                <a:solidFill>
                  <a:srgbClr val="333E48"/>
                </a:solidFill>
                <a:ea typeface="ＭＳ Ｐゴシック" charset="0"/>
              </a:rPr>
              <a:t>Analog-to-digital converter (ADC)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i="1" dirty="0">
                <a:solidFill>
                  <a:srgbClr val="333E48"/>
                </a:solidFill>
                <a:ea typeface="ＭＳ Ｐゴシック" charset="0"/>
              </a:rPr>
              <a:t>Temperature sensor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i="1" dirty="0">
                <a:solidFill>
                  <a:srgbClr val="333E48"/>
                </a:solidFill>
                <a:ea typeface="ＭＳ Ｐゴシック" charset="0"/>
              </a:rPr>
              <a:t>Serial wire JTAG debug port (SWJ-DP)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i="1" dirty="0">
                <a:solidFill>
                  <a:srgbClr val="333E48"/>
                </a:solidFill>
                <a:ea typeface="ＭＳ Ｐゴシック" charset="0"/>
              </a:rPr>
              <a:t>Embedded Trace </a:t>
            </a:r>
            <a:r>
              <a:rPr lang="en-IN" sz="2400" i="1" dirty="0" err="1">
                <a:solidFill>
                  <a:srgbClr val="333E48"/>
                </a:solidFill>
                <a:ea typeface="ＭＳ Ｐゴシック" charset="0"/>
              </a:rPr>
              <a:t>Macrocell</a:t>
            </a:r>
            <a:endParaRPr lang="en-IN" sz="2400" i="1" dirty="0">
              <a:solidFill>
                <a:srgbClr val="333E48"/>
              </a:solidFill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06614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74976-F884-7CD6-978A-2AE1E0494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269" y="322742"/>
            <a:ext cx="6590121" cy="452487"/>
          </a:xfrm>
        </p:spPr>
        <p:txBody>
          <a:bodyPr>
            <a:noAutofit/>
          </a:bodyPr>
          <a:lstStyle/>
          <a:p>
            <a:pPr fontAlgn="base">
              <a:lnSpc>
                <a:spcPct val="85000"/>
              </a:lnSpc>
              <a:spcAft>
                <a:spcPct val="0"/>
              </a:spcAft>
              <a:defRPr/>
            </a:pPr>
            <a:r>
              <a:rPr lang="en-IN" sz="3600" spc="-50" dirty="0">
                <a:solidFill>
                  <a:schemeClr val="accent1"/>
                </a:solidFill>
                <a:latin typeface="+mn-lt"/>
                <a:ea typeface="ＭＳ Ｐゴシック" charset="0"/>
              </a:rPr>
              <a:t>General-purpose I/</a:t>
            </a:r>
            <a:r>
              <a:rPr lang="en-IN" sz="3600" spc="-50" dirty="0" err="1">
                <a:solidFill>
                  <a:schemeClr val="accent1"/>
                </a:solidFill>
                <a:latin typeface="+mn-lt"/>
                <a:ea typeface="ＭＳ Ｐゴシック" charset="0"/>
              </a:rPr>
              <a:t>Os</a:t>
            </a:r>
            <a:r>
              <a:rPr lang="en-IN" sz="3600" spc="-50" dirty="0">
                <a:solidFill>
                  <a:schemeClr val="accent1"/>
                </a:solidFill>
                <a:latin typeface="+mn-lt"/>
                <a:ea typeface="ＭＳ Ｐゴシック" charset="0"/>
              </a:rPr>
              <a:t> (GPIO)</a:t>
            </a:r>
            <a:endParaRPr lang="en-GB" sz="3600" spc="-50" dirty="0">
              <a:solidFill>
                <a:schemeClr val="accent1"/>
              </a:solidFill>
              <a:latin typeface="+mn-lt"/>
              <a:ea typeface="ＭＳ Ｐゴシック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2E2817-DFE0-CC96-C929-3B58917C3C2F}"/>
              </a:ext>
            </a:extLst>
          </p:cNvPr>
          <p:cNvSpPr txBox="1"/>
          <p:nvPr/>
        </p:nvSpPr>
        <p:spPr>
          <a:xfrm>
            <a:off x="194428" y="5246828"/>
            <a:ext cx="554649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dirty="0">
                <a:solidFill>
                  <a:srgbClr val="333E48"/>
                </a:solidFill>
                <a:ea typeface="ＭＳ Ｐゴシック" charset="0"/>
              </a:rPr>
              <a:t>GPIO F/G/H/I/J/K (except GPIOH0 and GPIOH1) are not available in STM32F401</a:t>
            </a:r>
            <a:endParaRPr lang="en-IN" sz="2400" dirty="0">
              <a:solidFill>
                <a:srgbClr val="333E48"/>
              </a:solidFill>
              <a:ea typeface="ＭＳ Ｐゴシック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B7C1F4B-33BC-E09B-F40F-75F089FE73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0925" y="27650"/>
            <a:ext cx="6356806" cy="6782367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04ABD83-66F5-DE34-F608-AE782DAE14A5}"/>
              </a:ext>
            </a:extLst>
          </p:cNvPr>
          <p:cNvSpPr/>
          <p:nvPr/>
        </p:nvSpPr>
        <p:spPr>
          <a:xfrm>
            <a:off x="5910608" y="1348033"/>
            <a:ext cx="5420412" cy="3110845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55926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74976-F884-7CD6-978A-2AE1E0494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269" y="322742"/>
            <a:ext cx="6590121" cy="452487"/>
          </a:xfrm>
        </p:spPr>
        <p:txBody>
          <a:bodyPr>
            <a:noAutofit/>
          </a:bodyPr>
          <a:lstStyle/>
          <a:p>
            <a:pPr fontAlgn="base">
              <a:lnSpc>
                <a:spcPct val="85000"/>
              </a:lnSpc>
              <a:spcAft>
                <a:spcPct val="0"/>
              </a:spcAft>
              <a:defRPr/>
            </a:pPr>
            <a:r>
              <a:rPr lang="en-IN" sz="3600" spc="-50" dirty="0">
                <a:solidFill>
                  <a:schemeClr val="accent1"/>
                </a:solidFill>
                <a:latin typeface="+mn-lt"/>
                <a:ea typeface="ＭＳ Ｐゴシック" charset="0"/>
              </a:rPr>
              <a:t>General-purpose I/</a:t>
            </a:r>
            <a:r>
              <a:rPr lang="en-IN" sz="3600" spc="-50" dirty="0" err="1">
                <a:solidFill>
                  <a:schemeClr val="accent1"/>
                </a:solidFill>
                <a:latin typeface="+mn-lt"/>
                <a:ea typeface="ＭＳ Ｐゴシック" charset="0"/>
              </a:rPr>
              <a:t>Os</a:t>
            </a:r>
            <a:r>
              <a:rPr lang="en-IN" sz="3600" spc="-50" dirty="0">
                <a:solidFill>
                  <a:schemeClr val="accent1"/>
                </a:solidFill>
                <a:latin typeface="+mn-lt"/>
                <a:ea typeface="ＭＳ Ｐゴシック" charset="0"/>
              </a:rPr>
              <a:t> (GPIO)</a:t>
            </a:r>
            <a:endParaRPr lang="en-GB" sz="3600" spc="-50" dirty="0">
              <a:solidFill>
                <a:schemeClr val="accent1"/>
              </a:solidFill>
              <a:latin typeface="+mn-lt"/>
              <a:ea typeface="ＭＳ Ｐゴシック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2E2817-DFE0-CC96-C929-3B58917C3C2F}"/>
              </a:ext>
            </a:extLst>
          </p:cNvPr>
          <p:cNvSpPr txBox="1"/>
          <p:nvPr/>
        </p:nvSpPr>
        <p:spPr>
          <a:xfrm>
            <a:off x="1074657" y="6105074"/>
            <a:ext cx="1010867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600" i="1" dirty="0">
                <a:highlight>
                  <a:srgbClr val="FFFF00"/>
                </a:highlight>
                <a:latin typeface="Arial" panose="020B0604020202020204" pitchFamily="34" charset="0"/>
              </a:rPr>
              <a:t>GPIO F/G/H/I/J/K (except GPIOH0 and GPIOH1) are not available in STM32F401xB/C and </a:t>
            </a:r>
            <a:r>
              <a:rPr lang="en-IN" sz="1600" i="1" dirty="0">
                <a:highlight>
                  <a:srgbClr val="FFFF00"/>
                </a:highlight>
                <a:latin typeface="Arial" panose="020B0604020202020204" pitchFamily="34" charset="0"/>
              </a:rPr>
              <a:t>STM32F401xD/E.</a:t>
            </a:r>
            <a:endParaRPr lang="en-IN" sz="1600" i="1" dirty="0">
              <a:highlight>
                <a:srgbClr val="FFFF00"/>
              </a:highlight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11EC152-B11B-FAA1-FD4A-5BC45FE48F24}"/>
              </a:ext>
            </a:extLst>
          </p:cNvPr>
          <p:cNvSpPr txBox="1"/>
          <p:nvPr/>
        </p:nvSpPr>
        <p:spPr>
          <a:xfrm>
            <a:off x="1102938" y="1082760"/>
            <a:ext cx="10312923" cy="4647426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342900" indent="-342900" fontAlgn="base">
              <a:spcBef>
                <a:spcPts val="1200"/>
              </a:spcBef>
              <a:buClr>
                <a:schemeClr val="accent1"/>
              </a:buClr>
              <a:buFont typeface="Arial" charset="0"/>
              <a:buChar char="•"/>
            </a:pPr>
            <a:r>
              <a:rPr lang="en-US" sz="2400" dirty="0">
                <a:solidFill>
                  <a:srgbClr val="333E48"/>
                </a:solidFill>
                <a:ea typeface="ＭＳ Ｐゴシック" charset="0"/>
              </a:rPr>
              <a:t>Each general-purpose I/O port has </a:t>
            </a:r>
            <a:r>
              <a:rPr lang="en-US" sz="2400" dirty="0">
                <a:solidFill>
                  <a:srgbClr val="333E48"/>
                </a:solidFill>
                <a:highlight>
                  <a:srgbClr val="FFFF00"/>
                </a:highlight>
                <a:ea typeface="ＭＳ Ｐゴシック" charset="0"/>
              </a:rPr>
              <a:t>four </a:t>
            </a:r>
            <a:r>
              <a:rPr lang="en-US" sz="2400" dirty="0">
                <a:solidFill>
                  <a:srgbClr val="333E48"/>
                </a:solidFill>
                <a:ea typeface="ＭＳ Ｐゴシック" charset="0"/>
              </a:rPr>
              <a:t>32-bit configuration registers:</a:t>
            </a:r>
            <a:endParaRPr lang="en-US"/>
          </a:p>
          <a:p>
            <a:pPr marL="457200" indent="-457200" fontAlgn="base">
              <a:spcBef>
                <a:spcPts val="1200"/>
              </a:spcBef>
              <a:buClr>
                <a:schemeClr val="accent1"/>
              </a:buClr>
              <a:buFont typeface="+mj-lt"/>
              <a:buAutoNum type="arabicPeriod"/>
            </a:pPr>
            <a:r>
              <a:rPr lang="en-US" sz="2400" dirty="0" err="1">
                <a:solidFill>
                  <a:srgbClr val="333E48"/>
                </a:solidFill>
                <a:ea typeface="ＭＳ Ｐゴシック"/>
              </a:rPr>
              <a:t>GPIOx_MODER</a:t>
            </a:r>
            <a:r>
              <a:rPr lang="en-US" sz="2400" dirty="0">
                <a:solidFill>
                  <a:srgbClr val="333E48"/>
                </a:solidFill>
                <a:ea typeface="ＭＳ Ｐゴシック"/>
              </a:rPr>
              <a:t> </a:t>
            </a:r>
            <a:endParaRPr lang="en-US" sz="2400" dirty="0">
              <a:solidFill>
                <a:srgbClr val="333E48"/>
              </a:solidFill>
              <a:ea typeface="ＭＳ Ｐゴシック" charset="0"/>
            </a:endParaRPr>
          </a:p>
          <a:p>
            <a:pPr marL="457200" indent="-457200" fontAlgn="base">
              <a:spcBef>
                <a:spcPts val="1200"/>
              </a:spcBef>
              <a:buClr>
                <a:schemeClr val="accent1"/>
              </a:buClr>
              <a:buFont typeface="+mj-lt"/>
              <a:buAutoNum type="arabicPeriod"/>
            </a:pPr>
            <a:r>
              <a:rPr lang="en-IN" sz="2400" dirty="0" err="1">
                <a:solidFill>
                  <a:srgbClr val="333E48"/>
                </a:solidFill>
                <a:ea typeface="ＭＳ Ｐゴシック" charset="0"/>
              </a:rPr>
              <a:t>GPIOx_OTYPER</a:t>
            </a:r>
            <a:r>
              <a:rPr lang="en-IN" sz="2400" dirty="0">
                <a:solidFill>
                  <a:srgbClr val="333E48"/>
                </a:solidFill>
                <a:ea typeface="ＭＳ Ｐゴシック" charset="0"/>
              </a:rPr>
              <a:t> </a:t>
            </a:r>
          </a:p>
          <a:p>
            <a:pPr marL="457200" indent="-457200" fontAlgn="base">
              <a:spcBef>
                <a:spcPts val="1200"/>
              </a:spcBef>
              <a:buClr>
                <a:schemeClr val="accent1"/>
              </a:buClr>
              <a:buFont typeface="+mj-lt"/>
              <a:buAutoNum type="arabicPeriod"/>
            </a:pPr>
            <a:r>
              <a:rPr lang="en-IN" sz="2400" dirty="0" err="1">
                <a:solidFill>
                  <a:srgbClr val="333E48"/>
                </a:solidFill>
                <a:ea typeface="ＭＳ Ｐゴシック" charset="0"/>
              </a:rPr>
              <a:t>GPIOx_OSPEEDR</a:t>
            </a:r>
            <a:r>
              <a:rPr lang="en-IN" sz="2400" dirty="0">
                <a:solidFill>
                  <a:srgbClr val="333E48"/>
                </a:solidFill>
                <a:ea typeface="ＭＳ Ｐゴシック" charset="0"/>
              </a:rPr>
              <a:t> </a:t>
            </a:r>
          </a:p>
          <a:p>
            <a:pPr marL="457200" indent="-457200" fontAlgn="base">
              <a:spcBef>
                <a:spcPts val="1200"/>
              </a:spcBef>
              <a:buClr>
                <a:schemeClr val="accent1"/>
              </a:buClr>
              <a:buFont typeface="+mj-lt"/>
              <a:buAutoNum type="arabicPeriod"/>
            </a:pPr>
            <a:r>
              <a:rPr lang="en-IN" sz="2400" dirty="0" err="1">
                <a:solidFill>
                  <a:srgbClr val="333E48"/>
                </a:solidFill>
                <a:ea typeface="ＭＳ Ｐゴシック" charset="0"/>
              </a:rPr>
              <a:t>GPIOx_PUPDR</a:t>
            </a:r>
            <a:endParaRPr lang="en-IN" sz="2400" dirty="0">
              <a:solidFill>
                <a:srgbClr val="333E48"/>
              </a:solidFill>
              <a:ea typeface="ＭＳ Ｐゴシック" charset="0"/>
            </a:endParaRPr>
          </a:p>
          <a:p>
            <a:pPr marL="342900" indent="-342900" fontAlgn="base">
              <a:spcBef>
                <a:spcPts val="1200"/>
              </a:spcBef>
              <a:buClr>
                <a:schemeClr val="accent1"/>
              </a:buClr>
              <a:buFont typeface="Arial" charset="0"/>
              <a:buChar char="•"/>
            </a:pPr>
            <a:r>
              <a:rPr lang="en-IN" sz="2400" dirty="0">
                <a:solidFill>
                  <a:srgbClr val="333E48"/>
                </a:solidFill>
                <a:ea typeface="ＭＳ Ｐゴシック" charset="0"/>
              </a:rPr>
              <a:t>Two 32-bit data registers</a:t>
            </a:r>
          </a:p>
          <a:p>
            <a:pPr fontAlgn="base">
              <a:spcBef>
                <a:spcPts val="1200"/>
              </a:spcBef>
              <a:buClr>
                <a:schemeClr val="accent1"/>
              </a:buClr>
            </a:pPr>
            <a:r>
              <a:rPr lang="en-US" sz="2400" dirty="0">
                <a:solidFill>
                  <a:srgbClr val="333E48"/>
                </a:solidFill>
                <a:ea typeface="ＭＳ Ｐゴシック" charset="0"/>
              </a:rPr>
              <a:t>      	</a:t>
            </a:r>
            <a:r>
              <a:rPr lang="en-US" sz="2400" dirty="0" err="1">
                <a:solidFill>
                  <a:srgbClr val="333E48"/>
                </a:solidFill>
                <a:ea typeface="ＭＳ Ｐゴシック" charset="0"/>
              </a:rPr>
              <a:t>GPIOx_IDR</a:t>
            </a:r>
            <a:r>
              <a:rPr lang="en-US" sz="2400" dirty="0">
                <a:solidFill>
                  <a:srgbClr val="333E48"/>
                </a:solidFill>
                <a:ea typeface="ＭＳ Ｐゴシック" charset="0"/>
              </a:rPr>
              <a:t> and </a:t>
            </a:r>
            <a:r>
              <a:rPr lang="en-US" sz="2400" dirty="0" err="1">
                <a:solidFill>
                  <a:srgbClr val="333E48"/>
                </a:solidFill>
                <a:ea typeface="ＭＳ Ｐゴシック" charset="0"/>
              </a:rPr>
              <a:t>GPIOx_ODR</a:t>
            </a:r>
            <a:r>
              <a:rPr lang="en-US" sz="2400" dirty="0">
                <a:solidFill>
                  <a:srgbClr val="333E48"/>
                </a:solidFill>
                <a:ea typeface="ＭＳ Ｐゴシック" charset="0"/>
              </a:rPr>
              <a:t>) </a:t>
            </a:r>
          </a:p>
          <a:p>
            <a:pPr marL="342900" indent="-342900" fontAlgn="base">
              <a:spcBef>
                <a:spcPts val="12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333E48"/>
                </a:solidFill>
                <a:ea typeface="ＭＳ Ｐゴシック" charset="0"/>
              </a:rPr>
              <a:t>A 32-bit set/reset register </a:t>
            </a:r>
            <a:r>
              <a:rPr lang="en-US" sz="2400" i="1" dirty="0">
                <a:solidFill>
                  <a:srgbClr val="333E48"/>
                </a:solidFill>
                <a:ea typeface="ＭＳ Ｐゴシック" charset="0"/>
              </a:rPr>
              <a:t>: </a:t>
            </a:r>
            <a:r>
              <a:rPr lang="en-US" sz="2400" i="1" dirty="0" err="1">
                <a:solidFill>
                  <a:srgbClr val="333E48"/>
                </a:solidFill>
                <a:ea typeface="ＭＳ Ｐゴシック" charset="0"/>
              </a:rPr>
              <a:t>GPIOx_BSRR</a:t>
            </a:r>
            <a:endParaRPr lang="en-US" sz="2400" dirty="0">
              <a:solidFill>
                <a:srgbClr val="333E48"/>
              </a:solidFill>
              <a:ea typeface="ＭＳ Ｐゴシック" charset="0"/>
            </a:endParaRPr>
          </a:p>
          <a:p>
            <a:pPr marL="342900" indent="-342900" fontAlgn="base">
              <a:spcBef>
                <a:spcPts val="12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333E48"/>
                </a:solidFill>
                <a:ea typeface="ＭＳ Ｐゴシック" charset="0"/>
              </a:rPr>
              <a:t>A 32-bit locking </a:t>
            </a:r>
            <a:r>
              <a:rPr lang="en-IN" sz="2400" dirty="0">
                <a:solidFill>
                  <a:srgbClr val="333E48"/>
                </a:solidFill>
                <a:ea typeface="ＭＳ Ｐゴシック" charset="0"/>
              </a:rPr>
              <a:t>register : </a:t>
            </a:r>
            <a:r>
              <a:rPr lang="en-IN" sz="2400" i="1" dirty="0" err="1">
                <a:solidFill>
                  <a:srgbClr val="333E48"/>
                </a:solidFill>
                <a:ea typeface="ＭＳ Ｐゴシック" charset="0"/>
              </a:rPr>
              <a:t>GPIOx_LCKR</a:t>
            </a:r>
            <a:endParaRPr lang="en-IN" sz="2400" i="1" dirty="0">
              <a:solidFill>
                <a:srgbClr val="333E48"/>
              </a:solidFill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83202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3F640-34DE-01D6-804F-2540D04E7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899" y="142310"/>
            <a:ext cx="3884627" cy="315912"/>
          </a:xfrm>
        </p:spPr>
        <p:txBody>
          <a:bodyPr>
            <a:normAutofit fontScale="90000"/>
          </a:bodyPr>
          <a:lstStyle/>
          <a:p>
            <a:pPr fontAlgn="base">
              <a:lnSpc>
                <a:spcPct val="85000"/>
              </a:lnSpc>
              <a:spcAft>
                <a:spcPct val="0"/>
              </a:spcAft>
              <a:defRPr/>
            </a:pPr>
            <a:r>
              <a:rPr lang="en-IN" sz="3200" spc="-50" dirty="0">
                <a:solidFill>
                  <a:schemeClr val="accent1"/>
                </a:solidFill>
                <a:latin typeface="+mn-lt"/>
                <a:ea typeface="ＭＳ Ｐゴシック" charset="0"/>
              </a:rPr>
              <a:t>GPIO Registers Address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6D1C8FF-2931-EAC9-D7B1-F2BFDD8829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25" y="1474289"/>
            <a:ext cx="6886055" cy="470026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0E98182-FCBF-9C3B-91E4-B7D612F051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25" y="1064447"/>
            <a:ext cx="6886063" cy="40984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62C79CC-D918-05D4-8157-40642A94FA12}"/>
              </a:ext>
            </a:extLst>
          </p:cNvPr>
          <p:cNvSpPr/>
          <p:nvPr/>
        </p:nvSpPr>
        <p:spPr>
          <a:xfrm>
            <a:off x="1574278" y="4062952"/>
            <a:ext cx="5420412" cy="211160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E4ED425-D53F-812A-7266-8E7F0D5168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9909" y="4062952"/>
            <a:ext cx="4512091" cy="2111604"/>
          </a:xfrm>
          <a:prstGeom prst="rect">
            <a:avLst/>
          </a:prstGeom>
        </p:spPr>
      </p:pic>
      <p:sp>
        <p:nvSpPr>
          <p:cNvPr id="13" name="Arrow: Right 12">
            <a:extLst>
              <a:ext uri="{FF2B5EF4-FFF2-40B4-BE49-F238E27FC236}">
                <a16:creationId xmlns:a16="http://schemas.microsoft.com/office/drawing/2014/main" id="{8E36D185-3CFA-C881-0B7B-EE41108F200C}"/>
              </a:ext>
            </a:extLst>
          </p:cNvPr>
          <p:cNvSpPr/>
          <p:nvPr/>
        </p:nvSpPr>
        <p:spPr>
          <a:xfrm>
            <a:off x="7240553" y="4826522"/>
            <a:ext cx="367646" cy="2922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89533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6543</TotalTime>
  <Words>652</Words>
  <Application>Microsoft Office PowerPoint</Application>
  <PresentationFormat>Widescreen</PresentationFormat>
  <Paragraphs>75</Paragraphs>
  <Slides>24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STM32F401CCU6</vt:lpstr>
      <vt:lpstr>PowerPoint Presentation</vt:lpstr>
      <vt:lpstr>PowerPoint Presentation</vt:lpstr>
      <vt:lpstr>STM32F401-Refmanual.pdf</vt:lpstr>
      <vt:lpstr>Multi-AHB bus matrix</vt:lpstr>
      <vt:lpstr>PowerPoint Presentation</vt:lpstr>
      <vt:lpstr>General-purpose I/Os (GPIO)</vt:lpstr>
      <vt:lpstr>General-purpose I/Os (GPIO)</vt:lpstr>
      <vt:lpstr>GPIO Registers Address</vt:lpstr>
      <vt:lpstr>WRITE A DRIVER TO TOGGLE GPIOA PIN5</vt:lpstr>
      <vt:lpstr>Registers need to be configured:-</vt:lpstr>
      <vt:lpstr>PowerPoint Presentation</vt:lpstr>
      <vt:lpstr>PowerPoint Presentation</vt:lpstr>
      <vt:lpstr>PowerPoint Presentation</vt:lpstr>
      <vt:lpstr>Code for blinking LED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Code for button controlled LED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STM32F401CCU6</dc:title>
  <dc:creator>Dr. Anantha Narayanan V (CSE)</dc:creator>
  <cp:lastModifiedBy>Dr. Vishnu S - [CSE]</cp:lastModifiedBy>
  <cp:revision>13</cp:revision>
  <dcterms:created xsi:type="dcterms:W3CDTF">2024-07-02T15:17:40Z</dcterms:created>
  <dcterms:modified xsi:type="dcterms:W3CDTF">2024-08-22T05:05:23Z</dcterms:modified>
</cp:coreProperties>
</file>