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D4BD1B-6563-442B-D88F-3C96DD795448}" v="62" dt="2024-07-08T12:09:05.620"/>
    <p1510:client id="{98F5A9F6-C69B-A827-7478-F40E21948631}" v="73" dt="2024-07-10T00:11:01.535"/>
    <p1510:client id="{D685454C-3B06-DDE3-71D3-2E431D950C86}" v="30" dt="2024-07-10T03:18:10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Karthi R [CSE]" userId="S::r_karthi@cb.amrita.edu::6f03f971-6ec5-4c0d-b3ae-8b2e9498d92d" providerId="AD" clId="Web-{D685454C-3B06-DDE3-71D3-2E431D950C86}"/>
    <pc:docChg chg="modSld">
      <pc:chgData name="Dr. Karthi R [CSE]" userId="S::r_karthi@cb.amrita.edu::6f03f971-6ec5-4c0d-b3ae-8b2e9498d92d" providerId="AD" clId="Web-{D685454C-3B06-DDE3-71D3-2E431D950C86}" dt="2024-07-10T03:18:10.128" v="18" actId="20577"/>
      <pc:docMkLst>
        <pc:docMk/>
      </pc:docMkLst>
      <pc:sldChg chg="modSp">
        <pc:chgData name="Dr. Karthi R [CSE]" userId="S::r_karthi@cb.amrita.edu::6f03f971-6ec5-4c0d-b3ae-8b2e9498d92d" providerId="AD" clId="Web-{D685454C-3B06-DDE3-71D3-2E431D950C86}" dt="2024-07-10T03:17:32.893" v="13" actId="20577"/>
        <pc:sldMkLst>
          <pc:docMk/>
          <pc:sldMk cId="0" sldId="257"/>
        </pc:sldMkLst>
        <pc:spChg chg="mod">
          <ac:chgData name="Dr. Karthi R [CSE]" userId="S::r_karthi@cb.amrita.edu::6f03f971-6ec5-4c0d-b3ae-8b2e9498d92d" providerId="AD" clId="Web-{D685454C-3B06-DDE3-71D3-2E431D950C86}" dt="2024-07-10T03:16:36.720" v="0" actId="20577"/>
          <ac:spMkLst>
            <pc:docMk/>
            <pc:sldMk cId="0" sldId="257"/>
            <ac:spMk id="2" creationId="{E03C7AB9-D734-4560-BC2D-8071882E5CE9}"/>
          </ac:spMkLst>
        </pc:spChg>
        <pc:spChg chg="mod">
          <ac:chgData name="Dr. Karthi R [CSE]" userId="S::r_karthi@cb.amrita.edu::6f03f971-6ec5-4c0d-b3ae-8b2e9498d92d" providerId="AD" clId="Web-{D685454C-3B06-DDE3-71D3-2E431D950C86}" dt="2024-07-10T03:17:32.893" v="13" actId="20577"/>
          <ac:spMkLst>
            <pc:docMk/>
            <pc:sldMk cId="0" sldId="257"/>
            <ac:spMk id="3" creationId="{32A2DEFF-81CF-417C-9363-3053A05CCF9B}"/>
          </ac:spMkLst>
        </pc:spChg>
      </pc:sldChg>
      <pc:sldChg chg="modSp">
        <pc:chgData name="Dr. Karthi R [CSE]" userId="S::r_karthi@cb.amrita.edu::6f03f971-6ec5-4c0d-b3ae-8b2e9498d92d" providerId="AD" clId="Web-{D685454C-3B06-DDE3-71D3-2E431D950C86}" dt="2024-07-10T03:18:10.128" v="18" actId="20577"/>
        <pc:sldMkLst>
          <pc:docMk/>
          <pc:sldMk cId="0" sldId="258"/>
        </pc:sldMkLst>
        <pc:spChg chg="mod">
          <ac:chgData name="Dr. Karthi R [CSE]" userId="S::r_karthi@cb.amrita.edu::6f03f971-6ec5-4c0d-b3ae-8b2e9498d92d" providerId="AD" clId="Web-{D685454C-3B06-DDE3-71D3-2E431D950C86}" dt="2024-07-10T03:17:53.440" v="14" actId="20577"/>
          <ac:spMkLst>
            <pc:docMk/>
            <pc:sldMk cId="0" sldId="258"/>
            <ac:spMk id="2" creationId="{5C3FA976-B16A-4E89-8788-B6E95CC1C6EA}"/>
          </ac:spMkLst>
        </pc:spChg>
        <pc:spChg chg="mod">
          <ac:chgData name="Dr. Karthi R [CSE]" userId="S::r_karthi@cb.amrita.edu::6f03f971-6ec5-4c0d-b3ae-8b2e9498d92d" providerId="AD" clId="Web-{D685454C-3B06-DDE3-71D3-2E431D950C86}" dt="2024-07-10T03:18:10.128" v="18" actId="20577"/>
          <ac:spMkLst>
            <pc:docMk/>
            <pc:sldMk cId="0" sldId="258"/>
            <ac:spMk id="3" creationId="{57904981-4CDC-415B-8764-302DA44818B2}"/>
          </ac:spMkLst>
        </pc:spChg>
      </pc:sldChg>
    </pc:docChg>
  </pc:docChgLst>
  <pc:docChgLst>
    <pc:chgData name="Dr. Vishnu S - [CSE]" userId="S::s_vishnu1@cb.amrita.edu::13eda3e6-41ff-4fd3-a65a-9e61b3fe2353" providerId="AD" clId="Web-{94D4BD1B-6563-442B-D88F-3C96DD795448}"/>
    <pc:docChg chg="modSld">
      <pc:chgData name="Dr. Vishnu S - [CSE]" userId="S::s_vishnu1@cb.amrita.edu::13eda3e6-41ff-4fd3-a65a-9e61b3fe2353" providerId="AD" clId="Web-{94D4BD1B-6563-442B-D88F-3C96DD795448}" dt="2024-07-08T12:08:41.135" v="49"/>
      <pc:docMkLst>
        <pc:docMk/>
      </pc:docMkLst>
      <pc:sldChg chg="addSp delSp modSp">
        <pc:chgData name="Dr. Vishnu S - [CSE]" userId="S::s_vishnu1@cb.amrita.edu::13eda3e6-41ff-4fd3-a65a-9e61b3fe2353" providerId="AD" clId="Web-{94D4BD1B-6563-442B-D88F-3C96DD795448}" dt="2024-07-08T12:08:41.135" v="49"/>
        <pc:sldMkLst>
          <pc:docMk/>
          <pc:sldMk cId="0" sldId="264"/>
        </pc:sldMkLst>
        <pc:graphicFrameChg chg="mod modGraphic">
          <ac:chgData name="Dr. Vishnu S - [CSE]" userId="S::s_vishnu1@cb.amrita.edu::13eda3e6-41ff-4fd3-a65a-9e61b3fe2353" providerId="AD" clId="Web-{94D4BD1B-6563-442B-D88F-3C96DD795448}" dt="2024-07-08T12:08:41.135" v="49"/>
          <ac:graphicFrameMkLst>
            <pc:docMk/>
            <pc:sldMk cId="0" sldId="264"/>
            <ac:graphicFrameMk id="5" creationId="{E76F0689-9F3A-F312-1B6C-CCF555A6DB36}"/>
          </ac:graphicFrameMkLst>
        </pc:graphicFrameChg>
        <pc:graphicFrameChg chg="add del mod modGraphic">
          <ac:chgData name="Dr. Vishnu S - [CSE]" userId="S::s_vishnu1@cb.amrita.edu::13eda3e6-41ff-4fd3-a65a-9e61b3fe2353" providerId="AD" clId="Web-{94D4BD1B-6563-442B-D88F-3C96DD795448}" dt="2024-07-08T12:07:57.650" v="11"/>
          <ac:graphicFrameMkLst>
            <pc:docMk/>
            <pc:sldMk cId="0" sldId="264"/>
            <ac:graphicFrameMk id="7" creationId="{4D96280C-7B79-78AB-5403-F4F68A7F662B}"/>
          </ac:graphicFrameMkLst>
        </pc:graphicFrameChg>
      </pc:sldChg>
    </pc:docChg>
  </pc:docChgLst>
  <pc:docChgLst>
    <pc:chgData name="Dr. Karthi R [CSE]" userId="S::r_karthi@cb.amrita.edu::6f03f971-6ec5-4c0d-b3ae-8b2e9498d92d" providerId="AD" clId="Web-{98F5A9F6-C69B-A827-7478-F40E21948631}"/>
    <pc:docChg chg="addSld modSld">
      <pc:chgData name="Dr. Karthi R [CSE]" userId="S::r_karthi@cb.amrita.edu::6f03f971-6ec5-4c0d-b3ae-8b2e9498d92d" providerId="AD" clId="Web-{98F5A9F6-C69B-A827-7478-F40E21948631}" dt="2024-07-10T00:10:48.395" v="63" actId="20577"/>
      <pc:docMkLst>
        <pc:docMk/>
      </pc:docMkLst>
      <pc:sldChg chg="modSp">
        <pc:chgData name="Dr. Karthi R [CSE]" userId="S::r_karthi@cb.amrita.edu::6f03f971-6ec5-4c0d-b3ae-8b2e9498d92d" providerId="AD" clId="Web-{98F5A9F6-C69B-A827-7478-F40E21948631}" dt="2024-07-09T23:51:15.816" v="8" actId="20577"/>
        <pc:sldMkLst>
          <pc:docMk/>
          <pc:sldMk cId="0" sldId="257"/>
        </pc:sldMkLst>
        <pc:spChg chg="mod">
          <ac:chgData name="Dr. Karthi R [CSE]" userId="S::r_karthi@cb.amrita.edu::6f03f971-6ec5-4c0d-b3ae-8b2e9498d92d" providerId="AD" clId="Web-{98F5A9F6-C69B-A827-7478-F40E21948631}" dt="2024-07-09T23:51:15.816" v="8" actId="20577"/>
          <ac:spMkLst>
            <pc:docMk/>
            <pc:sldMk cId="0" sldId="257"/>
            <ac:spMk id="3" creationId="{32A2DEFF-81CF-417C-9363-3053A05CCF9B}"/>
          </ac:spMkLst>
        </pc:spChg>
      </pc:sldChg>
      <pc:sldChg chg="addSp delSp modSp new">
        <pc:chgData name="Dr. Karthi R [CSE]" userId="S::r_karthi@cb.amrita.edu::6f03f971-6ec5-4c0d-b3ae-8b2e9498d92d" providerId="AD" clId="Web-{98F5A9F6-C69B-A827-7478-F40E21948631}" dt="2024-07-10T00:07:36.736" v="46" actId="20577"/>
        <pc:sldMkLst>
          <pc:docMk/>
          <pc:sldMk cId="3955169129" sldId="265"/>
        </pc:sldMkLst>
        <pc:spChg chg="mod">
          <ac:chgData name="Dr. Karthi R [CSE]" userId="S::r_karthi@cb.amrita.edu::6f03f971-6ec5-4c0d-b3ae-8b2e9498d92d" providerId="AD" clId="Web-{98F5A9F6-C69B-A827-7478-F40E21948631}" dt="2024-07-10T00:03:42.295" v="17" actId="14100"/>
          <ac:spMkLst>
            <pc:docMk/>
            <pc:sldMk cId="3955169129" sldId="265"/>
            <ac:spMk id="2" creationId="{8ACD8D6A-0AB2-F44F-B910-13E466A2770A}"/>
          </ac:spMkLst>
        </pc:spChg>
        <pc:spChg chg="mod">
          <ac:chgData name="Dr. Karthi R [CSE]" userId="S::r_karthi@cb.amrita.edu::6f03f971-6ec5-4c0d-b3ae-8b2e9498d92d" providerId="AD" clId="Web-{98F5A9F6-C69B-A827-7478-F40E21948631}" dt="2024-07-10T00:07:36.736" v="46" actId="20577"/>
          <ac:spMkLst>
            <pc:docMk/>
            <pc:sldMk cId="3955169129" sldId="265"/>
            <ac:spMk id="3" creationId="{BD873594-5361-EF8F-B2CE-6633AD484DCE}"/>
          </ac:spMkLst>
        </pc:spChg>
        <pc:spChg chg="add del mod">
          <ac:chgData name="Dr. Karthi R [CSE]" userId="S::r_karthi@cb.amrita.edu::6f03f971-6ec5-4c0d-b3ae-8b2e9498d92d" providerId="AD" clId="Web-{98F5A9F6-C69B-A827-7478-F40E21948631}" dt="2024-07-10T00:03:22.889" v="14"/>
          <ac:spMkLst>
            <pc:docMk/>
            <pc:sldMk cId="3955169129" sldId="265"/>
            <ac:spMk id="6" creationId="{AE0D0CDC-BA41-347C-2767-DDA0698755B8}"/>
          </ac:spMkLst>
        </pc:spChg>
      </pc:sldChg>
      <pc:sldChg chg="modSp new">
        <pc:chgData name="Dr. Karthi R [CSE]" userId="S::r_karthi@cb.amrita.edu::6f03f971-6ec5-4c0d-b3ae-8b2e9498d92d" providerId="AD" clId="Web-{98F5A9F6-C69B-A827-7478-F40E21948631}" dt="2024-07-10T00:10:48.395" v="63" actId="20577"/>
        <pc:sldMkLst>
          <pc:docMk/>
          <pc:sldMk cId="3756622306" sldId="266"/>
        </pc:sldMkLst>
        <pc:spChg chg="mod">
          <ac:chgData name="Dr. Karthi R [CSE]" userId="S::r_karthi@cb.amrita.edu::6f03f971-6ec5-4c0d-b3ae-8b2e9498d92d" providerId="AD" clId="Web-{98F5A9F6-C69B-A827-7478-F40E21948631}" dt="2024-07-10T00:08:01.877" v="49" actId="14100"/>
          <ac:spMkLst>
            <pc:docMk/>
            <pc:sldMk cId="3756622306" sldId="266"/>
            <ac:spMk id="2" creationId="{DD6944D9-79BD-24E6-BEAA-3ED4B16CBED4}"/>
          </ac:spMkLst>
        </pc:spChg>
        <pc:spChg chg="mod">
          <ac:chgData name="Dr. Karthi R [CSE]" userId="S::r_karthi@cb.amrita.edu::6f03f971-6ec5-4c0d-b3ae-8b2e9498d92d" providerId="AD" clId="Web-{98F5A9F6-C69B-A827-7478-F40E21948631}" dt="2024-07-10T00:10:48.395" v="63" actId="20577"/>
          <ac:spMkLst>
            <pc:docMk/>
            <pc:sldMk cId="3756622306" sldId="266"/>
            <ac:spMk id="3" creationId="{D4D75020-0C89-3156-2B45-5A7558D00B4F}"/>
          </ac:spMkLst>
        </pc:spChg>
      </pc:sldChg>
    </pc:docChg>
  </pc:docChgLst>
  <pc:docChgLst>
    <pc:chgData clId="Web-{D685454C-3B06-DDE3-71D3-2E431D950C86}"/>
    <pc:docChg chg="modSld">
      <pc:chgData name="" userId="" providerId="" clId="Web-{D685454C-3B06-DDE3-71D3-2E431D950C86}" dt="2024-07-10T03:16:17.314" v="3" actId="20577"/>
      <pc:docMkLst>
        <pc:docMk/>
      </pc:docMkLst>
      <pc:sldChg chg="modSp">
        <pc:chgData name="" userId="" providerId="" clId="Web-{D685454C-3B06-DDE3-71D3-2E431D950C86}" dt="2024-07-10T03:16:17.314" v="3" actId="20577"/>
        <pc:sldMkLst>
          <pc:docMk/>
          <pc:sldMk cId="0" sldId="256"/>
        </pc:sldMkLst>
        <pc:spChg chg="mod">
          <ac:chgData name="" userId="" providerId="" clId="Web-{D685454C-3B06-DDE3-71D3-2E431D950C86}" dt="2024-07-10T03:16:17.314" v="3" actId="20577"/>
          <ac:spMkLst>
            <pc:docMk/>
            <pc:sldMk cId="0" sldId="256"/>
            <ac:spMk id="2053" creationId="{2937CBDE-96A1-4DA1-AD7E-1EC6DA9D5690}"/>
          </ac:spMkLst>
        </pc:spChg>
      </pc:sldChg>
    </pc:docChg>
  </pc:docChgLst>
  <pc:docChgLst>
    <pc:chgData name="vishnu s" userId="4eec7253b666ca10" providerId="LiveId" clId="{4DF33514-38DC-4223-BD9A-CD3C99BE5BC0}"/>
    <pc:docChg chg="delSld delMainMaster">
      <pc:chgData name="vishnu s" userId="4eec7253b666ca10" providerId="LiveId" clId="{4DF33514-38DC-4223-BD9A-CD3C99BE5BC0}" dt="2023-09-03T11:33:39.964" v="4" actId="47"/>
      <pc:docMkLst>
        <pc:docMk/>
      </pc:docMkLst>
      <pc:sldChg chg="del">
        <pc:chgData name="vishnu s" userId="4eec7253b666ca10" providerId="LiveId" clId="{4DF33514-38DC-4223-BD9A-CD3C99BE5BC0}" dt="2023-09-03T11:32:58.424" v="0" actId="47"/>
        <pc:sldMkLst>
          <pc:docMk/>
          <pc:sldMk cId="0" sldId="259"/>
        </pc:sldMkLst>
      </pc:sldChg>
      <pc:sldChg chg="del">
        <pc:chgData name="vishnu s" userId="4eec7253b666ca10" providerId="LiveId" clId="{4DF33514-38DC-4223-BD9A-CD3C99BE5BC0}" dt="2023-09-03T11:33:00.614" v="1" actId="47"/>
        <pc:sldMkLst>
          <pc:docMk/>
          <pc:sldMk cId="0" sldId="260"/>
        </pc:sldMkLst>
      </pc:sldChg>
      <pc:sldChg chg="del">
        <pc:chgData name="vishnu s" userId="4eec7253b666ca10" providerId="LiveId" clId="{4DF33514-38DC-4223-BD9A-CD3C99BE5BC0}" dt="2023-09-03T11:33:26.434" v="2" actId="47"/>
        <pc:sldMkLst>
          <pc:docMk/>
          <pc:sldMk cId="0" sldId="267"/>
        </pc:sldMkLst>
      </pc:sldChg>
      <pc:sldChg chg="del">
        <pc:chgData name="vishnu s" userId="4eec7253b666ca10" providerId="LiveId" clId="{4DF33514-38DC-4223-BD9A-CD3C99BE5BC0}" dt="2023-09-03T11:33:37.300" v="3" actId="47"/>
        <pc:sldMkLst>
          <pc:docMk/>
          <pc:sldMk cId="0" sldId="268"/>
        </pc:sldMkLst>
      </pc:sldChg>
      <pc:sldChg chg="del">
        <pc:chgData name="vishnu s" userId="4eec7253b666ca10" providerId="LiveId" clId="{4DF33514-38DC-4223-BD9A-CD3C99BE5BC0}" dt="2023-09-03T11:33:39.964" v="4" actId="47"/>
        <pc:sldMkLst>
          <pc:docMk/>
          <pc:sldMk cId="121451756" sldId="270"/>
        </pc:sldMkLst>
      </pc:sldChg>
      <pc:sldMasterChg chg="del delSldLayout">
        <pc:chgData name="vishnu s" userId="4eec7253b666ca10" providerId="LiveId" clId="{4DF33514-38DC-4223-BD9A-CD3C99BE5BC0}" dt="2023-09-03T11:33:39.964" v="4" actId="47"/>
        <pc:sldMasterMkLst>
          <pc:docMk/>
          <pc:sldMasterMk cId="2453636720" sldId="2147483672"/>
        </pc:sldMasterMkLst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3819659106" sldId="2147483673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1867069110" sldId="2147483674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4040871898" sldId="2147483675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2381388121" sldId="2147483676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3893477813" sldId="2147483677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3265687074" sldId="2147483678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3463142909" sldId="2147483679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2533114665" sldId="2147483680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1270624610" sldId="2147483681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2353181470" sldId="2147483682"/>
          </pc:sldLayoutMkLst>
        </pc:sldLayoutChg>
        <pc:sldLayoutChg chg="del">
          <pc:chgData name="vishnu s" userId="4eec7253b666ca10" providerId="LiveId" clId="{4DF33514-38DC-4223-BD9A-CD3C99BE5BC0}" dt="2023-09-03T11:33:39.964" v="4" actId="47"/>
          <pc:sldLayoutMkLst>
            <pc:docMk/>
            <pc:sldMasterMk cId="2453636720" sldId="2147483672"/>
            <pc:sldLayoutMk cId="162571562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CF3CA-EED7-4273-8BB2-345EDD0B663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1012-CF82-4599-88E4-E9FFFE929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8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258C82-7F3F-483A-BCCF-2E603A241067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713F84F-3AAE-4933-B0C0-C8B877EC30A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06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EDC0C-CF86-423D-A381-42EB7497F58E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884FD-D04B-480B-847D-93D9F564D9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58194E-5496-4E71-BC60-7E5C7D934B79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F941E-6228-4460-B6BD-DD906EA3C2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3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ECE2F-5709-4158-94EC-B385B0E2887F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1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CE5D0983-3291-4C73-BD27-A1279058D7D8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80FAB901-85C6-4D4E-B2F8-B89F9870A0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52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7722C-025A-432B-83FE-AA118276D15B}" type="datetime1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AB17-CFEE-4175-9B98-11036781F2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97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87ACA5-5804-4BF1-9B07-C764B0CF372C}" type="datetime1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67BAC-5685-4AFD-A524-310B891CB3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01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B990A01F-7493-454C-86BA-DF3FADC347C0}" type="datetime1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0EBE-680F-4DC9-999A-A24ED5425A7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77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8D58E7-7CCE-45BC-94F3-BF76681D12C2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D1B1-475F-4DBF-9C36-264E06C41A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FA34CF-9A7A-4B34-A451-64558338591B}" type="datetime1">
              <a:rPr lang="en-US" smtClean="0"/>
              <a:t>7/9/2024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59899-759B-44CE-A18C-001BBE9B25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4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09DEF9-7BDD-402D-8E3B-3389486FED65}" type="datetime1">
              <a:rPr lang="en-US" smtClean="0"/>
              <a:t>7/9/2024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0A1B1-567E-4D1C-8EBD-D9782725A8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6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C3F91A86-DF33-4529-A276-1B6D10680B66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7C18BF-E67A-4ED2-9C99-B9FED49EB1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91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23DD-99F2-4E93-A7B9-4D4C28A63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93" y="1548679"/>
            <a:ext cx="7772400" cy="2071687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br>
              <a:rPr lang="en-US"/>
            </a:br>
            <a:r>
              <a:rPr lang="en-US"/>
              <a:t>19CSE303</a:t>
            </a:r>
            <a:br>
              <a:rPr lang="en-US"/>
            </a:br>
            <a:r>
              <a:rPr lang="en-US"/>
              <a:t>Embedded Systems</a:t>
            </a:r>
            <a:br>
              <a:rPr lang="en-US"/>
            </a:br>
            <a:r>
              <a:rPr lang="en-US"/>
              <a:t>3-0-3-4</a:t>
            </a:r>
            <a:br>
              <a:rPr lang="en-US"/>
            </a:b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B5D01B-69F3-A28C-F46D-B4926ABC6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5777779"/>
            <a:ext cx="6400800" cy="1752600"/>
          </a:xfrm>
        </p:spPr>
        <p:txBody>
          <a:bodyPr/>
          <a:lstStyle/>
          <a:p>
            <a:r>
              <a:rPr lang="en-US"/>
              <a:t>Amrita School of Computing</a:t>
            </a:r>
          </a:p>
          <a:p>
            <a:r>
              <a:rPr lang="en-US"/>
              <a:t>Amrita Vishwa Vidyapeetham</a:t>
            </a:r>
          </a:p>
        </p:txBody>
      </p:sp>
      <p:sp>
        <p:nvSpPr>
          <p:cNvPr id="2053" name="TextBox 4">
            <a:extLst>
              <a:ext uri="{FF2B5EF4-FFF2-40B4-BE49-F238E27FC236}">
                <a16:creationId xmlns:a16="http://schemas.microsoft.com/office/drawing/2014/main" id="{2937CBDE-96A1-4DA1-AD7E-1EC6DA9D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711" y="4726565"/>
            <a:ext cx="507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2400">
                <a:latin typeface="Calibri"/>
                <a:cs typeface="Arial"/>
              </a:rPr>
              <a:t>V Sem </a:t>
            </a:r>
            <a:r>
              <a:rPr lang="en-US" altLang="en-US" sz="2400" err="1">
                <a:latin typeface="Calibri"/>
                <a:cs typeface="Arial"/>
              </a:rPr>
              <a:t>B.Tech</a:t>
            </a:r>
            <a:r>
              <a:rPr lang="en-US" altLang="en-US" sz="2400">
                <a:latin typeface="Calibri"/>
                <a:cs typeface="Arial"/>
              </a:rPr>
              <a:t> CSE – 2024-25 ODD Sem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7AB9-D734-4560-BC2D-8071882E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14313"/>
            <a:ext cx="8572500" cy="868362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19CSE303  Embedded Systems  3-0-3-4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DEFF-81CF-417C-9363-3053A05C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72488" cy="5214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/>
              <a:t>Pre-Requisite:  </a:t>
            </a:r>
            <a:r>
              <a:rPr lang="en-US"/>
              <a:t>19CSE211 Computer Organization and Architecture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/>
              <a:t>Course Objectives: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/>
              <a:t>Students will get an insight about working principles and architecture of microprocessors and microcontrollers.</a:t>
            </a:r>
          </a:p>
          <a:p>
            <a:pPr algn="just">
              <a:buFont typeface="Wingdings" panose="020B0604020202020204" pitchFamily="34" charset="0"/>
              <a:buChar char="§"/>
              <a:defRPr/>
            </a:pPr>
            <a:r>
              <a:rPr lang="en-US"/>
              <a:t>Students will learn about how electronic gadgets are designed, developed and built as an embedded systems. </a:t>
            </a:r>
          </a:p>
          <a:p>
            <a:pPr algn="just">
              <a:buFont typeface="Wingdings" panose="020B0604020202020204" pitchFamily="34" charset="0"/>
              <a:buChar char="§"/>
              <a:defRPr/>
            </a:pPr>
            <a:r>
              <a:rPr lang="en-US"/>
              <a:t>This course emphasis on learn by doing and building solutions to real world problems using embedded systems 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212C8-1727-45E8-AFF8-F4D7773BA64F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A976-B16A-4E89-8788-B6E95CC1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4981-4CDC-415B-8764-302DA448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2149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/>
              <a:t>UNIT 1: </a:t>
            </a:r>
          </a:p>
          <a:p>
            <a:pPr algn="just">
              <a:buFont typeface="Arial" panose="020B0604020202020204" pitchFamily="34" charset="0"/>
              <a:buNone/>
              <a:defRPr/>
            </a:pPr>
            <a:r>
              <a:rPr lang="en-US"/>
              <a:t>Basics of Embedded Systems – Definition, Characteristics, Architecture of Microprocessors: General definitions of computers, micro-processors, micro controllers and digital signal processors. 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/>
              <a:t>ARM Architecture: RISC Machine, Architectural Inheritance, Programmers model, CPSR, ARM Organization and Implementation.      3 Stage pipeline, 5 Stage pipeline, </a:t>
            </a:r>
          </a:p>
          <a:p>
            <a:pPr algn="just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/>
              <a:t>ARM Instruction execution, Co-processor interface, ARM Assembly language Programming, Data processing instructions, Data Transfer Instructions, Control flow instructions, Architectural support for high level programming, Thumb Instruction set.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CA4BF2-891A-41D1-87D5-88B70A43EAEA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8D6A-0AB2-F44F-B910-13E466A2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83725"/>
          </a:xfrm>
        </p:spPr>
        <p:txBody>
          <a:bodyPr/>
          <a:lstStyle/>
          <a:p>
            <a:r>
              <a:rPr lang="en-US" sz="3800">
                <a:solidFill>
                  <a:srgbClr val="000000"/>
                </a:solidFill>
              </a:rPr>
              <a:t>SYLLABUS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3594-5361-EF8F-B2CE-6633AD48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6156"/>
            <a:ext cx="7772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b="1">
                <a:ea typeface="+mn-lt"/>
                <a:cs typeface="+mn-lt"/>
              </a:rPr>
              <a:t>UNIT 2: </a:t>
            </a:r>
          </a:p>
          <a:p>
            <a:pPr algn="just">
              <a:buNone/>
              <a:defRPr/>
            </a:pPr>
            <a:r>
              <a:rPr lang="en-US"/>
              <a:t>Interrupt structure - Vector interrupt table, Interrupt service routines, Asynchronous and Synchronous data transfer schemes, ARM memory interface, AMBA interface, </a:t>
            </a:r>
          </a:p>
          <a:p>
            <a:pPr algn="just">
              <a:buNone/>
              <a:defRPr/>
            </a:pPr>
            <a:r>
              <a:rPr lang="en-US"/>
              <a:t>Microcontroller ARM7-LPC2148 ports: GPIO, A/D Converters, PWM, timer / counter, UART and its interfacing – </a:t>
            </a:r>
          </a:p>
          <a:p>
            <a:pPr algn="just">
              <a:buNone/>
              <a:defRPr/>
            </a:pPr>
            <a:r>
              <a:rPr lang="en-US"/>
              <a:t>Embedded Programming Concepts: Role of Infinite loop, Compiler, Assembler, Interpreter, Linker, Loader, Debugger- Application development using Keil 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AC4D-E794-7C66-086A-7770F787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ECE2F-5709-4158-94EC-B385B0E2887F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C74F9-7BD6-2765-13E5-61EC3818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16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4D9-79BD-24E6-BEAA-3ED4B16C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53848"/>
          </a:xfrm>
        </p:spPr>
        <p:txBody>
          <a:bodyPr/>
          <a:lstStyle/>
          <a:p>
            <a:r>
              <a:rPr lang="en-US" sz="3800">
                <a:solidFill>
                  <a:srgbClr val="000000"/>
                </a:solidFill>
              </a:rPr>
              <a:t>SYLLABUS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5020-0C89-3156-2B45-5A7558D0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49" y="1518353"/>
            <a:ext cx="7772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US" b="1">
                <a:ea typeface="+mn-lt"/>
                <a:cs typeface="+mn-lt"/>
              </a:rPr>
              <a:t>UNIT 3: 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Introduction to ARM Cortex M4 Microcontroller – GPIO and other Peripherals - System development process: Requirements, Design, Development, Testing and Deployment.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Prototyping: Analog circuit design and construction on a solderless breadboard, Hardware and Software design, Programming simple logic and testing PLL and </a:t>
            </a:r>
            <a:r>
              <a:rPr lang="en-US" err="1">
                <a:ea typeface="+mn-lt"/>
                <a:cs typeface="+mn-lt"/>
              </a:rPr>
              <a:t>Systick</a:t>
            </a:r>
            <a:r>
              <a:rPr lang="en-US">
                <a:ea typeface="+mn-lt"/>
                <a:cs typeface="+mn-lt"/>
              </a:rPr>
              <a:t> Timers,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 Design strategy for building Finite State machine. 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5C2F-D444-8DF5-F8FE-ED6835FE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2ECE2F-5709-4158-94EC-B385B0E2887F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F3CF-4A3A-9E41-EE03-CDB04AE5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62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9C9D-6888-4217-A284-4C1E31B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Text and 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A5E4-F51E-4CDE-BA92-FCB7E28B4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00125"/>
            <a:ext cx="8643938" cy="5429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/>
              <a:t>Text Books: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err="1"/>
              <a:t>Furber</a:t>
            </a:r>
            <a:r>
              <a:rPr lang="en-US"/>
              <a:t> SB. ARM system-on-chip architecture. </a:t>
            </a:r>
            <a:r>
              <a:rPr lang="en-US" err="1"/>
              <a:t>pearson</a:t>
            </a:r>
            <a:r>
              <a:rPr lang="en-US"/>
              <a:t> Education; 2000.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Martin T. The Insider’s guide to the Philips ARM7-based microcontrollers. Coventry, </a:t>
            </a:r>
            <a:r>
              <a:rPr lang="en-US" err="1"/>
              <a:t>Hitex</a:t>
            </a:r>
            <a:r>
              <a:rPr lang="en-US"/>
              <a:t>, UK, Ltd. 2005.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/>
              <a:t>Reference Books: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Valvano JW. Embedded Systems: Introduction to ARM Cortex-M Microcontrollers. Jonathan W. Valvano; 2016.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/>
              <a:t>Valvano JW. Embedded microcomputer systems: real time interfacing. Cengage Learning; 2012.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E471F9-6594-473E-88C7-96E1EABCCD5C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5E19-4B33-435C-A5D3-BF8D2DD0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0"/>
            <a:ext cx="8229600" cy="7254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Course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696C04-82E5-4A97-BAF7-F616A5A27B26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642938"/>
          <a:ext cx="8715375" cy="6072339"/>
        </p:xfrm>
        <a:graphic>
          <a:graphicData uri="http://schemas.openxmlformats.org/drawingml/2006/table">
            <a:tbl>
              <a:tblPr/>
              <a:tblGrid>
                <a:gridCol w="821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93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CO1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Understand the basic concepts of Embedded Systems and working of a general purpose microcontroller operations. </a:t>
                      </a: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CO2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Write and interpret assembly program based on the instruction set of the microcontroller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CO3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Understand the ARM System-on-chip architecture using ARM assembly program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CO4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Analyze how to access Microcontroller ports using Embedded C program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CO5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900">
                          <a:latin typeface="Times New Roman"/>
                          <a:ea typeface="Calibri"/>
                          <a:cs typeface="Times New Roman"/>
                        </a:rPr>
                        <a:t>Debug and verify Embedded program using a simulator and on the microcontroller. </a:t>
                      </a:r>
                      <a:endParaRPr lang="en-US" sz="2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9967" marR="499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706F5D-1ADF-49D9-9E55-418422FF3F84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F8C7-5FD1-4079-8B33-B698D4D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Evaluation Plan</a:t>
            </a:r>
          </a:p>
        </p:txBody>
      </p:sp>
      <p:sp>
        <p:nvSpPr>
          <p:cNvPr id="12321" name="Rectangle 1">
            <a:extLst>
              <a:ext uri="{FF2B5EF4-FFF2-40B4-BE49-F238E27FC236}">
                <a16:creationId xmlns:a16="http://schemas.microsoft.com/office/drawing/2014/main" id="{8B6A9665-7AB2-4D0F-A008-D7FD2E0C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6357938"/>
            <a:ext cx="5286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*CAT  – Can be Quizzes, Assignment, Projects, and Reports</a:t>
            </a:r>
            <a:endParaRPr lang="en-US" altLang="en-US" sz="160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3155D9-F573-4940-8989-44CC39118A1C}" type="datetime1">
              <a:rPr lang="en-US" smtClean="0"/>
              <a:t>7/9/2024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3FBB6-9709-4A07-A85F-6A684D7F1B3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6F0689-9F3A-F312-1B6C-CCF555A6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5845"/>
              </p:ext>
            </p:extLst>
          </p:nvPr>
        </p:nvGraphicFramePr>
        <p:xfrm>
          <a:off x="457200" y="1121716"/>
          <a:ext cx="8229600" cy="47655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86507">
                  <a:extLst>
                    <a:ext uri="{9D8B030D-6E8A-4147-A177-3AD203B41FA5}">
                      <a16:colId xmlns:a16="http://schemas.microsoft.com/office/drawing/2014/main" val="771086022"/>
                    </a:ext>
                  </a:extLst>
                </a:gridCol>
                <a:gridCol w="1383483">
                  <a:extLst>
                    <a:ext uri="{9D8B030D-6E8A-4147-A177-3AD203B41FA5}">
                      <a16:colId xmlns:a16="http://schemas.microsoft.com/office/drawing/2014/main" val="3154527078"/>
                    </a:ext>
                  </a:extLst>
                </a:gridCol>
                <a:gridCol w="1459610">
                  <a:extLst>
                    <a:ext uri="{9D8B030D-6E8A-4147-A177-3AD203B41FA5}">
                      <a16:colId xmlns:a16="http://schemas.microsoft.com/office/drawing/2014/main" val="99847602"/>
                    </a:ext>
                  </a:extLst>
                </a:gridCol>
              </a:tblGrid>
              <a:tr h="368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>
                          <a:effectLst/>
                        </a:rPr>
                        <a:t>Assessment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u="sng">
                          <a:effectLst/>
                        </a:rPr>
                        <a:t>Internal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b="1" u="sng">
                          <a:effectLst/>
                        </a:rPr>
                        <a:t>External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733326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err="1">
                          <a:effectLst/>
                        </a:rPr>
                        <a:t>MidTerm</a:t>
                      </a:r>
                      <a:r>
                        <a:rPr lang="en-US" sz="2000">
                          <a:effectLst/>
                        </a:rPr>
                        <a:t> exam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20 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11459"/>
                  </a:ext>
                </a:extLst>
              </a:tr>
              <a:tr h="1152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Continuous Assessment Theory (CAT)</a:t>
                      </a:r>
                      <a:endParaRPr lang="en-IN" sz="2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Online Quiz-1 (5 Marks)</a:t>
                      </a:r>
                      <a:endParaRPr lang="en-IN" sz="2000" b="1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Online Quiz-2 (5 Marks)</a:t>
                      </a:r>
                    </a:p>
                    <a:p>
                      <a:pPr lvl="0">
                        <a:lnSpc>
                          <a:spcPct val="114999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effectLst/>
                        </a:rPr>
                        <a:t>Tutorial 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effectLst/>
                          <a:latin typeface="Rockwell"/>
                        </a:rPr>
                        <a:t>(5 Marks)</a:t>
                      </a:r>
                      <a:endParaRPr lang="en-US" sz="20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15 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675713"/>
                  </a:ext>
                </a:extLst>
              </a:tr>
              <a:tr h="1544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Continuous Assessment Lab (CAL)- Lab Evaluation </a:t>
                      </a:r>
                      <a:endParaRPr lang="en-IN" sz="20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Lab Evaluation-1 (10 Marks)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effectLst/>
                        </a:rPr>
                        <a:t>Lab Evaluation-2 (10 Marks)</a:t>
                      </a:r>
                      <a:endParaRPr lang="en-IN" sz="20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20 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745049"/>
                  </a:ext>
                </a:extLst>
              </a:tr>
              <a:tr h="6941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Continuous Assessment Lab (CAL)-</a:t>
                      </a:r>
                      <a:r>
                        <a:rPr lang="en-US" sz="2000" b="1">
                          <a:effectLst/>
                        </a:rPr>
                        <a:t>Case study </a:t>
                      </a:r>
                      <a:endParaRPr lang="en-IN" sz="2000" b="1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10 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871708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End Semester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35 Marks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134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Wood Type</vt:lpstr>
      <vt:lpstr> 19CSE303 Embedded Systems 3-0-3-4 </vt:lpstr>
      <vt:lpstr>19CSE303  Embedded Systems  3-0-3-4</vt:lpstr>
      <vt:lpstr>Syllabus</vt:lpstr>
      <vt:lpstr>SYLLABUS </vt:lpstr>
      <vt:lpstr>SYLLABUS </vt:lpstr>
      <vt:lpstr>Text and Reference Books</vt:lpstr>
      <vt:lpstr>Course Outcomes</vt:lpstr>
      <vt:lpstr>Evaluation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19CSE303 Embedded Systems 3-0-3-4</dc:title>
  <dc:creator>TBD</dc:creator>
  <cp:revision>1</cp:revision>
  <dcterms:created xsi:type="dcterms:W3CDTF">2021-07-13T03:45:05Z</dcterms:created>
  <dcterms:modified xsi:type="dcterms:W3CDTF">2024-07-10T03:18:49Z</dcterms:modified>
</cp:coreProperties>
</file>