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73" r:id="rId3"/>
    <p:sldId id="274" r:id="rId4"/>
    <p:sldId id="275" r:id="rId5"/>
    <p:sldId id="276" r:id="rId6"/>
    <p:sldId id="277" r:id="rId7"/>
    <p:sldId id="257" r:id="rId8"/>
    <p:sldId id="258" r:id="rId9"/>
    <p:sldId id="259" r:id="rId10"/>
    <p:sldId id="269" r:id="rId11"/>
    <p:sldId id="260" r:id="rId12"/>
    <p:sldId id="261" r:id="rId13"/>
    <p:sldId id="262" r:id="rId14"/>
    <p:sldId id="263" r:id="rId15"/>
    <p:sldId id="264" r:id="rId16"/>
    <p:sldId id="268" r:id="rId17"/>
    <p:sldId id="265" r:id="rId18"/>
    <p:sldId id="266" r:id="rId19"/>
    <p:sldId id="267"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Karthi R [CSE]" userId="S::r_karthi@cb.amrita.edu::6f03f971-6ec5-4c0d-b3ae-8b2e9498d92d" providerId="AD" clId="Web-{7C1E42EC-EB5D-FC91-9F54-7AFEA3480DEB}"/>
    <pc:docChg chg="addSld delSld">
      <pc:chgData name="Dr. Karthi R [CSE]" userId="S::r_karthi@cb.amrita.edu::6f03f971-6ec5-4c0d-b3ae-8b2e9498d92d" providerId="AD" clId="Web-{7C1E42EC-EB5D-FC91-9F54-7AFEA3480DEB}" dt="2022-09-16T03:30:32.855" v="1"/>
      <pc:docMkLst>
        <pc:docMk/>
      </pc:docMkLst>
      <pc:sldChg chg="new del">
        <pc:chgData name="Dr. Karthi R [CSE]" userId="S::r_karthi@cb.amrita.edu::6f03f971-6ec5-4c0d-b3ae-8b2e9498d92d" providerId="AD" clId="Web-{7C1E42EC-EB5D-FC91-9F54-7AFEA3480DEB}" dt="2022-09-16T03:30:32.855" v="1"/>
        <pc:sldMkLst>
          <pc:docMk/>
          <pc:sldMk cId="2051787917" sldId="273"/>
        </pc:sldMkLst>
      </pc:sldChg>
    </pc:docChg>
  </pc:docChgLst>
  <pc:docChgLst>
    <pc:chgData name="vishnu s" userId="4eec7253b666ca10" providerId="LiveId" clId="{600E4684-E8B8-403E-B589-748AF1DF9EEE}"/>
    <pc:docChg chg="undo redo custSel addSld modSld sldOrd">
      <pc:chgData name="vishnu s" userId="4eec7253b666ca10" providerId="LiveId" clId="{600E4684-E8B8-403E-B589-748AF1DF9EEE}" dt="2023-08-07T08:47:55.750" v="135" actId="14100"/>
      <pc:docMkLst>
        <pc:docMk/>
      </pc:docMkLst>
      <pc:sldChg chg="addSp delSp modSp mod">
        <pc:chgData name="vishnu s" userId="4eec7253b666ca10" providerId="LiveId" clId="{600E4684-E8B8-403E-B589-748AF1DF9EEE}" dt="2023-08-02T19:03:58.995" v="0" actId="478"/>
        <pc:sldMkLst>
          <pc:docMk/>
          <pc:sldMk cId="328713977" sldId="256"/>
        </pc:sldMkLst>
        <pc:spChg chg="del">
          <ac:chgData name="vishnu s" userId="4eec7253b666ca10" providerId="LiveId" clId="{600E4684-E8B8-403E-B589-748AF1DF9EEE}" dt="2023-08-02T19:03:58.995" v="0" actId="478"/>
          <ac:spMkLst>
            <pc:docMk/>
            <pc:sldMk cId="328713977" sldId="256"/>
            <ac:spMk id="3" creationId="{00000000-0000-0000-0000-000000000000}"/>
          </ac:spMkLst>
        </pc:spChg>
        <pc:spChg chg="add mod">
          <ac:chgData name="vishnu s" userId="4eec7253b666ca10" providerId="LiveId" clId="{600E4684-E8B8-403E-B589-748AF1DF9EEE}" dt="2023-08-02T19:03:58.995" v="0" actId="478"/>
          <ac:spMkLst>
            <pc:docMk/>
            <pc:sldMk cId="328713977" sldId="256"/>
            <ac:spMk id="5" creationId="{8185763B-C93A-6D4F-9F68-FA4C824160DE}"/>
          </ac:spMkLst>
        </pc:spChg>
      </pc:sldChg>
      <pc:sldChg chg="ord">
        <pc:chgData name="vishnu s" userId="4eec7253b666ca10" providerId="LiveId" clId="{600E4684-E8B8-403E-B589-748AF1DF9EEE}" dt="2023-08-03T04:50:22.663" v="124"/>
        <pc:sldMkLst>
          <pc:docMk/>
          <pc:sldMk cId="2096956694" sldId="257"/>
        </pc:sldMkLst>
      </pc:sldChg>
      <pc:sldChg chg="modSp mod">
        <pc:chgData name="vishnu s" userId="4eec7253b666ca10" providerId="LiveId" clId="{600E4684-E8B8-403E-B589-748AF1DF9EEE}" dt="2023-08-02T19:04:35.889" v="1" actId="27636"/>
        <pc:sldMkLst>
          <pc:docMk/>
          <pc:sldMk cId="2788427715" sldId="260"/>
        </pc:sldMkLst>
        <pc:spChg chg="mod">
          <ac:chgData name="vishnu s" userId="4eec7253b666ca10" providerId="LiveId" clId="{600E4684-E8B8-403E-B589-748AF1DF9EEE}" dt="2023-08-02T19:04:35.889" v="1" actId="27636"/>
          <ac:spMkLst>
            <pc:docMk/>
            <pc:sldMk cId="2788427715" sldId="260"/>
            <ac:spMk id="3" creationId="{00000000-0000-0000-0000-000000000000}"/>
          </ac:spMkLst>
        </pc:spChg>
      </pc:sldChg>
      <pc:sldChg chg="modSp mod">
        <pc:chgData name="vishnu s" userId="4eec7253b666ca10" providerId="LiveId" clId="{600E4684-E8B8-403E-B589-748AF1DF9EEE}" dt="2023-08-04T01:15:41.228" v="125" actId="6549"/>
        <pc:sldMkLst>
          <pc:docMk/>
          <pc:sldMk cId="4141707703" sldId="263"/>
        </pc:sldMkLst>
        <pc:spChg chg="mod">
          <ac:chgData name="vishnu s" userId="4eec7253b666ca10" providerId="LiveId" clId="{600E4684-E8B8-403E-B589-748AF1DF9EEE}" dt="2023-08-04T01:15:41.228" v="125" actId="6549"/>
          <ac:spMkLst>
            <pc:docMk/>
            <pc:sldMk cId="4141707703" sldId="263"/>
            <ac:spMk id="3" creationId="{00000000-0000-0000-0000-000000000000}"/>
          </ac:spMkLst>
        </pc:spChg>
      </pc:sldChg>
      <pc:sldChg chg="modSp mod">
        <pc:chgData name="vishnu s" userId="4eec7253b666ca10" providerId="LiveId" clId="{600E4684-E8B8-403E-B589-748AF1DF9EEE}" dt="2023-08-04T01:17:41.659" v="132" actId="20577"/>
        <pc:sldMkLst>
          <pc:docMk/>
          <pc:sldMk cId="4114801103" sldId="264"/>
        </pc:sldMkLst>
        <pc:spChg chg="mod">
          <ac:chgData name="vishnu s" userId="4eec7253b666ca10" providerId="LiveId" clId="{600E4684-E8B8-403E-B589-748AF1DF9EEE}" dt="2023-08-04T01:17:41.659" v="132" actId="20577"/>
          <ac:spMkLst>
            <pc:docMk/>
            <pc:sldMk cId="4114801103" sldId="264"/>
            <ac:spMk id="3" creationId="{00000000-0000-0000-0000-000000000000}"/>
          </ac:spMkLst>
        </pc:spChg>
      </pc:sldChg>
      <pc:sldChg chg="modSp mod">
        <pc:chgData name="vishnu s" userId="4eec7253b666ca10" providerId="LiveId" clId="{600E4684-E8B8-403E-B589-748AF1DF9EEE}" dt="2023-08-04T01:19:05.624" v="134" actId="27636"/>
        <pc:sldMkLst>
          <pc:docMk/>
          <pc:sldMk cId="1619500745" sldId="265"/>
        </pc:sldMkLst>
        <pc:spChg chg="mod">
          <ac:chgData name="vishnu s" userId="4eec7253b666ca10" providerId="LiveId" clId="{600E4684-E8B8-403E-B589-748AF1DF9EEE}" dt="2023-08-04T01:19:05.624" v="134" actId="27636"/>
          <ac:spMkLst>
            <pc:docMk/>
            <pc:sldMk cId="1619500745" sldId="265"/>
            <ac:spMk id="3" creationId="{00000000-0000-0000-0000-000000000000}"/>
          </ac:spMkLst>
        </pc:spChg>
      </pc:sldChg>
      <pc:sldChg chg="modSp mod">
        <pc:chgData name="vishnu s" userId="4eec7253b666ca10" providerId="LiveId" clId="{600E4684-E8B8-403E-B589-748AF1DF9EEE}" dt="2023-08-07T08:47:55.750" v="135" actId="14100"/>
        <pc:sldMkLst>
          <pc:docMk/>
          <pc:sldMk cId="1505307199" sldId="270"/>
        </pc:sldMkLst>
        <pc:picChg chg="mod">
          <ac:chgData name="vishnu s" userId="4eec7253b666ca10" providerId="LiveId" clId="{600E4684-E8B8-403E-B589-748AF1DF9EEE}" dt="2023-08-07T08:47:55.750" v="135" actId="14100"/>
          <ac:picMkLst>
            <pc:docMk/>
            <pc:sldMk cId="1505307199" sldId="270"/>
            <ac:picMk id="23" creationId="{00000000-0000-0000-0000-000000000000}"/>
          </ac:picMkLst>
        </pc:picChg>
      </pc:sldChg>
      <pc:sldChg chg="addSp delSp modSp new mod">
        <pc:chgData name="vishnu s" userId="4eec7253b666ca10" providerId="LiveId" clId="{600E4684-E8B8-403E-B589-748AF1DF9EEE}" dt="2023-08-02T19:24:03.478" v="38" actId="1076"/>
        <pc:sldMkLst>
          <pc:docMk/>
          <pc:sldMk cId="3345919628" sldId="273"/>
        </pc:sldMkLst>
        <pc:spChg chg="mod">
          <ac:chgData name="vishnu s" userId="4eec7253b666ca10" providerId="LiveId" clId="{600E4684-E8B8-403E-B589-748AF1DF9EEE}" dt="2023-08-02T19:24:01.708" v="37" actId="108"/>
          <ac:spMkLst>
            <pc:docMk/>
            <pc:sldMk cId="3345919628" sldId="273"/>
            <ac:spMk id="2" creationId="{D12AF64E-0917-BE07-241D-4D98FC979B1D}"/>
          </ac:spMkLst>
        </pc:spChg>
        <pc:spChg chg="del">
          <ac:chgData name="vishnu s" userId="4eec7253b666ca10" providerId="LiveId" clId="{600E4684-E8B8-403E-B589-748AF1DF9EEE}" dt="2023-08-02T19:20:04.064" v="3"/>
          <ac:spMkLst>
            <pc:docMk/>
            <pc:sldMk cId="3345919628" sldId="273"/>
            <ac:spMk id="3" creationId="{B3E2CEB8-568A-24D9-108D-5FF0FC40DBD7}"/>
          </ac:spMkLst>
        </pc:spChg>
        <pc:picChg chg="add mod">
          <ac:chgData name="vishnu s" userId="4eec7253b666ca10" providerId="LiveId" clId="{600E4684-E8B8-403E-B589-748AF1DF9EEE}" dt="2023-08-02T19:24:03.478" v="38" actId="1076"/>
          <ac:picMkLst>
            <pc:docMk/>
            <pc:sldMk cId="3345919628" sldId="273"/>
            <ac:picMk id="1026" creationId="{D69272AA-CD0B-F095-FA1D-B5F595EC4C31}"/>
          </ac:picMkLst>
        </pc:picChg>
      </pc:sldChg>
      <pc:sldChg chg="addSp delSp modSp add mod">
        <pc:chgData name="vishnu s" userId="4eec7253b666ca10" providerId="LiveId" clId="{600E4684-E8B8-403E-B589-748AF1DF9EEE}" dt="2023-08-02T19:22:04.094" v="27" actId="20577"/>
        <pc:sldMkLst>
          <pc:docMk/>
          <pc:sldMk cId="4236870781" sldId="274"/>
        </pc:sldMkLst>
        <pc:spChg chg="mod">
          <ac:chgData name="vishnu s" userId="4eec7253b666ca10" providerId="LiveId" clId="{600E4684-E8B8-403E-B589-748AF1DF9EEE}" dt="2023-08-02T19:22:04.094" v="27" actId="20577"/>
          <ac:spMkLst>
            <pc:docMk/>
            <pc:sldMk cId="4236870781" sldId="274"/>
            <ac:spMk id="2" creationId="{D12AF64E-0917-BE07-241D-4D98FC979B1D}"/>
          </ac:spMkLst>
        </pc:spChg>
        <pc:spChg chg="add mod">
          <ac:chgData name="vishnu s" userId="4eec7253b666ca10" providerId="LiveId" clId="{600E4684-E8B8-403E-B589-748AF1DF9EEE}" dt="2023-08-02T19:21:36.324" v="17" actId="478"/>
          <ac:spMkLst>
            <pc:docMk/>
            <pc:sldMk cId="4236870781" sldId="274"/>
            <ac:spMk id="3" creationId="{992B0C7C-F855-B4ED-73A2-57A4F0762403}"/>
          </ac:spMkLst>
        </pc:spChg>
        <pc:picChg chg="del mod">
          <ac:chgData name="vishnu s" userId="4eec7253b666ca10" providerId="LiveId" clId="{600E4684-E8B8-403E-B589-748AF1DF9EEE}" dt="2023-08-02T19:21:36.324" v="17" actId="478"/>
          <ac:picMkLst>
            <pc:docMk/>
            <pc:sldMk cId="4236870781" sldId="274"/>
            <ac:picMk id="1026" creationId="{D69272AA-CD0B-F095-FA1D-B5F595EC4C31}"/>
          </ac:picMkLst>
        </pc:picChg>
        <pc:picChg chg="add del">
          <ac:chgData name="vishnu s" userId="4eec7253b666ca10" providerId="LiveId" clId="{600E4684-E8B8-403E-B589-748AF1DF9EEE}" dt="2023-08-02T19:21:36.324" v="17" actId="478"/>
          <ac:picMkLst>
            <pc:docMk/>
            <pc:sldMk cId="4236870781" sldId="274"/>
            <ac:picMk id="2050" creationId="{7A545ADD-3ED7-FCFC-7B6D-44B310B9840C}"/>
          </ac:picMkLst>
        </pc:picChg>
        <pc:picChg chg="add del">
          <ac:chgData name="vishnu s" userId="4eec7253b666ca10" providerId="LiveId" clId="{600E4684-E8B8-403E-B589-748AF1DF9EEE}" dt="2023-08-02T19:21:39.706" v="19"/>
          <ac:picMkLst>
            <pc:docMk/>
            <pc:sldMk cId="4236870781" sldId="274"/>
            <ac:picMk id="2052" creationId="{D561EB65-04D7-51B7-3CAE-24C666CD6C12}"/>
          </ac:picMkLst>
        </pc:picChg>
        <pc:picChg chg="add mod">
          <ac:chgData name="vishnu s" userId="4eec7253b666ca10" providerId="LiveId" clId="{600E4684-E8B8-403E-B589-748AF1DF9EEE}" dt="2023-08-02T19:21:58.671" v="24" actId="1076"/>
          <ac:picMkLst>
            <pc:docMk/>
            <pc:sldMk cId="4236870781" sldId="274"/>
            <ac:picMk id="2054" creationId="{8DDE49A7-A817-39A3-4881-726E0F7AA1D2}"/>
          </ac:picMkLst>
        </pc:picChg>
      </pc:sldChg>
      <pc:sldChg chg="addSp delSp modSp add mod">
        <pc:chgData name="vishnu s" userId="4eec7253b666ca10" providerId="LiveId" clId="{600E4684-E8B8-403E-B589-748AF1DF9EEE}" dt="2023-08-02T19:33:46.452" v="49" actId="14100"/>
        <pc:sldMkLst>
          <pc:docMk/>
          <pc:sldMk cId="1811081934" sldId="275"/>
        </pc:sldMkLst>
        <pc:spChg chg="mod">
          <ac:chgData name="vishnu s" userId="4eec7253b666ca10" providerId="LiveId" clId="{600E4684-E8B8-403E-B589-748AF1DF9EEE}" dt="2023-08-02T19:27:55.407" v="40" actId="108"/>
          <ac:spMkLst>
            <pc:docMk/>
            <pc:sldMk cId="1811081934" sldId="275"/>
            <ac:spMk id="2" creationId="{D12AF64E-0917-BE07-241D-4D98FC979B1D}"/>
          </ac:spMkLst>
        </pc:spChg>
        <pc:picChg chg="add del">
          <ac:chgData name="vishnu s" userId="4eec7253b666ca10" providerId="LiveId" clId="{600E4684-E8B8-403E-B589-748AF1DF9EEE}" dt="2023-08-02T19:33:29.898" v="45" actId="22"/>
          <ac:picMkLst>
            <pc:docMk/>
            <pc:sldMk cId="1811081934" sldId="275"/>
            <ac:picMk id="6" creationId="{C2D76BA9-5829-44FD-BFBA-E9C98D3C019D}"/>
          </ac:picMkLst>
        </pc:picChg>
        <pc:picChg chg="add mod">
          <ac:chgData name="vishnu s" userId="4eec7253b666ca10" providerId="LiveId" clId="{600E4684-E8B8-403E-B589-748AF1DF9EEE}" dt="2023-08-02T19:33:46.452" v="49" actId="14100"/>
          <ac:picMkLst>
            <pc:docMk/>
            <pc:sldMk cId="1811081934" sldId="275"/>
            <ac:picMk id="8" creationId="{3B75D71C-FCB4-C0D0-4969-1EA33186501F}"/>
          </ac:picMkLst>
        </pc:picChg>
        <pc:picChg chg="add del">
          <ac:chgData name="vishnu s" userId="4eec7253b666ca10" providerId="LiveId" clId="{600E4684-E8B8-403E-B589-748AF1DF9EEE}" dt="2023-08-02T19:30:19.663" v="43" actId="478"/>
          <ac:picMkLst>
            <pc:docMk/>
            <pc:sldMk cId="1811081934" sldId="275"/>
            <ac:picMk id="2054" creationId="{8DDE49A7-A817-39A3-4881-726E0F7AA1D2}"/>
          </ac:picMkLst>
        </pc:picChg>
      </pc:sldChg>
      <pc:sldChg chg="addSp delSp modSp add mod">
        <pc:chgData name="vishnu s" userId="4eec7253b666ca10" providerId="LiveId" clId="{600E4684-E8B8-403E-B589-748AF1DF9EEE}" dt="2023-08-02T19:46:18.902" v="122" actId="478"/>
        <pc:sldMkLst>
          <pc:docMk/>
          <pc:sldMk cId="3712572132" sldId="276"/>
        </pc:sldMkLst>
        <pc:spChg chg="add del mod">
          <ac:chgData name="vishnu s" userId="4eec7253b666ca10" providerId="LiveId" clId="{600E4684-E8B8-403E-B589-748AF1DF9EEE}" dt="2023-08-02T19:41:44.918" v="75" actId="688"/>
          <ac:spMkLst>
            <pc:docMk/>
            <pc:sldMk cId="3712572132" sldId="276"/>
            <ac:spMk id="2" creationId="{D12AF64E-0917-BE07-241D-4D98FC979B1D}"/>
          </ac:spMkLst>
        </pc:spChg>
        <pc:spChg chg="add del mod">
          <ac:chgData name="vishnu s" userId="4eec7253b666ca10" providerId="LiveId" clId="{600E4684-E8B8-403E-B589-748AF1DF9EEE}" dt="2023-08-02T19:40:15.664" v="64" actId="22"/>
          <ac:spMkLst>
            <pc:docMk/>
            <pc:sldMk cId="3712572132" sldId="276"/>
            <ac:spMk id="3" creationId="{992B0C7C-F855-B4ED-73A2-57A4F0762403}"/>
          </ac:spMkLst>
        </pc:spChg>
        <pc:spChg chg="add del mod">
          <ac:chgData name="vishnu s" userId="4eec7253b666ca10" providerId="LiveId" clId="{600E4684-E8B8-403E-B589-748AF1DF9EEE}" dt="2023-08-02T19:41:44.918" v="75" actId="688"/>
          <ac:spMkLst>
            <pc:docMk/>
            <pc:sldMk cId="3712572132" sldId="276"/>
            <ac:spMk id="4" creationId="{82B55758-5128-27EC-85F3-B5B61A3E8018}"/>
          </ac:spMkLst>
        </pc:spChg>
        <pc:spChg chg="add del mod">
          <ac:chgData name="vishnu s" userId="4eec7253b666ca10" providerId="LiveId" clId="{600E4684-E8B8-403E-B589-748AF1DF9EEE}" dt="2023-08-02T19:42:03.132" v="79"/>
          <ac:spMkLst>
            <pc:docMk/>
            <pc:sldMk cId="3712572132" sldId="276"/>
            <ac:spMk id="15" creationId="{2EFB4B30-379B-9832-A851-E80B1DEE3D01}"/>
          </ac:spMkLst>
        </pc:spChg>
        <pc:spChg chg="add del mod">
          <ac:chgData name="vishnu s" userId="4eec7253b666ca10" providerId="LiveId" clId="{600E4684-E8B8-403E-B589-748AF1DF9EEE}" dt="2023-08-02T19:41:41.465" v="73" actId="478"/>
          <ac:spMkLst>
            <pc:docMk/>
            <pc:sldMk cId="3712572132" sldId="276"/>
            <ac:spMk id="17" creationId="{F0C66BF6-586D-CF78-E45E-9576BD93522B}"/>
          </ac:spMkLst>
        </pc:spChg>
        <pc:spChg chg="add mod">
          <ac:chgData name="vishnu s" userId="4eec7253b666ca10" providerId="LiveId" clId="{600E4684-E8B8-403E-B589-748AF1DF9EEE}" dt="2023-08-02T19:44:25.952" v="102" actId="478"/>
          <ac:spMkLst>
            <pc:docMk/>
            <pc:sldMk cId="3712572132" sldId="276"/>
            <ac:spMk id="18" creationId="{7936187D-AFBE-F6D4-C557-A9CCFAA42AF7}"/>
          </ac:spMkLst>
        </pc:spChg>
        <pc:picChg chg="add del mod ord">
          <ac:chgData name="vishnu s" userId="4eec7253b666ca10" providerId="LiveId" clId="{600E4684-E8B8-403E-B589-748AF1DF9EEE}" dt="2023-08-02T19:38:19.064" v="58" actId="22"/>
          <ac:picMkLst>
            <pc:docMk/>
            <pc:sldMk cId="3712572132" sldId="276"/>
            <ac:picMk id="6" creationId="{10B5722E-19E4-A26A-8CBC-FF0887E2F831}"/>
          </ac:picMkLst>
        </pc:picChg>
        <pc:picChg chg="del">
          <ac:chgData name="vishnu s" userId="4eec7253b666ca10" providerId="LiveId" clId="{600E4684-E8B8-403E-B589-748AF1DF9EEE}" dt="2023-08-02T19:34:21.808" v="51" actId="478"/>
          <ac:picMkLst>
            <pc:docMk/>
            <pc:sldMk cId="3712572132" sldId="276"/>
            <ac:picMk id="8" creationId="{3B75D71C-FCB4-C0D0-4969-1EA33186501F}"/>
          </ac:picMkLst>
        </pc:picChg>
        <pc:picChg chg="add del mod ord">
          <ac:chgData name="vishnu s" userId="4eec7253b666ca10" providerId="LiveId" clId="{600E4684-E8B8-403E-B589-748AF1DF9EEE}" dt="2023-08-02T19:38:22.091" v="61" actId="22"/>
          <ac:picMkLst>
            <pc:docMk/>
            <pc:sldMk cId="3712572132" sldId="276"/>
            <ac:picMk id="9" creationId="{AEEB68B1-1886-7C81-E993-AFE3009BAE42}"/>
          </ac:picMkLst>
        </pc:picChg>
        <pc:picChg chg="add del mod">
          <ac:chgData name="vishnu s" userId="4eec7253b666ca10" providerId="LiveId" clId="{600E4684-E8B8-403E-B589-748AF1DF9EEE}" dt="2023-08-02T19:41:56.871" v="77" actId="478"/>
          <ac:picMkLst>
            <pc:docMk/>
            <pc:sldMk cId="3712572132" sldId="276"/>
            <ac:picMk id="11" creationId="{FD745B44-4E5A-6926-0843-636732942922}"/>
          </ac:picMkLst>
        </pc:picChg>
        <pc:picChg chg="add del mod ord">
          <ac:chgData name="vishnu s" userId="4eec7253b666ca10" providerId="LiveId" clId="{600E4684-E8B8-403E-B589-748AF1DF9EEE}" dt="2023-08-02T19:40:17.567" v="65" actId="21"/>
          <ac:picMkLst>
            <pc:docMk/>
            <pc:sldMk cId="3712572132" sldId="276"/>
            <ac:picMk id="13" creationId="{C25E9407-970B-038F-7068-94E2E881EFC2}"/>
          </ac:picMkLst>
        </pc:picChg>
        <pc:picChg chg="add del mod">
          <ac:chgData name="vishnu s" userId="4eec7253b666ca10" providerId="LiveId" clId="{600E4684-E8B8-403E-B589-748AF1DF9EEE}" dt="2023-08-02T19:44:25.952" v="102" actId="478"/>
          <ac:picMkLst>
            <pc:docMk/>
            <pc:sldMk cId="3712572132" sldId="276"/>
            <ac:picMk id="3074" creationId="{2EAB5039-4F14-A590-4717-AF593E020CCE}"/>
          </ac:picMkLst>
        </pc:picChg>
        <pc:picChg chg="add del">
          <ac:chgData name="vishnu s" userId="4eec7253b666ca10" providerId="LiveId" clId="{600E4684-E8B8-403E-B589-748AF1DF9EEE}" dt="2023-08-02T19:43:17.740" v="101"/>
          <ac:picMkLst>
            <pc:docMk/>
            <pc:sldMk cId="3712572132" sldId="276"/>
            <ac:picMk id="3076" creationId="{091D9CF0-E50B-706C-8578-BB792242FC66}"/>
          </ac:picMkLst>
        </pc:picChg>
        <pc:picChg chg="add del mod">
          <ac:chgData name="vishnu s" userId="4eec7253b666ca10" providerId="LiveId" clId="{600E4684-E8B8-403E-B589-748AF1DF9EEE}" dt="2023-08-02T19:45:08.965" v="106" actId="478"/>
          <ac:picMkLst>
            <pc:docMk/>
            <pc:sldMk cId="3712572132" sldId="276"/>
            <ac:picMk id="3078" creationId="{F245BC9C-D9AF-B068-E4A1-CFBAA5F774AC}"/>
          </ac:picMkLst>
        </pc:picChg>
        <pc:picChg chg="add del mod">
          <ac:chgData name="vishnu s" userId="4eec7253b666ca10" providerId="LiveId" clId="{600E4684-E8B8-403E-B589-748AF1DF9EEE}" dt="2023-08-02T19:45:27.563" v="114" actId="478"/>
          <ac:picMkLst>
            <pc:docMk/>
            <pc:sldMk cId="3712572132" sldId="276"/>
            <ac:picMk id="3080" creationId="{BDF332B6-121A-0135-6F4F-ED2BFCB72646}"/>
          </ac:picMkLst>
        </pc:picChg>
        <pc:picChg chg="add del mod">
          <ac:chgData name="vishnu s" userId="4eec7253b666ca10" providerId="LiveId" clId="{600E4684-E8B8-403E-B589-748AF1DF9EEE}" dt="2023-08-02T19:45:24.885" v="113"/>
          <ac:picMkLst>
            <pc:docMk/>
            <pc:sldMk cId="3712572132" sldId="276"/>
            <ac:picMk id="3082" creationId="{8C50A947-F73D-8E5B-EAFF-B55A1CE191FF}"/>
          </ac:picMkLst>
        </pc:picChg>
        <pc:picChg chg="add del mod">
          <ac:chgData name="vishnu s" userId="4eec7253b666ca10" providerId="LiveId" clId="{600E4684-E8B8-403E-B589-748AF1DF9EEE}" dt="2023-08-02T19:46:18.902" v="122" actId="478"/>
          <ac:picMkLst>
            <pc:docMk/>
            <pc:sldMk cId="3712572132" sldId="276"/>
            <ac:picMk id="3084" creationId="{E856EEF3-11D5-D0E7-307A-E736079E1B9E}"/>
          </ac:picMkLst>
        </pc:picChg>
        <pc:picChg chg="add del">
          <ac:chgData name="vishnu s" userId="4eec7253b666ca10" providerId="LiveId" clId="{600E4684-E8B8-403E-B589-748AF1DF9EEE}" dt="2023-08-02T19:46:18.491" v="121"/>
          <ac:picMkLst>
            <pc:docMk/>
            <pc:sldMk cId="3712572132" sldId="276"/>
            <ac:picMk id="3086" creationId="{6D51B4ED-94D5-45BB-31A0-332B2A5991B6}"/>
          </ac:picMkLst>
        </pc:picChg>
      </pc:sldChg>
    </pc:docChg>
  </pc:docChgLst>
  <pc:docChgLst>
    <pc:chgData name="Dr. Vishnu S - [CSE]" userId="13eda3e6-41ff-4fd3-a65a-9e61b3fe2353" providerId="ADAL" clId="{8E7B8D02-CB20-416D-9CFF-6AE145F6F40B}"/>
    <pc:docChg chg="addSld modSld">
      <pc:chgData name="Dr. Vishnu S - [CSE]" userId="13eda3e6-41ff-4fd3-a65a-9e61b3fe2353" providerId="ADAL" clId="{8E7B8D02-CB20-416D-9CFF-6AE145F6F40B}" dt="2024-07-10T03:17:32.418" v="4" actId="1076"/>
      <pc:docMkLst>
        <pc:docMk/>
      </pc:docMkLst>
      <pc:sldChg chg="addSp delSp modSp new mod">
        <pc:chgData name="Dr. Vishnu S - [CSE]" userId="13eda3e6-41ff-4fd3-a65a-9e61b3fe2353" providerId="ADAL" clId="{8E7B8D02-CB20-416D-9CFF-6AE145F6F40B}" dt="2024-07-10T03:17:32.418" v="4" actId="1076"/>
        <pc:sldMkLst>
          <pc:docMk/>
          <pc:sldMk cId="3717035938" sldId="277"/>
        </pc:sldMkLst>
        <pc:spChg chg="del">
          <ac:chgData name="Dr. Vishnu S - [CSE]" userId="13eda3e6-41ff-4fd3-a65a-9e61b3fe2353" providerId="ADAL" clId="{8E7B8D02-CB20-416D-9CFF-6AE145F6F40B}" dt="2024-07-10T03:17:23.612" v="1" actId="22"/>
          <ac:spMkLst>
            <pc:docMk/>
            <pc:sldMk cId="3717035938" sldId="277"/>
            <ac:spMk id="3" creationId="{B64AA3EF-13ED-4AD6-6236-DDFB67DEEEF2}"/>
          </ac:spMkLst>
        </pc:spChg>
        <pc:picChg chg="add mod ord">
          <ac:chgData name="Dr. Vishnu S - [CSE]" userId="13eda3e6-41ff-4fd3-a65a-9e61b3fe2353" providerId="ADAL" clId="{8E7B8D02-CB20-416D-9CFF-6AE145F6F40B}" dt="2024-07-10T03:17:32.418" v="4" actId="1076"/>
          <ac:picMkLst>
            <pc:docMk/>
            <pc:sldMk cId="3717035938" sldId="277"/>
            <ac:picMk id="6" creationId="{CF8F5623-D0E5-7415-AE3E-82B9AFB5EDA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AE47C-8F2A-41C8-BF69-5DC4B1E357BB}" type="datetimeFigureOut">
              <a:rPr lang="en-IN" smtClean="0"/>
              <a:t>09-07-2024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C6F171-81FC-409E-B8ED-C65E772E2A03}" type="slidenum">
              <a:rPr lang="en-IN" smtClean="0"/>
              <a:t>‹#›</a:t>
            </a:fld>
            <a:endParaRPr lang="en-IN"/>
          </a:p>
        </p:txBody>
      </p:sp>
    </p:spTree>
    <p:extLst>
      <p:ext uri="{BB962C8B-B14F-4D97-AF65-F5344CB8AC3E}">
        <p14:creationId xmlns:p14="http://schemas.microsoft.com/office/powerpoint/2010/main" val="414164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A66D2200-707F-4C26-BB46-957C44ABCD5A}" type="datetime1">
              <a:rPr lang="en-US" smtClean="0"/>
              <a:t>7/9/2024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School of Computing</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0816A1-3769-4861-8401-11C35E41E907}"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D7526C43-2A0B-4C7E-8E93-871A1092A03C}" type="datetime1">
              <a:rPr lang="en-US" smtClean="0"/>
              <a:t>7/9/2024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r>
              <a:rPr lang="en-US"/>
              <a:t>School of Computing</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C468A4-1909-4788-8FF8-67A6E7C9448E}" type="datetime1">
              <a:rPr lang="en-US" smtClean="0"/>
              <a:t>7/9/2024</a:t>
            </a:fld>
            <a:endParaRPr lang="en-US" dirty="0"/>
          </a:p>
        </p:txBody>
      </p:sp>
      <p:sp>
        <p:nvSpPr>
          <p:cNvPr id="5" name="Footer Placeholder 4"/>
          <p:cNvSpPr>
            <a:spLocks noGrp="1"/>
          </p:cNvSpPr>
          <p:nvPr>
            <p:ph type="ftr" sz="quarter" idx="11"/>
          </p:nvPr>
        </p:nvSpPr>
        <p:spPr/>
        <p:txBody>
          <a:bodyPr/>
          <a:lstStyle/>
          <a:p>
            <a:r>
              <a:rPr lang="en-US"/>
              <a:t>School of Computing</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13076F2A-3AAB-488A-ADBB-57431283C76C}" type="datetime1">
              <a:rPr lang="en-US" smtClean="0"/>
              <a:t>7/9/2024</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r>
              <a:rPr lang="en-US"/>
              <a:t>School of Computing</a:t>
            </a:r>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E1DCB8C2-AD5E-436B-A6DA-FF6985E856BE}" type="datetime1">
              <a:rPr lang="en-US" smtClean="0"/>
              <a:t>7/9/2024</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r>
              <a:rPr lang="en-US"/>
              <a:t>School of Computing</a:t>
            </a:r>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C9B20E6B-6E86-4E77-9466-2E1D36AF8E09}" type="datetime1">
              <a:rPr lang="en-US" smtClean="0"/>
              <a:t>7/9/2024</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r>
              <a:rPr lang="en-US"/>
              <a:t>School of Computing</a:t>
            </a:r>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32E696-2B0B-4234-8DB4-552F9369AEF5}" type="datetime1">
              <a:rPr lang="en-US" smtClean="0"/>
              <a:t>7/9/2024</a:t>
            </a:fld>
            <a:endParaRPr lang="en-US" dirty="0"/>
          </a:p>
        </p:txBody>
      </p:sp>
      <p:sp>
        <p:nvSpPr>
          <p:cNvPr id="4" name="Footer Placeholder 3"/>
          <p:cNvSpPr>
            <a:spLocks noGrp="1"/>
          </p:cNvSpPr>
          <p:nvPr>
            <p:ph type="ftr" sz="quarter" idx="11"/>
          </p:nvPr>
        </p:nvSpPr>
        <p:spPr/>
        <p:txBody>
          <a:bodyPr/>
          <a:lstStyle/>
          <a:p>
            <a:r>
              <a:rPr lang="en-US"/>
              <a:t>School of Computing</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C4CB01C7-3BC5-4F00-90CC-1B57547BEC9D}" type="datetime1">
              <a:rPr lang="en-US" smtClean="0"/>
              <a:t>7/9/2024</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r>
              <a:rPr lang="en-US"/>
              <a:t>School of Computing</a:t>
            </a:r>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E28DDB0-D119-4B69-BD6B-41D419D79A6A}" type="datetime1">
              <a:rPr lang="en-US" smtClean="0"/>
              <a:t>7/9/2024</a:t>
            </a:fld>
            <a:endParaRPr lang="en-US" dirty="0"/>
          </a:p>
        </p:txBody>
      </p:sp>
      <p:sp>
        <p:nvSpPr>
          <p:cNvPr id="6" name="Footer Placeholder 5"/>
          <p:cNvSpPr>
            <a:spLocks noGrp="1"/>
          </p:cNvSpPr>
          <p:nvPr>
            <p:ph type="ftr" sz="quarter" idx="11"/>
          </p:nvPr>
        </p:nvSpPr>
        <p:spPr/>
        <p:txBody>
          <a:bodyPr/>
          <a:lstStyle/>
          <a:p>
            <a:r>
              <a:rPr lang="en-US"/>
              <a:t>School of Computing</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C4C41B47-3172-4E0A-9233-18267C2B4576}" type="datetime1">
              <a:rPr lang="en-US" smtClean="0"/>
              <a:t>7/9/2024</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r>
              <a:rPr lang="en-US"/>
              <a:t>School of Computing</a:t>
            </a:r>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35A9A24B-FBAF-4092-BE0A-3D9BC68BF0AE}" type="datetime1">
              <a:rPr lang="en-US" smtClean="0"/>
              <a:t>7/9/2024</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a:t>School of Computing</a:t>
            </a:r>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wmf"/></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19CSE303-Introduction to Embedded System</a:t>
            </a:r>
          </a:p>
        </p:txBody>
      </p:sp>
      <p:sp>
        <p:nvSpPr>
          <p:cNvPr id="5" name="Subtitle 4">
            <a:extLst>
              <a:ext uri="{FF2B5EF4-FFF2-40B4-BE49-F238E27FC236}">
                <a16:creationId xmlns:a16="http://schemas.microsoft.com/office/drawing/2014/main" id="{8185763B-C93A-6D4F-9F68-FA4C824160DE}"/>
              </a:ext>
            </a:extLst>
          </p:cNvPr>
          <p:cNvSpPr>
            <a:spLocks noGrp="1"/>
          </p:cNvSpPr>
          <p:nvPr>
            <p:ph type="subTitle" idx="1"/>
          </p:nvPr>
        </p:nvSpPr>
        <p:spPr/>
        <p:txBody>
          <a:bodyPr/>
          <a:lstStyle/>
          <a:p>
            <a:endParaRPr lang="en-IN"/>
          </a:p>
        </p:txBody>
      </p:sp>
      <p:sp>
        <p:nvSpPr>
          <p:cNvPr id="6" name="Footer Placeholder 5">
            <a:extLst>
              <a:ext uri="{FF2B5EF4-FFF2-40B4-BE49-F238E27FC236}">
                <a16:creationId xmlns:a16="http://schemas.microsoft.com/office/drawing/2014/main" id="{D96F63DC-1568-AA7F-45E1-2006FF3921AA}"/>
              </a:ext>
            </a:extLst>
          </p:cNvPr>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328713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Structure of an Embedded System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5563808" y="1485072"/>
            <a:ext cx="5391150" cy="4457700"/>
          </a:xfrm>
          <a:prstGeom prst="rect">
            <a:avLst/>
          </a:prstGeom>
        </p:spPr>
      </p:pic>
      <p:sp>
        <p:nvSpPr>
          <p:cNvPr id="5" name="Footer Placeholder 4"/>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6993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Structure of an Embedded System</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t>memory</a:t>
            </a:r>
            <a:r>
              <a:rPr lang="en-US" dirty="0"/>
              <a:t> devices for data storage</a:t>
            </a:r>
          </a:p>
          <a:p>
            <a:pPr algn="just"/>
            <a:r>
              <a:rPr lang="en-US" b="1" dirty="0"/>
              <a:t>I/O</a:t>
            </a:r>
            <a:r>
              <a:rPr lang="en-US" dirty="0"/>
              <a:t> devices for input and output operations</a:t>
            </a:r>
          </a:p>
          <a:p>
            <a:pPr algn="just"/>
            <a:r>
              <a:rPr lang="en-US" dirty="0"/>
              <a:t>computer </a:t>
            </a:r>
            <a:r>
              <a:rPr lang="en-US" b="1" dirty="0"/>
              <a:t>buses</a:t>
            </a:r>
            <a:r>
              <a:rPr lang="en-US" dirty="0"/>
              <a:t> for transferring data between hardware components</a:t>
            </a:r>
          </a:p>
          <a:p>
            <a:pPr algn="just"/>
            <a:r>
              <a:rPr lang="en-US" b="1" dirty="0"/>
              <a:t>sensors</a:t>
            </a:r>
            <a:r>
              <a:rPr lang="en-US" dirty="0"/>
              <a:t> for converting physical data into analog electrical signals</a:t>
            </a:r>
          </a:p>
          <a:p>
            <a:pPr algn="just"/>
            <a:r>
              <a:rPr lang="en-US" b="1" dirty="0"/>
              <a:t>analog-to-digital converters</a:t>
            </a:r>
            <a:r>
              <a:rPr lang="en-US" dirty="0"/>
              <a:t> (ADC) for transforming analog electrical signals (e.g. sound or light) into digital ones that the processor can read</a:t>
            </a:r>
          </a:p>
          <a:p>
            <a:pPr algn="just"/>
            <a:r>
              <a:rPr lang="en-US" b="1" dirty="0"/>
              <a:t>digital-to-analog converters</a:t>
            </a:r>
            <a:r>
              <a:rPr lang="en-US" dirty="0"/>
              <a:t> (DAC) for transforming digital signals from the processor into electrical ones</a:t>
            </a:r>
          </a:p>
          <a:p>
            <a:pPr algn="just"/>
            <a:r>
              <a:rPr lang="en-US" b="1" dirty="0"/>
              <a:t>actuators</a:t>
            </a:r>
            <a:r>
              <a:rPr lang="en-US" dirty="0"/>
              <a:t> for making mechanisms function based on the signal from the processor, for example, making a motor move</a:t>
            </a:r>
          </a:p>
          <a:p>
            <a:pPr algn="just"/>
            <a:r>
              <a:rPr lang="en-US" b="1" dirty="0"/>
              <a:t>peripherals</a:t>
            </a:r>
            <a:r>
              <a:rPr lang="en-US" dirty="0"/>
              <a:t> (cameras, printers, scanners, keyboards, etc.).</a:t>
            </a:r>
          </a:p>
          <a:p>
            <a:pPr algn="just"/>
            <a:endParaRPr lang="en-IN" dirty="0"/>
          </a:p>
        </p:txBody>
      </p:sp>
      <p:pic>
        <p:nvPicPr>
          <p:cNvPr id="5" name="Picture 4"/>
          <p:cNvPicPr>
            <a:picLocks noChangeAspect="1"/>
          </p:cNvPicPr>
          <p:nvPr/>
        </p:nvPicPr>
        <p:blipFill>
          <a:blip r:embed="rId2"/>
          <a:stretch>
            <a:fillRect/>
          </a:stretch>
        </p:blipFill>
        <p:spPr>
          <a:xfrm>
            <a:off x="823917" y="5045213"/>
            <a:ext cx="3563693" cy="1781847"/>
          </a:xfrm>
          <a:prstGeom prst="rect">
            <a:avLst/>
          </a:prstGeom>
        </p:spPr>
      </p:pic>
      <p:sp>
        <p:nvSpPr>
          <p:cNvPr id="6" name="Footer Placeholder 5"/>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788427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 of Embedded System</a:t>
            </a:r>
          </a:p>
        </p:txBody>
      </p:sp>
      <p:sp>
        <p:nvSpPr>
          <p:cNvPr id="3" name="Content Placeholder 2"/>
          <p:cNvSpPr>
            <a:spLocks noGrp="1"/>
          </p:cNvSpPr>
          <p:nvPr>
            <p:ph idx="1"/>
          </p:nvPr>
        </p:nvSpPr>
        <p:spPr/>
        <p:txBody>
          <a:bodyPr/>
          <a:lstStyle/>
          <a:p>
            <a:endParaRPr lang="en-IN" dirty="0"/>
          </a:p>
        </p:txBody>
      </p:sp>
      <p:pic>
        <p:nvPicPr>
          <p:cNvPr id="5" name="Picture 4"/>
          <p:cNvPicPr>
            <a:picLocks noChangeAspect="1"/>
          </p:cNvPicPr>
          <p:nvPr/>
        </p:nvPicPr>
        <p:blipFill>
          <a:blip r:embed="rId2"/>
          <a:stretch>
            <a:fillRect/>
          </a:stretch>
        </p:blipFill>
        <p:spPr>
          <a:xfrm>
            <a:off x="4602023" y="1957277"/>
            <a:ext cx="7457455" cy="2725004"/>
          </a:xfrm>
          <a:prstGeom prst="rect">
            <a:avLst/>
          </a:prstGeom>
        </p:spPr>
      </p:pic>
      <p:sp>
        <p:nvSpPr>
          <p:cNvPr id="6" name="Footer Placeholder 5"/>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4163206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 of Embedded System</a:t>
            </a:r>
          </a:p>
        </p:txBody>
      </p:sp>
      <p:sp>
        <p:nvSpPr>
          <p:cNvPr id="3" name="Content Placeholder 2"/>
          <p:cNvSpPr>
            <a:spLocks noGrp="1"/>
          </p:cNvSpPr>
          <p:nvPr>
            <p:ph idx="1"/>
          </p:nvPr>
        </p:nvSpPr>
        <p:spPr/>
        <p:txBody>
          <a:bodyPr>
            <a:normAutofit fontScale="77500" lnSpcReduction="20000"/>
          </a:bodyPr>
          <a:lstStyle/>
          <a:p>
            <a:r>
              <a:rPr lang="en-US" b="1" u="sng" dirty="0"/>
              <a:t>Real-time embedded system:</a:t>
            </a:r>
            <a:endParaRPr lang="en-US" dirty="0"/>
          </a:p>
          <a:p>
            <a:r>
              <a:rPr lang="en-US" dirty="0"/>
              <a:t>Real-time systems are those which give a quick response to critical situations. They are used in military, medical and industrial applications.</a:t>
            </a:r>
          </a:p>
          <a:p>
            <a:pPr lvl="1"/>
            <a:r>
              <a:rPr lang="en-IN" dirty="0"/>
              <a:t>Radio, satellite and telephone communication</a:t>
            </a:r>
          </a:p>
          <a:p>
            <a:pPr lvl="1"/>
            <a:r>
              <a:rPr lang="en-IN" dirty="0"/>
              <a:t>Patient monitoring system</a:t>
            </a:r>
            <a:endParaRPr lang="en-US" dirty="0"/>
          </a:p>
          <a:p>
            <a:r>
              <a:rPr lang="en-US" b="1" u="sng" dirty="0"/>
              <a:t>Standalone embedded system:</a:t>
            </a:r>
            <a:endParaRPr lang="en-US" dirty="0"/>
          </a:p>
          <a:p>
            <a:r>
              <a:rPr lang="en-US" dirty="0"/>
              <a:t>This type of embedded system works for itself as a device without needing any interconnected computer. It can take data in the form of analog or digital signals. This system first process data and then outputs data by displaying on the screen. </a:t>
            </a:r>
          </a:p>
          <a:p>
            <a:pPr lvl="1"/>
            <a:r>
              <a:rPr lang="en-IN" dirty="0"/>
              <a:t>Microwave ovens</a:t>
            </a:r>
          </a:p>
          <a:p>
            <a:pPr lvl="1"/>
            <a:r>
              <a:rPr lang="en-IN" dirty="0"/>
              <a:t>Digital cameras</a:t>
            </a:r>
          </a:p>
          <a:p>
            <a:r>
              <a:rPr lang="en-US" b="1" u="sng" dirty="0"/>
              <a:t>Networked embedded system:</a:t>
            </a:r>
            <a:endParaRPr lang="en-US" dirty="0"/>
          </a:p>
          <a:p>
            <a:r>
              <a:rPr lang="en-US" dirty="0"/>
              <a:t>Networked embedded systems are those systems which are connected to the network to give output to the attached resources. </a:t>
            </a:r>
          </a:p>
          <a:p>
            <a:pPr lvl="1"/>
            <a:r>
              <a:rPr lang="en-US" dirty="0"/>
              <a:t>In office security system, different sensors (light sensors, smoke sensors or motion detectors) are networked together through LAN and controlled over the WAN (internet)</a:t>
            </a:r>
            <a:endParaRPr lang="en-IN" dirty="0"/>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26555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 of Embedded System</a:t>
            </a:r>
          </a:p>
        </p:txBody>
      </p:sp>
      <p:sp>
        <p:nvSpPr>
          <p:cNvPr id="3" name="Content Placeholder 2"/>
          <p:cNvSpPr>
            <a:spLocks noGrp="1"/>
          </p:cNvSpPr>
          <p:nvPr>
            <p:ph idx="1"/>
          </p:nvPr>
        </p:nvSpPr>
        <p:spPr/>
        <p:txBody>
          <a:bodyPr>
            <a:normAutofit/>
          </a:bodyPr>
          <a:lstStyle/>
          <a:p>
            <a:pPr algn="just"/>
            <a:r>
              <a:rPr lang="en-US" b="1" u="sng" dirty="0"/>
              <a:t>Mobile embedded system:</a:t>
            </a:r>
            <a:endParaRPr lang="en-US" dirty="0"/>
          </a:p>
          <a:p>
            <a:pPr algn="just"/>
            <a:r>
              <a:rPr lang="en-US" dirty="0"/>
              <a:t>Mobile embedded systems are limited in resources including memory.</a:t>
            </a:r>
          </a:p>
          <a:p>
            <a:pPr lvl="1" algn="just"/>
            <a:r>
              <a:rPr lang="en-IN" dirty="0"/>
              <a:t>Cellular phones</a:t>
            </a:r>
          </a:p>
          <a:p>
            <a:pPr lvl="1" algn="just"/>
            <a:r>
              <a:rPr lang="en-IN" dirty="0"/>
              <a:t>Mp3 players</a:t>
            </a:r>
          </a:p>
          <a:p>
            <a:pPr lvl="1" algn="just"/>
            <a:r>
              <a:rPr lang="en-IN" dirty="0"/>
              <a:t>Digital cameras</a:t>
            </a:r>
          </a:p>
          <a:p>
            <a:pPr algn="just"/>
            <a:r>
              <a:rPr lang="en-US" b="1" u="sng" dirty="0"/>
              <a:t>Small-scale embedded system:</a:t>
            </a:r>
            <a:endParaRPr lang="en-US" dirty="0"/>
          </a:p>
          <a:p>
            <a:pPr algn="just"/>
            <a:r>
              <a:rPr lang="en-US" dirty="0"/>
              <a:t>Small-scale embedded systems consist of </a:t>
            </a:r>
            <a:r>
              <a:rPr lang="en-US" b="1" dirty="0"/>
              <a:t>8-16 bit</a:t>
            </a:r>
            <a:r>
              <a:rPr lang="en-US" dirty="0"/>
              <a:t> microcontroller. This system can perform tasks at a small level. They have on-chip ROM and RAM. Small-scale systems can be even activated by the battery.</a:t>
            </a:r>
          </a:p>
          <a:p>
            <a:pPr algn="just"/>
            <a:endParaRPr lang="en-IN" dirty="0"/>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414170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 of Embedded System</a:t>
            </a:r>
          </a:p>
        </p:txBody>
      </p:sp>
      <p:sp>
        <p:nvSpPr>
          <p:cNvPr id="3" name="Content Placeholder 2"/>
          <p:cNvSpPr>
            <a:spLocks noGrp="1"/>
          </p:cNvSpPr>
          <p:nvPr>
            <p:ph idx="1"/>
          </p:nvPr>
        </p:nvSpPr>
        <p:spPr/>
        <p:txBody>
          <a:bodyPr/>
          <a:lstStyle/>
          <a:p>
            <a:pPr algn="just"/>
            <a:r>
              <a:rPr lang="en-IN" b="1" u="sng" dirty="0"/>
              <a:t>Medium scale embedded system:</a:t>
            </a:r>
            <a:endParaRPr lang="en-IN" dirty="0"/>
          </a:p>
          <a:p>
            <a:pPr algn="just"/>
            <a:r>
              <a:rPr lang="en-IN" dirty="0"/>
              <a:t>This embedded system has </a:t>
            </a:r>
            <a:r>
              <a:rPr lang="en-IN" b="1" dirty="0"/>
              <a:t>16-32 bit</a:t>
            </a:r>
            <a:r>
              <a:rPr lang="en-IN" dirty="0"/>
              <a:t> microprocessor or microcontroller with external RAM and ROM They can perform medium to complex level works. The integration between hardware and software is complex in these embedded systems. Programming languages used to develop medium scale embedded systems include Java, C, Visual C++.</a:t>
            </a:r>
            <a:endParaRPr lang="en-US" b="1" u="sng" dirty="0"/>
          </a:p>
          <a:p>
            <a:pPr algn="just"/>
            <a:r>
              <a:rPr lang="en-US" b="1" u="sng" dirty="0"/>
              <a:t>Sophisticated embedded system:</a:t>
            </a:r>
            <a:endParaRPr lang="en-US" dirty="0"/>
          </a:p>
          <a:p>
            <a:pPr algn="just"/>
            <a:r>
              <a:rPr lang="en-US" dirty="0"/>
              <a:t>The embedded system which can do large-scale works with multiple </a:t>
            </a:r>
            <a:r>
              <a:rPr lang="en-US" b="1" dirty="0"/>
              <a:t>32-64 bit</a:t>
            </a:r>
            <a:r>
              <a:rPr lang="en-US" dirty="0"/>
              <a:t> chips is known as sophisticated embedded systems. They can perform distributed work on a large scale. The complexity of hardware and software is very high in these systems.</a:t>
            </a:r>
          </a:p>
          <a:p>
            <a:pPr algn="just"/>
            <a:endParaRPr lang="en-IN" dirty="0"/>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4114801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08955" y="1112702"/>
            <a:ext cx="11368585" cy="4629590"/>
          </a:xfrm>
          <a:prstGeom prst="rect">
            <a:avLst/>
          </a:prstGeom>
        </p:spPr>
      </p:pic>
      <p:sp>
        <p:nvSpPr>
          <p:cNvPr id="5" name="Footer Placeholder 4"/>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3669506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Embedded Systems</a:t>
            </a:r>
          </a:p>
        </p:txBody>
      </p:sp>
      <p:sp>
        <p:nvSpPr>
          <p:cNvPr id="3" name="Content Placeholder 2"/>
          <p:cNvSpPr>
            <a:spLocks noGrp="1"/>
          </p:cNvSpPr>
          <p:nvPr>
            <p:ph idx="1"/>
          </p:nvPr>
        </p:nvSpPr>
        <p:spPr/>
        <p:txBody>
          <a:bodyPr>
            <a:normAutofit/>
          </a:bodyPr>
          <a:lstStyle/>
          <a:p>
            <a:r>
              <a:rPr lang="en-US" b="1" dirty="0"/>
              <a:t>Embedded Systems in Automobiles and in telecommunications</a:t>
            </a:r>
            <a:endParaRPr lang="en-US" dirty="0"/>
          </a:p>
          <a:p>
            <a:pPr lvl="1"/>
            <a:r>
              <a:rPr lang="en-US" dirty="0"/>
              <a:t>Motor and cruise control system</a:t>
            </a:r>
          </a:p>
          <a:p>
            <a:pPr lvl="1"/>
            <a:r>
              <a:rPr lang="en-US" dirty="0"/>
              <a:t>Body or Engine safety</a:t>
            </a:r>
          </a:p>
          <a:p>
            <a:pPr lvl="1"/>
            <a:r>
              <a:rPr lang="en-US" dirty="0"/>
              <a:t>Entertainment and multimedia in car</a:t>
            </a:r>
          </a:p>
          <a:p>
            <a:pPr lvl="1"/>
            <a:r>
              <a:rPr lang="en-US" dirty="0"/>
              <a:t>Robotics in assembly line</a:t>
            </a:r>
          </a:p>
          <a:p>
            <a:pPr lvl="1"/>
            <a:r>
              <a:rPr lang="en-US" dirty="0"/>
              <a:t>Wireless communication</a:t>
            </a:r>
          </a:p>
          <a:p>
            <a:pPr lvl="1"/>
            <a:r>
              <a:rPr lang="en-US" dirty="0"/>
              <a:t>Mobile computing and networking</a:t>
            </a:r>
          </a:p>
          <a:p>
            <a:r>
              <a:rPr lang="en-US" b="1" dirty="0"/>
              <a:t>Embedded Systems in Smart Cards, Missiles and Satellites</a:t>
            </a:r>
            <a:endParaRPr lang="en-US" dirty="0"/>
          </a:p>
          <a:p>
            <a:pPr lvl="1"/>
            <a:r>
              <a:rPr lang="en-US" dirty="0"/>
              <a:t>Security systems</a:t>
            </a:r>
          </a:p>
          <a:p>
            <a:pPr lvl="1"/>
            <a:r>
              <a:rPr lang="en-US" dirty="0"/>
              <a:t>Telephone and banking</a:t>
            </a:r>
          </a:p>
          <a:p>
            <a:pPr lvl="1"/>
            <a:r>
              <a:rPr lang="en-US" dirty="0"/>
              <a:t>Defense and aerospace</a:t>
            </a:r>
          </a:p>
          <a:p>
            <a:pPr lvl="1"/>
            <a:r>
              <a:rPr lang="en-US" dirty="0"/>
              <a:t>Communication</a:t>
            </a:r>
          </a:p>
          <a:p>
            <a:endParaRPr lang="en-IN" dirty="0"/>
          </a:p>
        </p:txBody>
      </p:sp>
      <p:sp>
        <p:nvSpPr>
          <p:cNvPr id="5" name="Footer Placeholder 4"/>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1619500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Embedded Systems</a:t>
            </a:r>
          </a:p>
        </p:txBody>
      </p:sp>
      <p:sp>
        <p:nvSpPr>
          <p:cNvPr id="3" name="Content Placeholder 2"/>
          <p:cNvSpPr>
            <a:spLocks noGrp="1"/>
          </p:cNvSpPr>
          <p:nvPr>
            <p:ph idx="1"/>
          </p:nvPr>
        </p:nvSpPr>
        <p:spPr/>
        <p:txBody>
          <a:bodyPr/>
          <a:lstStyle/>
          <a:p>
            <a:r>
              <a:rPr lang="en-IN" b="1" dirty="0"/>
              <a:t>Embedded Systems in Peripherals  &amp; Computer Networking</a:t>
            </a:r>
            <a:endParaRPr lang="en-IN" dirty="0"/>
          </a:p>
          <a:p>
            <a:pPr lvl="1"/>
            <a:r>
              <a:rPr lang="en-IN" dirty="0"/>
              <a:t>Displays and Monitors</a:t>
            </a:r>
          </a:p>
          <a:p>
            <a:pPr lvl="1"/>
            <a:r>
              <a:rPr lang="en-IN" dirty="0"/>
              <a:t>Networking Systems</a:t>
            </a:r>
          </a:p>
          <a:p>
            <a:pPr lvl="1"/>
            <a:r>
              <a:rPr lang="en-IN" dirty="0"/>
              <a:t>Image Processing</a:t>
            </a:r>
          </a:p>
          <a:p>
            <a:pPr lvl="1"/>
            <a:r>
              <a:rPr lang="en-IN" dirty="0"/>
              <a:t>Network cards and printers</a:t>
            </a:r>
          </a:p>
          <a:p>
            <a:r>
              <a:rPr lang="en-IN" b="1" dirty="0"/>
              <a:t>Embedded Systems in Consumer Electronics</a:t>
            </a:r>
            <a:endParaRPr lang="en-IN" dirty="0"/>
          </a:p>
          <a:p>
            <a:pPr lvl="1"/>
            <a:r>
              <a:rPr lang="en-IN" dirty="0"/>
              <a:t>Digital Cameras</a:t>
            </a:r>
          </a:p>
          <a:p>
            <a:pPr lvl="1"/>
            <a:r>
              <a:rPr lang="en-IN" dirty="0"/>
              <a:t>Set top Boxes</a:t>
            </a:r>
          </a:p>
          <a:p>
            <a:pPr lvl="1"/>
            <a:r>
              <a:rPr lang="en-IN" dirty="0"/>
              <a:t>High Definition TVs</a:t>
            </a:r>
          </a:p>
          <a:p>
            <a:pPr lvl="1"/>
            <a:r>
              <a:rPr lang="en-IN" dirty="0"/>
              <a:t>DVDs</a:t>
            </a:r>
          </a:p>
          <a:p>
            <a:endParaRPr lang="en-IN" dirty="0"/>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474858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9044" y="2236498"/>
            <a:ext cx="3498979" cy="2456442"/>
          </a:xfrm>
        </p:spPr>
        <p:txBody>
          <a:bodyPr>
            <a:normAutofit fontScale="90000"/>
          </a:bodyPr>
          <a:lstStyle/>
          <a:p>
            <a:r>
              <a:rPr lang="en-US" altLang="en-US" dirty="0"/>
              <a:t>An Example Embedded System</a:t>
            </a:r>
            <a:br>
              <a:rPr lang="en-US" altLang="en-US" dirty="0"/>
            </a:br>
            <a:r>
              <a:rPr lang="en-US" altLang="en-US" dirty="0"/>
              <a:t>(</a:t>
            </a:r>
            <a:r>
              <a:rPr lang="en-US" altLang="en-US" sz="3100" dirty="0"/>
              <a:t>Digital Camera Block Diagram</a:t>
            </a:r>
            <a:r>
              <a:rPr lang="en-US" altLang="en-US" dirty="0"/>
              <a:t>)</a:t>
            </a:r>
            <a:endParaRPr lang="en-IN" dirty="0"/>
          </a:p>
        </p:txBody>
      </p:sp>
      <p:sp>
        <p:nvSpPr>
          <p:cNvPr id="3" name="Content Placeholder 2"/>
          <p:cNvSpPr>
            <a:spLocks noGrp="1"/>
          </p:cNvSpPr>
          <p:nvPr>
            <p:ph idx="1"/>
          </p:nvPr>
        </p:nvSpPr>
        <p:spPr/>
        <p:txBody>
          <a:bodyPr/>
          <a:lstStyle/>
          <a:p>
            <a:endParaRPr lang="en-IN" dirty="0"/>
          </a:p>
        </p:txBody>
      </p:sp>
      <p:pic>
        <p:nvPicPr>
          <p:cNvPr id="13" name="Picture 3" descr="camer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08563" y="2088357"/>
            <a:ext cx="6927850" cy="34925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aphicFrame>
        <p:nvGraphicFramePr>
          <p:cNvPr id="14" name="Object 4"/>
          <p:cNvGraphicFramePr>
            <a:graphicFrameLocks noChangeAspect="1"/>
          </p:cNvGraphicFramePr>
          <p:nvPr>
            <p:extLst>
              <p:ext uri="{D42A27DB-BD31-4B8C-83A1-F6EECF244321}">
                <p14:modId xmlns:p14="http://schemas.microsoft.com/office/powerpoint/2010/main" val="4200164018"/>
              </p:ext>
            </p:extLst>
          </p:nvPr>
        </p:nvGraphicFramePr>
        <p:xfrm>
          <a:off x="4326143" y="731838"/>
          <a:ext cx="1581150" cy="1011238"/>
        </p:xfrm>
        <a:graphic>
          <a:graphicData uri="http://schemas.openxmlformats.org/presentationml/2006/ole">
            <mc:AlternateContent xmlns:mc="http://schemas.openxmlformats.org/markup-compatibility/2006">
              <mc:Choice xmlns:v="urn:schemas-microsoft-com:vml" Requires="v">
                <p:oleObj name="Clip" r:id="rId3" imgW="2130120" imgH="1361520" progId="MS_ClipArt_Gallery.5">
                  <p:embed/>
                </p:oleObj>
              </mc:Choice>
              <mc:Fallback>
                <p:oleObj name="Clip" r:id="rId3" imgW="2130120" imgH="1361520" progId="MS_ClipArt_Gallery.5">
                  <p:embed/>
                  <p:pic>
                    <p:nvPicPr>
                      <p:cNvPr id="1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143" y="731838"/>
                        <a:ext cx="1581150" cy="1011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5" name="Picture 5" descr="ib_chip0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4555367" y="2201069"/>
            <a:ext cx="642938" cy="4651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6" name="Line 6"/>
          <p:cNvSpPr>
            <a:spLocks noChangeShapeType="1"/>
          </p:cNvSpPr>
          <p:nvPr/>
        </p:nvSpPr>
        <p:spPr bwMode="auto">
          <a:xfrm>
            <a:off x="5486400" y="1788319"/>
            <a:ext cx="6477000"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7"/>
          <p:cNvSpPr>
            <a:spLocks noChangeShapeType="1"/>
          </p:cNvSpPr>
          <p:nvPr/>
        </p:nvSpPr>
        <p:spPr bwMode="auto">
          <a:xfrm>
            <a:off x="5486400" y="1788319"/>
            <a:ext cx="0" cy="236220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8"/>
          <p:cNvSpPr>
            <a:spLocks noChangeShapeType="1"/>
          </p:cNvSpPr>
          <p:nvPr/>
        </p:nvSpPr>
        <p:spPr bwMode="auto">
          <a:xfrm>
            <a:off x="4968806" y="1626898"/>
            <a:ext cx="0" cy="6096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9"/>
          <p:cNvSpPr>
            <a:spLocks noChangeShapeType="1"/>
          </p:cNvSpPr>
          <p:nvPr/>
        </p:nvSpPr>
        <p:spPr bwMode="auto">
          <a:xfrm>
            <a:off x="4876836" y="2622411"/>
            <a:ext cx="609564" cy="10961"/>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Text Box 10"/>
          <p:cNvSpPr txBox="1">
            <a:spLocks noChangeArrowheads="1"/>
          </p:cNvSpPr>
          <p:nvPr/>
        </p:nvSpPr>
        <p:spPr bwMode="auto">
          <a:xfrm>
            <a:off x="6470373" y="406311"/>
            <a:ext cx="381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dirty="0">
                <a:solidFill>
                  <a:srgbClr val="FF0000"/>
                </a:solidFill>
              </a:rPr>
              <a:t>Digital Camera Block Diagram</a:t>
            </a:r>
          </a:p>
        </p:txBody>
      </p:sp>
      <p:sp>
        <p:nvSpPr>
          <p:cNvPr id="21" name="Footer Placeholder 20"/>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371693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64E-0917-BE07-241D-4D98FC979B1D}"/>
              </a:ext>
            </a:extLst>
          </p:cNvPr>
          <p:cNvSpPr>
            <a:spLocks noGrp="1"/>
          </p:cNvSpPr>
          <p:nvPr>
            <p:ph type="title"/>
          </p:nvPr>
        </p:nvSpPr>
        <p:spPr/>
        <p:txBody>
          <a:bodyPr/>
          <a:lstStyle/>
          <a:p>
            <a:r>
              <a:rPr lang="en-IN" dirty="0"/>
              <a:t>Walkman</a:t>
            </a:r>
            <a:br>
              <a:rPr lang="en-IN" dirty="0"/>
            </a:br>
            <a:r>
              <a:rPr lang="en-IN" dirty="0"/>
              <a:t>cassette-based </a:t>
            </a:r>
          </a:p>
        </p:txBody>
      </p:sp>
      <p:sp>
        <p:nvSpPr>
          <p:cNvPr id="4" name="Footer Placeholder 3">
            <a:extLst>
              <a:ext uri="{FF2B5EF4-FFF2-40B4-BE49-F238E27FC236}">
                <a16:creationId xmlns:a16="http://schemas.microsoft.com/office/drawing/2014/main" id="{82B55758-5128-27EC-85F3-B5B61A3E8018}"/>
              </a:ext>
            </a:extLst>
          </p:cNvPr>
          <p:cNvSpPr>
            <a:spLocks noGrp="1"/>
          </p:cNvSpPr>
          <p:nvPr>
            <p:ph type="ftr" sz="quarter" idx="11"/>
          </p:nvPr>
        </p:nvSpPr>
        <p:spPr/>
        <p:txBody>
          <a:bodyPr/>
          <a:lstStyle/>
          <a:p>
            <a:r>
              <a:rPr lang="en-US"/>
              <a:t>School of Computing</a:t>
            </a:r>
            <a:endParaRPr lang="en-US" dirty="0"/>
          </a:p>
        </p:txBody>
      </p:sp>
      <p:pic>
        <p:nvPicPr>
          <p:cNvPr id="1026" name="Picture 2" descr="The Evolution of the Walkman - Australian Traveller">
            <a:extLst>
              <a:ext uri="{FF2B5EF4-FFF2-40B4-BE49-F238E27FC236}">
                <a16:creationId xmlns:a16="http://schemas.microsoft.com/office/drawing/2014/main" id="{D69272AA-CD0B-F095-FA1D-B5F595EC4C3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97872" y="315711"/>
            <a:ext cx="5942879" cy="5911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919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768006" y="19396"/>
            <a:ext cx="8954491" cy="6744596"/>
          </a:xfrm>
          <a:prstGeom prst="rect">
            <a:avLst/>
          </a:prstGeom>
        </p:spPr>
      </p:pic>
      <p:sp>
        <p:nvSpPr>
          <p:cNvPr id="24" name="Footer Placeholder 2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1505307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807132" y="337427"/>
            <a:ext cx="6593188" cy="6481438"/>
          </a:xfrm>
          <a:prstGeom prst="rect">
            <a:avLst/>
          </a:prstGeom>
        </p:spPr>
      </p:pic>
      <p:pic>
        <p:nvPicPr>
          <p:cNvPr id="5" name="Picture 4"/>
          <p:cNvPicPr>
            <a:picLocks noChangeAspect="1"/>
          </p:cNvPicPr>
          <p:nvPr/>
        </p:nvPicPr>
        <p:blipFill>
          <a:blip r:embed="rId3"/>
          <a:stretch>
            <a:fillRect/>
          </a:stretch>
        </p:blipFill>
        <p:spPr>
          <a:xfrm>
            <a:off x="1214132" y="2773283"/>
            <a:ext cx="2847975" cy="1609725"/>
          </a:xfrm>
          <a:prstGeom prst="rect">
            <a:avLst/>
          </a:prstGeom>
        </p:spPr>
      </p:pic>
      <p:sp>
        <p:nvSpPr>
          <p:cNvPr id="6" name="Footer Placeholder 5"/>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023585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p>
        </p:txBody>
      </p:sp>
      <p:sp>
        <p:nvSpPr>
          <p:cNvPr id="3" name="Content Placeholder 2"/>
          <p:cNvSpPr>
            <a:spLocks noGrp="1"/>
          </p:cNvSpPr>
          <p:nvPr>
            <p:ph idx="1"/>
          </p:nvPr>
        </p:nvSpPr>
        <p:spPr/>
        <p:txBody>
          <a:bodyPr/>
          <a:lstStyle/>
          <a:p>
            <a:endParaRPr lang="en-IN"/>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4027170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64E-0917-BE07-241D-4D98FC979B1D}"/>
              </a:ext>
            </a:extLst>
          </p:cNvPr>
          <p:cNvSpPr>
            <a:spLocks noGrp="1"/>
          </p:cNvSpPr>
          <p:nvPr>
            <p:ph type="title"/>
          </p:nvPr>
        </p:nvSpPr>
        <p:spPr/>
        <p:txBody>
          <a:bodyPr/>
          <a:lstStyle/>
          <a:p>
            <a:r>
              <a:rPr lang="en-IN" dirty="0"/>
              <a:t>CD</a:t>
            </a:r>
            <a:br>
              <a:rPr lang="en-IN" dirty="0"/>
            </a:br>
            <a:r>
              <a:rPr lang="en-IN" dirty="0"/>
              <a:t>Walkman</a:t>
            </a:r>
          </a:p>
        </p:txBody>
      </p:sp>
      <p:sp>
        <p:nvSpPr>
          <p:cNvPr id="4" name="Footer Placeholder 3">
            <a:extLst>
              <a:ext uri="{FF2B5EF4-FFF2-40B4-BE49-F238E27FC236}">
                <a16:creationId xmlns:a16="http://schemas.microsoft.com/office/drawing/2014/main" id="{82B55758-5128-27EC-85F3-B5B61A3E8018}"/>
              </a:ext>
            </a:extLst>
          </p:cNvPr>
          <p:cNvSpPr>
            <a:spLocks noGrp="1"/>
          </p:cNvSpPr>
          <p:nvPr>
            <p:ph type="ftr" sz="quarter" idx="11"/>
          </p:nvPr>
        </p:nvSpPr>
        <p:spPr/>
        <p:txBody>
          <a:bodyPr/>
          <a:lstStyle/>
          <a:p>
            <a:r>
              <a:rPr lang="en-US"/>
              <a:t>School of Computing</a:t>
            </a:r>
            <a:endParaRPr lang="en-US" dirty="0"/>
          </a:p>
        </p:txBody>
      </p:sp>
      <p:sp>
        <p:nvSpPr>
          <p:cNvPr id="3" name="Content Placeholder 2">
            <a:extLst>
              <a:ext uri="{FF2B5EF4-FFF2-40B4-BE49-F238E27FC236}">
                <a16:creationId xmlns:a16="http://schemas.microsoft.com/office/drawing/2014/main" id="{992B0C7C-F855-B4ED-73A2-57A4F0762403}"/>
              </a:ext>
            </a:extLst>
          </p:cNvPr>
          <p:cNvSpPr>
            <a:spLocks noGrp="1"/>
          </p:cNvSpPr>
          <p:nvPr>
            <p:ph idx="1"/>
          </p:nvPr>
        </p:nvSpPr>
        <p:spPr/>
        <p:txBody>
          <a:bodyPr/>
          <a:lstStyle/>
          <a:p>
            <a:endParaRPr lang="en-IN"/>
          </a:p>
        </p:txBody>
      </p:sp>
      <p:pic>
        <p:nvPicPr>
          <p:cNvPr id="2054" name="Picture 6" descr="Buy Sony DEJ616CK Portable Discman Player Online at desertcartINDIA">
            <a:extLst>
              <a:ext uri="{FF2B5EF4-FFF2-40B4-BE49-F238E27FC236}">
                <a16:creationId xmlns:a16="http://schemas.microsoft.com/office/drawing/2014/main" id="{8DDE49A7-A817-39A3-4881-726E0F7AA1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2293" y="803186"/>
            <a:ext cx="6185776" cy="5035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870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AF64E-0917-BE07-241D-4D98FC979B1D}"/>
              </a:ext>
            </a:extLst>
          </p:cNvPr>
          <p:cNvSpPr>
            <a:spLocks noGrp="1"/>
          </p:cNvSpPr>
          <p:nvPr>
            <p:ph type="title"/>
          </p:nvPr>
        </p:nvSpPr>
        <p:spPr/>
        <p:txBody>
          <a:bodyPr/>
          <a:lstStyle/>
          <a:p>
            <a:r>
              <a:rPr lang="en-IN" dirty="0"/>
              <a:t>Digital Audio Players</a:t>
            </a:r>
          </a:p>
        </p:txBody>
      </p:sp>
      <p:sp>
        <p:nvSpPr>
          <p:cNvPr id="4" name="Footer Placeholder 3">
            <a:extLst>
              <a:ext uri="{FF2B5EF4-FFF2-40B4-BE49-F238E27FC236}">
                <a16:creationId xmlns:a16="http://schemas.microsoft.com/office/drawing/2014/main" id="{82B55758-5128-27EC-85F3-B5B61A3E8018}"/>
              </a:ext>
            </a:extLst>
          </p:cNvPr>
          <p:cNvSpPr>
            <a:spLocks noGrp="1"/>
          </p:cNvSpPr>
          <p:nvPr>
            <p:ph type="ftr" sz="quarter" idx="11"/>
          </p:nvPr>
        </p:nvSpPr>
        <p:spPr/>
        <p:txBody>
          <a:bodyPr/>
          <a:lstStyle/>
          <a:p>
            <a:r>
              <a:rPr lang="en-US"/>
              <a:t>School of Computing</a:t>
            </a:r>
            <a:endParaRPr lang="en-US" dirty="0"/>
          </a:p>
        </p:txBody>
      </p:sp>
      <p:sp>
        <p:nvSpPr>
          <p:cNvPr id="3" name="Content Placeholder 2">
            <a:extLst>
              <a:ext uri="{FF2B5EF4-FFF2-40B4-BE49-F238E27FC236}">
                <a16:creationId xmlns:a16="http://schemas.microsoft.com/office/drawing/2014/main" id="{992B0C7C-F855-B4ED-73A2-57A4F0762403}"/>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3B75D71C-FCB4-C0D0-4969-1EA33186501F}"/>
              </a:ext>
            </a:extLst>
          </p:cNvPr>
          <p:cNvPicPr>
            <a:picLocks noChangeAspect="1"/>
          </p:cNvPicPr>
          <p:nvPr/>
        </p:nvPicPr>
        <p:blipFill>
          <a:blip r:embed="rId2"/>
          <a:stretch>
            <a:fillRect/>
          </a:stretch>
        </p:blipFill>
        <p:spPr>
          <a:xfrm>
            <a:off x="5118447" y="1056710"/>
            <a:ext cx="6202424" cy="4028473"/>
          </a:xfrm>
          <a:prstGeom prst="rect">
            <a:avLst/>
          </a:prstGeom>
        </p:spPr>
      </p:pic>
    </p:spTree>
    <p:extLst>
      <p:ext uri="{BB962C8B-B14F-4D97-AF65-F5344CB8AC3E}">
        <p14:creationId xmlns:p14="http://schemas.microsoft.com/office/powerpoint/2010/main" val="181108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4" name="Picture 12" descr="Premium Vector | Smartphone with music player vector">
            <a:extLst>
              <a:ext uri="{FF2B5EF4-FFF2-40B4-BE49-F238E27FC236}">
                <a16:creationId xmlns:a16="http://schemas.microsoft.com/office/drawing/2014/main" id="{E856EEF3-11D5-D0E7-307A-E736079E1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953" y="-186612"/>
            <a:ext cx="4851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12AF64E-0917-BE07-241D-4D98FC979B1D}"/>
              </a:ext>
            </a:extLst>
          </p:cNvPr>
          <p:cNvSpPr>
            <a:spLocks noGrp="1"/>
          </p:cNvSpPr>
          <p:nvPr>
            <p:ph type="title"/>
          </p:nvPr>
        </p:nvSpPr>
        <p:spPr>
          <a:xfrm>
            <a:off x="888631" y="2349925"/>
            <a:ext cx="3498979" cy="2456442"/>
          </a:xfrm>
        </p:spPr>
        <p:txBody>
          <a:bodyPr/>
          <a:lstStyle/>
          <a:p>
            <a:r>
              <a:rPr lang="en-IN" dirty="0"/>
              <a:t>Smartphones and Convergence</a:t>
            </a:r>
          </a:p>
        </p:txBody>
      </p:sp>
      <p:sp>
        <p:nvSpPr>
          <p:cNvPr id="4" name="Footer Placeholder 3">
            <a:extLst>
              <a:ext uri="{FF2B5EF4-FFF2-40B4-BE49-F238E27FC236}">
                <a16:creationId xmlns:a16="http://schemas.microsoft.com/office/drawing/2014/main" id="{82B55758-5128-27EC-85F3-B5B61A3E8018}"/>
              </a:ext>
            </a:extLst>
          </p:cNvPr>
          <p:cNvSpPr>
            <a:spLocks noGrp="1"/>
          </p:cNvSpPr>
          <p:nvPr>
            <p:ph type="ftr" sz="quarter" idx="11"/>
          </p:nvPr>
        </p:nvSpPr>
        <p:spPr>
          <a:xfrm>
            <a:off x="804672" y="6227064"/>
            <a:ext cx="10588752" cy="320040"/>
          </a:xfrm>
        </p:spPr>
        <p:txBody>
          <a:bodyPr/>
          <a:lstStyle/>
          <a:p>
            <a:r>
              <a:rPr lang="en-US"/>
              <a:t>School of Computing</a:t>
            </a:r>
            <a:endParaRPr lang="en-US" dirty="0"/>
          </a:p>
        </p:txBody>
      </p:sp>
      <p:sp>
        <p:nvSpPr>
          <p:cNvPr id="18" name="Content Placeholder 17">
            <a:extLst>
              <a:ext uri="{FF2B5EF4-FFF2-40B4-BE49-F238E27FC236}">
                <a16:creationId xmlns:a16="http://schemas.microsoft.com/office/drawing/2014/main" id="{7936187D-AFBE-F6D4-C557-A9CCFAA42A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712572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D2CE-1D42-2A1F-7467-E839D843D909}"/>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F8F5623-D0E5-7415-AE3E-82B9AFB5EDAA}"/>
              </a:ext>
            </a:extLst>
          </p:cNvPr>
          <p:cNvPicPr>
            <a:picLocks noGrp="1" noChangeAspect="1"/>
          </p:cNvPicPr>
          <p:nvPr>
            <p:ph idx="1"/>
          </p:nvPr>
        </p:nvPicPr>
        <p:blipFill>
          <a:blip r:embed="rId2"/>
          <a:stretch>
            <a:fillRect/>
          </a:stretch>
        </p:blipFill>
        <p:spPr>
          <a:xfrm>
            <a:off x="4741380" y="840935"/>
            <a:ext cx="7307184" cy="5088684"/>
          </a:xfrm>
        </p:spPr>
      </p:pic>
      <p:sp>
        <p:nvSpPr>
          <p:cNvPr id="4" name="Footer Placeholder 3">
            <a:extLst>
              <a:ext uri="{FF2B5EF4-FFF2-40B4-BE49-F238E27FC236}">
                <a16:creationId xmlns:a16="http://schemas.microsoft.com/office/drawing/2014/main" id="{414E2F33-AFA1-24E7-E2C4-BE8CCF76993B}"/>
              </a:ext>
            </a:extLst>
          </p:cNvPr>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3717035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is an Embedded System?</a:t>
            </a:r>
            <a:endParaRPr lang="en-IN" dirty="0"/>
          </a:p>
        </p:txBody>
      </p:sp>
      <p:sp>
        <p:nvSpPr>
          <p:cNvPr id="3" name="Content Placeholder 2"/>
          <p:cNvSpPr>
            <a:spLocks noGrp="1"/>
          </p:cNvSpPr>
          <p:nvPr>
            <p:ph idx="1"/>
          </p:nvPr>
        </p:nvSpPr>
        <p:spPr/>
        <p:txBody>
          <a:bodyPr/>
          <a:lstStyle/>
          <a:p>
            <a:pPr algn="just"/>
            <a:r>
              <a:rPr lang="en-US" dirty="0"/>
              <a:t>An embedded system is a combination of computer hardware and software designed for a specific function.</a:t>
            </a:r>
          </a:p>
          <a:p>
            <a:pPr algn="just"/>
            <a:r>
              <a:rPr lang="en-US" dirty="0"/>
              <a:t>An embedded system is a microprocessor-based computer hardware system with software that is designed to perform a dedicated function, either as an independent system or as a part of a large system. </a:t>
            </a:r>
          </a:p>
          <a:p>
            <a:pPr algn="just"/>
            <a:r>
              <a:rPr lang="en-US" dirty="0"/>
              <a:t>An embedded system is a microcontroller or microprocessor based system which is designed to perform a specific task</a:t>
            </a:r>
            <a:endParaRPr lang="en-IN" dirty="0"/>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096956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Features of Embedded Systems</a:t>
            </a:r>
            <a:endParaRPr lang="en-IN" dirty="0"/>
          </a:p>
        </p:txBody>
      </p:sp>
      <p:sp>
        <p:nvSpPr>
          <p:cNvPr id="3" name="Content Placeholder 2"/>
          <p:cNvSpPr>
            <a:spLocks noGrp="1"/>
          </p:cNvSpPr>
          <p:nvPr>
            <p:ph idx="1"/>
          </p:nvPr>
        </p:nvSpPr>
        <p:spPr/>
        <p:txBody>
          <a:bodyPr/>
          <a:lstStyle/>
          <a:p>
            <a:pPr algn="just"/>
            <a:r>
              <a:rPr lang="en-US" dirty="0"/>
              <a:t>Designed to perform specific </a:t>
            </a:r>
            <a:r>
              <a:rPr lang="en-US" b="1" dirty="0"/>
              <a:t>repeated functions</a:t>
            </a:r>
            <a:r>
              <a:rPr lang="en-US" dirty="0"/>
              <a:t> on certain </a:t>
            </a:r>
            <a:r>
              <a:rPr lang="en-US" b="1" dirty="0"/>
              <a:t>single-purpose</a:t>
            </a:r>
            <a:r>
              <a:rPr lang="en-US" dirty="0"/>
              <a:t> devices</a:t>
            </a:r>
          </a:p>
          <a:p>
            <a:pPr algn="just"/>
            <a:r>
              <a:rPr lang="en-US" dirty="0"/>
              <a:t>Should perform their functions </a:t>
            </a:r>
            <a:r>
              <a:rPr lang="en-US" b="1" dirty="0"/>
              <a:t>quickly</a:t>
            </a:r>
            <a:r>
              <a:rPr lang="en-US" dirty="0"/>
              <a:t>, sometimes within a prescribed timeframe</a:t>
            </a:r>
          </a:p>
          <a:p>
            <a:pPr algn="just"/>
            <a:r>
              <a:rPr lang="en-US" dirty="0"/>
              <a:t>Based on </a:t>
            </a:r>
            <a:r>
              <a:rPr lang="en-US" b="1" dirty="0"/>
              <a:t>microprocessors and microcontrollers</a:t>
            </a:r>
            <a:endParaRPr lang="en-US" dirty="0"/>
          </a:p>
          <a:p>
            <a:pPr algn="just"/>
            <a:r>
              <a:rPr lang="en-US" dirty="0"/>
              <a:t>May work </a:t>
            </a:r>
            <a:r>
              <a:rPr lang="en-US" b="1" dirty="0"/>
              <a:t>without operating systems</a:t>
            </a:r>
            <a:r>
              <a:rPr lang="en-US" dirty="0"/>
              <a:t> or use </a:t>
            </a:r>
            <a:r>
              <a:rPr lang="en-US" b="1" dirty="0"/>
              <a:t>special OSs</a:t>
            </a:r>
            <a:r>
              <a:rPr lang="en-US" dirty="0"/>
              <a:t>, quite often real-time operating systems (RTOS)</a:t>
            </a:r>
          </a:p>
          <a:p>
            <a:pPr algn="just"/>
            <a:r>
              <a:rPr lang="en-US" dirty="0"/>
              <a:t>Work with </a:t>
            </a:r>
            <a:r>
              <a:rPr lang="en-US" b="1" dirty="0"/>
              <a:t>limited </a:t>
            </a:r>
            <a:r>
              <a:rPr lang="en-US" dirty="0"/>
              <a:t>memory, power and computing </a:t>
            </a:r>
            <a:r>
              <a:rPr lang="en-US" b="1" dirty="0"/>
              <a:t>resources</a:t>
            </a:r>
            <a:endParaRPr lang="en-US" dirty="0"/>
          </a:p>
          <a:p>
            <a:pPr algn="just"/>
            <a:r>
              <a:rPr lang="en-US" b="1" dirty="0"/>
              <a:t>May or may not have</a:t>
            </a:r>
            <a:r>
              <a:rPr lang="en-US" dirty="0"/>
              <a:t> a keyboard, screen, user interface, connectivity</a:t>
            </a:r>
          </a:p>
          <a:p>
            <a:pPr algn="just"/>
            <a:endParaRPr lang="en-IN" dirty="0"/>
          </a:p>
        </p:txBody>
      </p:sp>
      <p:sp>
        <p:nvSpPr>
          <p:cNvPr id="4" name="Footer Placeholder 3"/>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584829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Structure of an Embedded System</a:t>
            </a:r>
            <a:endParaRPr lang="en-IN" dirty="0"/>
          </a:p>
        </p:txBody>
      </p:sp>
      <p:pic>
        <p:nvPicPr>
          <p:cNvPr id="4" name="Picture 3"/>
          <p:cNvPicPr>
            <a:picLocks noChangeAspect="1"/>
          </p:cNvPicPr>
          <p:nvPr/>
        </p:nvPicPr>
        <p:blipFill>
          <a:blip r:embed="rId2"/>
          <a:stretch>
            <a:fillRect/>
          </a:stretch>
        </p:blipFill>
        <p:spPr>
          <a:xfrm>
            <a:off x="4594329" y="449331"/>
            <a:ext cx="6667500" cy="2381250"/>
          </a:xfrm>
          <a:prstGeom prst="rect">
            <a:avLst/>
          </a:prstGeom>
        </p:spPr>
      </p:pic>
      <p:pic>
        <p:nvPicPr>
          <p:cNvPr id="5" name="Picture 4"/>
          <p:cNvPicPr>
            <a:picLocks noChangeAspect="1"/>
          </p:cNvPicPr>
          <p:nvPr/>
        </p:nvPicPr>
        <p:blipFill>
          <a:blip r:embed="rId3"/>
          <a:stretch>
            <a:fillRect/>
          </a:stretch>
        </p:blipFill>
        <p:spPr>
          <a:xfrm>
            <a:off x="5207276" y="3015667"/>
            <a:ext cx="4762500" cy="3581400"/>
          </a:xfrm>
          <a:prstGeom prst="rect">
            <a:avLst/>
          </a:prstGeom>
        </p:spPr>
      </p:pic>
      <p:sp>
        <p:nvSpPr>
          <p:cNvPr id="7" name="Footer Placeholder 6"/>
          <p:cNvSpPr>
            <a:spLocks noGrp="1"/>
          </p:cNvSpPr>
          <p:nvPr>
            <p:ph type="ftr" sz="quarter" idx="11"/>
          </p:nvPr>
        </p:nvSpPr>
        <p:spPr/>
        <p:txBody>
          <a:bodyPr/>
          <a:lstStyle/>
          <a:p>
            <a:r>
              <a:rPr lang="en-US"/>
              <a:t>School of Computing</a:t>
            </a:r>
            <a:endParaRPr lang="en-US" dirty="0"/>
          </a:p>
        </p:txBody>
      </p:sp>
    </p:spTree>
    <p:extLst>
      <p:ext uri="{BB962C8B-B14F-4D97-AF65-F5344CB8AC3E}">
        <p14:creationId xmlns:p14="http://schemas.microsoft.com/office/powerpoint/2010/main" val="2306162659"/>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2629</TotalTime>
  <Words>783</Words>
  <Application>Microsoft Office PowerPoint</Application>
  <PresentationFormat>Widescreen</PresentationFormat>
  <Paragraphs>102</Paragraphs>
  <Slides>22</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8" baseType="lpstr">
      <vt:lpstr>Calibri</vt:lpstr>
      <vt:lpstr>Calibri Light</vt:lpstr>
      <vt:lpstr>Rockwell</vt:lpstr>
      <vt:lpstr>Wingdings</vt:lpstr>
      <vt:lpstr>Atlas</vt:lpstr>
      <vt:lpstr>Clip</vt:lpstr>
      <vt:lpstr>19CSE303-Introduction to Embedded System</vt:lpstr>
      <vt:lpstr>Walkman cassette-based </vt:lpstr>
      <vt:lpstr>CD Walkman</vt:lpstr>
      <vt:lpstr>Digital Audio Players</vt:lpstr>
      <vt:lpstr>Smartphones and Convergence</vt:lpstr>
      <vt:lpstr>PowerPoint Presentation</vt:lpstr>
      <vt:lpstr>What is an Embedded System?</vt:lpstr>
      <vt:lpstr>Common Features of Embedded Systems</vt:lpstr>
      <vt:lpstr>Basic Structure of an Embedded System</vt:lpstr>
      <vt:lpstr>Basic Structure of an Embedded System</vt:lpstr>
      <vt:lpstr>Basic Structure of an Embedded System</vt:lpstr>
      <vt:lpstr>Type of Embedded System</vt:lpstr>
      <vt:lpstr>Type of Embedded System</vt:lpstr>
      <vt:lpstr>Type of Embedded System</vt:lpstr>
      <vt:lpstr>Type of Embedded System</vt:lpstr>
      <vt:lpstr>PowerPoint Presentation</vt:lpstr>
      <vt:lpstr>Applications of Embedded Systems</vt:lpstr>
      <vt:lpstr>Applications of Embedded Systems</vt:lpstr>
      <vt:lpstr>An Example Embedded System (Digital Camera Block Diagram)</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Embedded System</dc:title>
  <dc:creator>subathra</dc:creator>
  <cp:lastModifiedBy>Dr. Vishnu S - [CSE]</cp:lastModifiedBy>
  <cp:revision>18</cp:revision>
  <dcterms:created xsi:type="dcterms:W3CDTF">2022-09-15T16:39:03Z</dcterms:created>
  <dcterms:modified xsi:type="dcterms:W3CDTF">2024-07-10T03:17:37Z</dcterms:modified>
</cp:coreProperties>
</file>